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0" r:id="rId2"/>
    <p:sldId id="279" r:id="rId3"/>
    <p:sldId id="268" r:id="rId4"/>
    <p:sldId id="281" r:id="rId5"/>
    <p:sldId id="259" r:id="rId6"/>
    <p:sldId id="260" r:id="rId7"/>
    <p:sldId id="282" r:id="rId8"/>
    <p:sldId id="263" r:id="rId9"/>
    <p:sldId id="262" r:id="rId10"/>
    <p:sldId id="28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-304" y="-1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FEA32-17D1-417D-86F3-F358778D129C}" type="doc">
      <dgm:prSet loTypeId="urn:microsoft.com/office/officeart/2008/layout/Picture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B9EDEC1-7A25-4471-8984-A2B21A8A8BE7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 ချစ်ခြင်းမေတ္တာနဲ့ တရားမျှတမှုအကြောင်း ပြောတဲ့အခါ မေးခွန်းများစွာ ထွက်ပေါ်လာနိုင်ပါတယ်။ ဤသုံးလပတ်အတွင်း၊ ဤမေးခွန်းများနှင့် အခြားမေးခွန်းများအတွက် အဖြေများကို ရှာဖွေပါမည်။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B0F2C1-DD63-475B-8448-5F6D8E92618E}" type="parTrans" cxnId="{3618809A-19BC-48F8-8A01-8389F2267363}">
      <dgm:prSet/>
      <dgm:spPr/>
      <dgm:t>
        <a:bodyPr/>
        <a:lstStyle/>
        <a:p>
          <a:endParaRPr lang="es-ES" sz="2000"/>
        </a:p>
      </dgm:t>
    </dgm:pt>
    <dgm:pt modelId="{15E5EDF6-BDE0-4C31-8413-59AE925A4F41}" type="sibTrans" cxnId="{3618809A-19BC-48F8-8A01-8389F2267363}">
      <dgm:prSet/>
      <dgm:spPr/>
      <dgm:t>
        <a:bodyPr/>
        <a:lstStyle/>
        <a:p>
          <a:endParaRPr lang="es-ES" sz="2000"/>
        </a:p>
      </dgm:t>
    </dgm:pt>
    <dgm:pt modelId="{9F4E7809-58A5-4DA6-9813-A159F826E25F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ဘုရားရဲ့မေတ္တာက တစ်ကြောင်းပဲလား။
(ဆိုလိုတာက သူချစ်ပေမယ့် အချစ်ကို ဘယ်တော့မှ မရခဲ့ဘူး)။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1B2C5-0D01-4F7F-87C8-78A166C2DBA4}" type="parTrans" cxnId="{96C9C8C4-EFD5-4F03-A437-DC56B453108F}">
      <dgm:prSet/>
      <dgm:spPr/>
      <dgm:t>
        <a:bodyPr/>
        <a:lstStyle/>
        <a:p>
          <a:endParaRPr lang="es-ES" sz="2000"/>
        </a:p>
      </dgm:t>
    </dgm:pt>
    <dgm:pt modelId="{A7DEC4B8-388D-421B-8B39-922AC95BCDFF}" type="sibTrans" cxnId="{96C9C8C4-EFD5-4F03-A437-DC56B453108F}">
      <dgm:prSet/>
      <dgm:spPr/>
      <dgm:t>
        <a:bodyPr/>
        <a:lstStyle/>
        <a:p>
          <a:endParaRPr lang="es-ES" sz="2000"/>
        </a:p>
      </dgm:t>
    </dgm:pt>
    <dgm:pt modelId="{81924897-AD54-416E-B53B-5DE71F039745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ဘုရားသခင်ရဲ့ချစ်ခြင်းမေတ္တာက စိတ်ခံစားမှုရှိပါသလား။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2A36A-620F-4A76-9136-6EF5D115E937}" type="parTrans" cxnId="{6BC0D4C4-1E28-4030-BA36-0779450B6A65}">
      <dgm:prSet/>
      <dgm:spPr/>
      <dgm:t>
        <a:bodyPr/>
        <a:lstStyle/>
        <a:p>
          <a:endParaRPr lang="es-ES" sz="2000"/>
        </a:p>
      </dgm:t>
    </dgm:pt>
    <dgm:pt modelId="{0CDF9F03-94E5-437A-922A-E48CA683CE66}" type="sibTrans" cxnId="{6BC0D4C4-1E28-4030-BA36-0779450B6A65}">
      <dgm:prSet/>
      <dgm:spPr/>
      <dgm:t>
        <a:bodyPr/>
        <a:lstStyle/>
        <a:p>
          <a:endParaRPr lang="es-ES" sz="2000"/>
        </a:p>
      </dgm:t>
    </dgm:pt>
    <dgm:pt modelId="{3500CFC1-BAB4-451C-817A-31209E8A77A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လူသားတွေကို တကယ် ဂရုစိုက်သလား။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03D486-7BBC-48F6-9B22-1A0161CDBC66}" type="parTrans" cxnId="{8F9FF44F-86A2-421F-81E9-08C34F25FF7E}">
      <dgm:prSet/>
      <dgm:spPr/>
      <dgm:t>
        <a:bodyPr/>
        <a:lstStyle/>
        <a:p>
          <a:endParaRPr lang="es-ES" sz="2000"/>
        </a:p>
      </dgm:t>
    </dgm:pt>
    <dgm:pt modelId="{EC4BE417-F94F-4AE5-A65D-581D73A300BF}" type="sibTrans" cxnId="{8F9FF44F-86A2-421F-81E9-08C34F25FF7E}">
      <dgm:prSet/>
      <dgm:spPr/>
      <dgm:t>
        <a:bodyPr/>
        <a:lstStyle/>
        <a:p>
          <a:endParaRPr lang="es-ES" sz="2000"/>
        </a:p>
      </dgm:t>
    </dgm:pt>
    <dgm:pt modelId="{8A014AFE-B635-4C9C-AF78-7220AFDB3B87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ဘုရားသခင်ရဲ့မေတ္တာကို ငြင်းပယ်နိုင်သလား၊</a:t>
          </a:r>
          <a:endParaRPr lang="es-ES" sz="1600" dirty="0">
            <a:solidFill>
              <a:schemeClr val="tx1"/>
            </a:solidFill>
          </a:endParaRPr>
        </a:p>
      </dgm:t>
    </dgm:pt>
    <dgm:pt modelId="{C71F53E6-EF61-4C81-AC24-DBF230A6C56C}" type="parTrans" cxnId="{00C17BF7-5CF8-4C31-9BB8-D5F388B55401}">
      <dgm:prSet/>
      <dgm:spPr/>
      <dgm:t>
        <a:bodyPr/>
        <a:lstStyle/>
        <a:p>
          <a:endParaRPr lang="es-ES" sz="2000"/>
        </a:p>
      </dgm:t>
    </dgm:pt>
    <dgm:pt modelId="{B2F8833C-52AA-4197-A7EC-FFC28BE32C34}" type="sibTrans" cxnId="{00C17BF7-5CF8-4C31-9BB8-D5F388B55401}">
      <dgm:prSet/>
      <dgm:spPr/>
      <dgm:t>
        <a:bodyPr/>
        <a:lstStyle/>
        <a:p>
          <a:endParaRPr lang="es-ES" sz="2000"/>
        </a:p>
      </dgm:t>
    </dgm:pt>
    <dgm:pt modelId="{88775D63-869A-40CA-940D-3E86ED92BBCA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endParaRPr lang="en-US" sz="1600" b="1" dirty="0">
            <a:solidFill>
              <a:schemeClr val="tx1"/>
            </a:solidFill>
          </a:endParaRPr>
        </a:p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ဘုရားသခင်သည် သူ၏လူသားသတ္တဝါများနှင့် အပြန်အလှန်ချစ်ခြင်းမေတ္တာကို ပေါင်းသင်းဆက်ဆံနေသလော။</a:t>
          </a:r>
          <a:endParaRPr lang="es-ES" sz="1600" dirty="0">
            <a:solidFill>
              <a:schemeClr val="tx1"/>
            </a:solidFill>
          </a:endParaRPr>
        </a:p>
      </dgm:t>
    </dgm:pt>
    <dgm:pt modelId="{638501B3-67FD-4223-9E83-ABE071A1301D}" type="parTrans" cxnId="{932574FF-9376-4A75-AAE0-EB80A2486832}">
      <dgm:prSet/>
      <dgm:spPr/>
      <dgm:t>
        <a:bodyPr/>
        <a:lstStyle/>
        <a:p>
          <a:endParaRPr lang="es-ES" sz="2000"/>
        </a:p>
      </dgm:t>
    </dgm:pt>
    <dgm:pt modelId="{11251FA8-404B-4375-8D0C-D8CDF58ACF41}" type="sibTrans" cxnId="{932574FF-9376-4A75-AAE0-EB80A2486832}">
      <dgm:prSet/>
      <dgm:spPr/>
      <dgm:t>
        <a:bodyPr/>
        <a:lstStyle/>
        <a:p>
          <a:endParaRPr lang="es-ES" sz="2000"/>
        </a:p>
      </dgm:t>
    </dgm:pt>
    <dgm:pt modelId="{F89410D9-902C-4B07-BE2B-8E19902C5C9B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ဒေါသက အချစ်နဲ့ မကိုက်ညီဘူးလား။</a:t>
          </a:r>
          <a:endParaRPr lang="es-ES" sz="1600" dirty="0">
            <a:solidFill>
              <a:schemeClr val="tx1"/>
            </a:solidFill>
          </a:endParaRPr>
        </a:p>
      </dgm:t>
    </dgm:pt>
    <dgm:pt modelId="{F800E839-5034-4F6B-B857-2D66C200788B}" type="parTrans" cxnId="{532D8AD2-F11D-4EA7-B280-8935519D3486}">
      <dgm:prSet/>
      <dgm:spPr/>
      <dgm:t>
        <a:bodyPr/>
        <a:lstStyle/>
        <a:p>
          <a:endParaRPr lang="es-ES" sz="2000"/>
        </a:p>
      </dgm:t>
    </dgm:pt>
    <dgm:pt modelId="{BF41AF29-6E60-44B0-B78E-73942AEE3F96}" type="sibTrans" cxnId="{532D8AD2-F11D-4EA7-B280-8935519D3486}">
      <dgm:prSet/>
      <dgm:spPr/>
      <dgm:t>
        <a:bodyPr/>
        <a:lstStyle/>
        <a:p>
          <a:endParaRPr lang="es-ES" sz="2000"/>
        </a:p>
      </dgm:t>
    </dgm:pt>
    <dgm:pt modelId="{F8EFCEE3-02AE-482E-BF08-C71C959416DE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အချစ်နဲ့ တရားမျှတမှုကြားက ဆက်နွယ်မှုဆိုတာ ဘာလဲ။</a:t>
          </a:r>
          <a:endParaRPr lang="es-ES" sz="1600" dirty="0">
            <a:solidFill>
              <a:schemeClr val="tx1"/>
            </a:solidFill>
          </a:endParaRPr>
        </a:p>
      </dgm:t>
    </dgm:pt>
    <dgm:pt modelId="{9D5F8ED2-4B8B-4747-9B45-8631014FBD2C}" type="parTrans" cxnId="{B9324CC5-29A2-461D-AA3E-5D04933F5F56}">
      <dgm:prSet/>
      <dgm:spPr/>
      <dgm:t>
        <a:bodyPr/>
        <a:lstStyle/>
        <a:p>
          <a:endParaRPr lang="es-ES" sz="2000"/>
        </a:p>
      </dgm:t>
    </dgm:pt>
    <dgm:pt modelId="{27145516-88D4-485C-B489-2F3522E27575}" type="sibTrans" cxnId="{B9324CC5-29A2-461D-AA3E-5D04933F5F56}">
      <dgm:prSet/>
      <dgm:spPr/>
      <dgm:t>
        <a:bodyPr/>
        <a:lstStyle/>
        <a:p>
          <a:endParaRPr lang="es-ES" sz="2000"/>
        </a:p>
      </dgm:t>
    </dgm:pt>
    <dgm:pt modelId="{45FF8EB7-41D1-46DD-9F5F-D681EE6CA44E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ဘုရားသခင်သည် ချစ်ခြင်းမေတ္တာဖြစ်လျှင် ဤလောက၌ အဘယ်ကြောင့် ဤမျှဆိုးယုတ်မှုများစွာ ရှိနေသနည်း။</a:t>
          </a:r>
          <a:endParaRPr lang="es-ES" sz="1600" dirty="0">
            <a:solidFill>
              <a:schemeClr val="tx1"/>
            </a:solidFill>
          </a:endParaRPr>
        </a:p>
      </dgm:t>
    </dgm:pt>
    <dgm:pt modelId="{397353B5-80FE-4C58-8243-6FC70EE799A2}" type="parTrans" cxnId="{850D0ADE-0B94-4DE2-96C5-A9E93D6B1E94}">
      <dgm:prSet/>
      <dgm:spPr/>
      <dgm:t>
        <a:bodyPr/>
        <a:lstStyle/>
        <a:p>
          <a:endParaRPr lang="es-ES" sz="2000"/>
        </a:p>
      </dgm:t>
    </dgm:pt>
    <dgm:pt modelId="{913CC723-5263-42C2-A1DF-CC0ABC49FF7C}" type="sibTrans" cxnId="{850D0ADE-0B94-4DE2-96C5-A9E93D6B1E94}">
      <dgm:prSet/>
      <dgm:spPr/>
      <dgm:t>
        <a:bodyPr/>
        <a:lstStyle/>
        <a:p>
          <a:endParaRPr lang="es-ES" sz="2000"/>
        </a:p>
      </dgm:t>
    </dgm:pt>
    <dgm:pt modelId="{9A296948-F153-4D5B-9188-5115379E9DAB}">
      <dgm:prSet custT="1"/>
      <dgm:spPr/>
      <dgm:t>
        <a:bodyPr lIns="0" tIns="108000" rIns="0" bIns="7200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လူသားများသည် ဘုရားသခင်ကဲ့သို့ ချစ်နိုင်ပါသလား။
သို့ဆိုလျှင် မည်သို့နည်း။</a:t>
          </a:r>
          <a:endParaRPr lang="es-ES" sz="1600" dirty="0">
            <a:solidFill>
              <a:schemeClr val="tx1"/>
            </a:solidFill>
          </a:endParaRPr>
        </a:p>
      </dgm:t>
    </dgm:pt>
    <dgm:pt modelId="{EDD74B6B-8B65-4A6E-930D-C848608F24B0}" type="parTrans" cxnId="{5337C8BD-4507-4A82-A86A-4A0C47FA18A8}">
      <dgm:prSet/>
      <dgm:spPr/>
      <dgm:t>
        <a:bodyPr/>
        <a:lstStyle/>
        <a:p>
          <a:endParaRPr lang="es-ES" sz="2000"/>
        </a:p>
      </dgm:t>
    </dgm:pt>
    <dgm:pt modelId="{DFF8E14C-6531-4745-8D75-7C55574405FF}" type="sibTrans" cxnId="{5337C8BD-4507-4A82-A86A-4A0C47FA18A8}">
      <dgm:prSet/>
      <dgm:spPr/>
      <dgm:t>
        <a:bodyPr/>
        <a:lstStyle/>
        <a:p>
          <a:endParaRPr lang="es-ES" sz="2000"/>
        </a:p>
      </dgm:t>
    </dgm:pt>
    <dgm:pt modelId="{B16AB325-B785-4C6C-9747-ADB19565842C}" type="pres">
      <dgm:prSet presAssocID="{E7FFEA32-17D1-417D-86F3-F358778D129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6140279-CB12-4E6D-9C83-A157575EBBFD}" type="pres">
      <dgm:prSet presAssocID="{3B9EDEC1-7A25-4471-8984-A2B21A8A8BE7}" presName="root" presStyleCnt="0">
        <dgm:presLayoutVars>
          <dgm:chMax/>
          <dgm:chPref val="4"/>
        </dgm:presLayoutVars>
      </dgm:prSet>
      <dgm:spPr/>
    </dgm:pt>
    <dgm:pt modelId="{3973839A-B588-4064-BAE4-B5EC1AF3D38C}" type="pres">
      <dgm:prSet presAssocID="{3B9EDEC1-7A25-4471-8984-A2B21A8A8BE7}" presName="rootComposite" presStyleCnt="0">
        <dgm:presLayoutVars/>
      </dgm:prSet>
      <dgm:spPr/>
    </dgm:pt>
    <dgm:pt modelId="{3B4C99FE-EAF0-4135-AF02-0177131671C3}" type="pres">
      <dgm:prSet presAssocID="{3B9EDEC1-7A25-4471-8984-A2B21A8A8BE7}" presName="rootText" presStyleLbl="node0" presStyleIdx="0" presStyleCnt="1" custScaleX="305750" custScaleY="182453">
        <dgm:presLayoutVars>
          <dgm:chMax/>
          <dgm:chPref val="4"/>
        </dgm:presLayoutVars>
      </dgm:prSet>
      <dgm:spPr/>
    </dgm:pt>
    <dgm:pt modelId="{D96B7681-FD4C-4E21-A690-69B6F1F3CCE9}" type="pres">
      <dgm:prSet presAssocID="{3B9EDEC1-7A25-4471-8984-A2B21A8A8BE7}" presName="childShape" presStyleCnt="0">
        <dgm:presLayoutVars>
          <dgm:chMax val="0"/>
          <dgm:chPref val="0"/>
        </dgm:presLayoutVars>
      </dgm:prSet>
      <dgm:spPr/>
    </dgm:pt>
    <dgm:pt modelId="{2767FBEB-3690-47DD-BF4D-E3638348C2D9}" type="pres">
      <dgm:prSet presAssocID="{9F4E7809-58A5-4DA6-9813-A159F826E25F}" presName="childComposite" presStyleCnt="0">
        <dgm:presLayoutVars>
          <dgm:chMax val="0"/>
          <dgm:chPref val="0"/>
        </dgm:presLayoutVars>
      </dgm:prSet>
      <dgm:spPr/>
    </dgm:pt>
    <dgm:pt modelId="{034373B3-4ACF-4ADA-AE67-F982C84BF558}" type="pres">
      <dgm:prSet presAssocID="{9F4E7809-58A5-4DA6-9813-A159F826E25F}" presName="Image" presStyleLbl="node1" presStyleIdx="0" presStyleCnt="9" custLinFactX="-300000" custLinFactNeighborX="-349567"/>
      <dgm:spPr/>
    </dgm:pt>
    <dgm:pt modelId="{CA005429-A341-4252-A211-4DBFBDDE36B1}" type="pres">
      <dgm:prSet presAssocID="{9F4E7809-58A5-4DA6-9813-A159F826E25F}" presName="childText" presStyleLbl="lnNode1" presStyleIdx="0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05BB741D-4025-4069-9D42-9242C92D7A9C}" type="pres">
      <dgm:prSet presAssocID="{81924897-AD54-416E-B53B-5DE71F039745}" presName="childComposite" presStyleCnt="0">
        <dgm:presLayoutVars>
          <dgm:chMax val="0"/>
          <dgm:chPref val="0"/>
        </dgm:presLayoutVars>
      </dgm:prSet>
      <dgm:spPr/>
    </dgm:pt>
    <dgm:pt modelId="{BE7497B5-1B74-461D-9264-16FAA8E3B729}" type="pres">
      <dgm:prSet presAssocID="{81924897-AD54-416E-B53B-5DE71F039745}" presName="Image" presStyleLbl="node1" presStyleIdx="1" presStyleCnt="9" custLinFactX="-300000" custLinFactNeighborX="-349567"/>
      <dgm:spPr/>
    </dgm:pt>
    <dgm:pt modelId="{13D82ACA-5790-47BD-AE6D-FFF8611BFAE7}" type="pres">
      <dgm:prSet presAssocID="{81924897-AD54-416E-B53B-5DE71F039745}" presName="childText" presStyleLbl="lnNode1" presStyleIdx="1" presStyleCnt="9" custScaleX="374001" custLinFactNeighborX="18383" custLinFactNeighborY="952">
        <dgm:presLayoutVars>
          <dgm:chMax val="0"/>
          <dgm:chPref val="0"/>
          <dgm:bulletEnabled val="1"/>
        </dgm:presLayoutVars>
      </dgm:prSet>
      <dgm:spPr/>
    </dgm:pt>
    <dgm:pt modelId="{E7FD9907-55F5-41FA-90B1-FD147805795C}" type="pres">
      <dgm:prSet presAssocID="{3500CFC1-BAB4-451C-817A-31209E8A77A2}" presName="childComposite" presStyleCnt="0">
        <dgm:presLayoutVars>
          <dgm:chMax val="0"/>
          <dgm:chPref val="0"/>
        </dgm:presLayoutVars>
      </dgm:prSet>
      <dgm:spPr/>
    </dgm:pt>
    <dgm:pt modelId="{62846669-EE2F-446C-B9A0-452FB15EB222}" type="pres">
      <dgm:prSet presAssocID="{3500CFC1-BAB4-451C-817A-31209E8A77A2}" presName="Image" presStyleLbl="node1" presStyleIdx="2" presStyleCnt="9" custLinFactX="-300000" custLinFactNeighborX="-349567"/>
      <dgm:spPr/>
    </dgm:pt>
    <dgm:pt modelId="{A87E1F63-15E3-409C-B8F6-664E803664C8}" type="pres">
      <dgm:prSet presAssocID="{3500CFC1-BAB4-451C-817A-31209E8A77A2}" presName="childText" presStyleLbl="lnNode1" presStyleIdx="2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CF623C6E-5369-4C84-B86A-9FB3D3DF0935}" type="pres">
      <dgm:prSet presAssocID="{8A014AFE-B635-4C9C-AF78-7220AFDB3B87}" presName="childComposite" presStyleCnt="0">
        <dgm:presLayoutVars>
          <dgm:chMax val="0"/>
          <dgm:chPref val="0"/>
        </dgm:presLayoutVars>
      </dgm:prSet>
      <dgm:spPr/>
    </dgm:pt>
    <dgm:pt modelId="{D698C32A-DFF6-4516-8754-45DFF062596E}" type="pres">
      <dgm:prSet presAssocID="{8A014AFE-B635-4C9C-AF78-7220AFDB3B87}" presName="Image" presStyleLbl="node1" presStyleIdx="3" presStyleCnt="9" custLinFactX="-300000" custLinFactNeighborX="-349567"/>
      <dgm:spPr/>
    </dgm:pt>
    <dgm:pt modelId="{8D46995C-1DB9-4BFA-B4CB-D6AF7C75DA16}" type="pres">
      <dgm:prSet presAssocID="{8A014AFE-B635-4C9C-AF78-7220AFDB3B87}" presName="childText" presStyleLbl="lnNode1" presStyleIdx="3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30FA635A-109C-4E1D-9443-C61CAA394555}" type="pres">
      <dgm:prSet presAssocID="{88775D63-869A-40CA-940D-3E86ED92BBCA}" presName="childComposite" presStyleCnt="0">
        <dgm:presLayoutVars>
          <dgm:chMax val="0"/>
          <dgm:chPref val="0"/>
        </dgm:presLayoutVars>
      </dgm:prSet>
      <dgm:spPr/>
    </dgm:pt>
    <dgm:pt modelId="{A6D4AC33-EF16-4905-A417-C69AC239B98F}" type="pres">
      <dgm:prSet presAssocID="{88775D63-869A-40CA-940D-3E86ED92BBCA}" presName="Image" presStyleLbl="node1" presStyleIdx="4" presStyleCnt="9" custLinFactX="-300000" custLinFactNeighborX="-349567"/>
      <dgm:spPr/>
    </dgm:pt>
    <dgm:pt modelId="{2878C62C-2408-4601-9B9F-DA42C302A213}" type="pres">
      <dgm:prSet presAssocID="{88775D63-869A-40CA-940D-3E86ED92BBCA}" presName="childText" presStyleLbl="lnNode1" presStyleIdx="4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1833E436-6C73-4FAF-A7D3-9305320758F9}" type="pres">
      <dgm:prSet presAssocID="{F89410D9-902C-4B07-BE2B-8E19902C5C9B}" presName="childComposite" presStyleCnt="0">
        <dgm:presLayoutVars>
          <dgm:chMax val="0"/>
          <dgm:chPref val="0"/>
        </dgm:presLayoutVars>
      </dgm:prSet>
      <dgm:spPr/>
    </dgm:pt>
    <dgm:pt modelId="{AAC2F4B5-6800-4D93-AF8D-D4A3CE82539A}" type="pres">
      <dgm:prSet presAssocID="{F89410D9-902C-4B07-BE2B-8E19902C5C9B}" presName="Image" presStyleLbl="node1" presStyleIdx="5" presStyleCnt="9" custLinFactX="-300000" custLinFactNeighborX="-349567"/>
      <dgm:spPr/>
    </dgm:pt>
    <dgm:pt modelId="{B3BFDB5D-1B24-4A88-8E54-88C0491FA666}" type="pres">
      <dgm:prSet presAssocID="{F89410D9-902C-4B07-BE2B-8E19902C5C9B}" presName="childText" presStyleLbl="lnNode1" presStyleIdx="5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BE05F005-222C-404A-965F-EC5C00C60083}" type="pres">
      <dgm:prSet presAssocID="{F8EFCEE3-02AE-482E-BF08-C71C959416DE}" presName="childComposite" presStyleCnt="0">
        <dgm:presLayoutVars>
          <dgm:chMax val="0"/>
          <dgm:chPref val="0"/>
        </dgm:presLayoutVars>
      </dgm:prSet>
      <dgm:spPr/>
    </dgm:pt>
    <dgm:pt modelId="{CF620824-1893-4BAD-854C-68C3AA8F4B86}" type="pres">
      <dgm:prSet presAssocID="{F8EFCEE3-02AE-482E-BF08-C71C959416DE}" presName="Image" presStyleLbl="node1" presStyleIdx="6" presStyleCnt="9" custLinFactX="-300000" custLinFactNeighborX="-349567"/>
      <dgm:spPr/>
    </dgm:pt>
    <dgm:pt modelId="{B897E389-FC8D-4E87-9CA8-0B3446CD0DBA}" type="pres">
      <dgm:prSet presAssocID="{F8EFCEE3-02AE-482E-BF08-C71C959416DE}" presName="childText" presStyleLbl="lnNode1" presStyleIdx="6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A63AB69F-CDFA-4FB9-BC34-3A2DFABCFA5E}" type="pres">
      <dgm:prSet presAssocID="{45FF8EB7-41D1-46DD-9F5F-D681EE6CA44E}" presName="childComposite" presStyleCnt="0">
        <dgm:presLayoutVars>
          <dgm:chMax val="0"/>
          <dgm:chPref val="0"/>
        </dgm:presLayoutVars>
      </dgm:prSet>
      <dgm:spPr/>
    </dgm:pt>
    <dgm:pt modelId="{C67F8DFE-369B-4177-9941-F721F1B9AC8A}" type="pres">
      <dgm:prSet presAssocID="{45FF8EB7-41D1-46DD-9F5F-D681EE6CA44E}" presName="Image" presStyleLbl="node1" presStyleIdx="7" presStyleCnt="9" custLinFactX="-300000" custLinFactNeighborX="-349567"/>
      <dgm:spPr/>
    </dgm:pt>
    <dgm:pt modelId="{34D3F0B4-E4A7-40B4-AA15-9A980E4A4B37}" type="pres">
      <dgm:prSet presAssocID="{45FF8EB7-41D1-46DD-9F5F-D681EE6CA44E}" presName="childText" presStyleLbl="lnNode1" presStyleIdx="7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  <dgm:pt modelId="{D565BCF7-7DCE-488F-80C6-9474036CBABC}" type="pres">
      <dgm:prSet presAssocID="{9A296948-F153-4D5B-9188-5115379E9DAB}" presName="childComposite" presStyleCnt="0">
        <dgm:presLayoutVars>
          <dgm:chMax val="0"/>
          <dgm:chPref val="0"/>
        </dgm:presLayoutVars>
      </dgm:prSet>
      <dgm:spPr/>
    </dgm:pt>
    <dgm:pt modelId="{3141B051-EDEF-4357-8163-3F7629F846EE}" type="pres">
      <dgm:prSet presAssocID="{9A296948-F153-4D5B-9188-5115379E9DAB}" presName="Image" presStyleLbl="node1" presStyleIdx="8" presStyleCnt="9" custLinFactX="-300000" custLinFactNeighborX="-349567"/>
      <dgm:spPr/>
    </dgm:pt>
    <dgm:pt modelId="{7B1E4C3D-D078-4AD5-BB73-5C906F50D89F}" type="pres">
      <dgm:prSet presAssocID="{9A296948-F153-4D5B-9188-5115379E9DAB}" presName="childText" presStyleLbl="lnNode1" presStyleIdx="8" presStyleCnt="9" custScaleX="374001" custLinFactNeighborX="32050">
        <dgm:presLayoutVars>
          <dgm:chMax val="0"/>
          <dgm:chPref val="0"/>
          <dgm:bulletEnabled val="1"/>
        </dgm:presLayoutVars>
      </dgm:prSet>
      <dgm:spPr/>
    </dgm:pt>
  </dgm:ptLst>
  <dgm:cxnLst>
    <dgm:cxn modelId="{6C2F7105-7C35-4664-A1A8-30FCD4C150A7}" type="presOf" srcId="{9A296948-F153-4D5B-9188-5115379E9DAB}" destId="{7B1E4C3D-D078-4AD5-BB73-5C906F50D89F}" srcOrd="0" destOrd="0" presId="urn:microsoft.com/office/officeart/2008/layout/PictureAccentList"/>
    <dgm:cxn modelId="{FBE8AE26-FD39-4074-A4BF-410A14D83B45}" type="presOf" srcId="{81924897-AD54-416E-B53B-5DE71F039745}" destId="{13D82ACA-5790-47BD-AE6D-FFF8611BFAE7}" srcOrd="0" destOrd="0" presId="urn:microsoft.com/office/officeart/2008/layout/PictureAccentList"/>
    <dgm:cxn modelId="{0D921F34-43B0-41F7-BE06-07F9416B228D}" type="presOf" srcId="{E7FFEA32-17D1-417D-86F3-F358778D129C}" destId="{B16AB325-B785-4C6C-9747-ADB19565842C}" srcOrd="0" destOrd="0" presId="urn:microsoft.com/office/officeart/2008/layout/PictureAccentList"/>
    <dgm:cxn modelId="{8F9FF44F-86A2-421F-81E9-08C34F25FF7E}" srcId="{3B9EDEC1-7A25-4471-8984-A2B21A8A8BE7}" destId="{3500CFC1-BAB4-451C-817A-31209E8A77A2}" srcOrd="2" destOrd="0" parTransId="{0003D486-7BBC-48F6-9B22-1A0161CDBC66}" sibTransId="{EC4BE417-F94F-4AE5-A65D-581D73A300BF}"/>
    <dgm:cxn modelId="{E7BB4690-2185-4AAD-A7F9-63438EC1021F}" type="presOf" srcId="{3500CFC1-BAB4-451C-817A-31209E8A77A2}" destId="{A87E1F63-15E3-409C-B8F6-664E803664C8}" srcOrd="0" destOrd="0" presId="urn:microsoft.com/office/officeart/2008/layout/PictureAccentList"/>
    <dgm:cxn modelId="{3618809A-19BC-48F8-8A01-8389F2267363}" srcId="{E7FFEA32-17D1-417D-86F3-F358778D129C}" destId="{3B9EDEC1-7A25-4471-8984-A2B21A8A8BE7}" srcOrd="0" destOrd="0" parTransId="{93B0F2C1-DD63-475B-8448-5F6D8E92618E}" sibTransId="{15E5EDF6-BDE0-4C31-8413-59AE925A4F41}"/>
    <dgm:cxn modelId="{5337C8BD-4507-4A82-A86A-4A0C47FA18A8}" srcId="{3B9EDEC1-7A25-4471-8984-A2B21A8A8BE7}" destId="{9A296948-F153-4D5B-9188-5115379E9DAB}" srcOrd="8" destOrd="0" parTransId="{EDD74B6B-8B65-4A6E-930D-C848608F24B0}" sibTransId="{DFF8E14C-6531-4745-8D75-7C55574405FF}"/>
    <dgm:cxn modelId="{96C9C8C4-EFD5-4F03-A437-DC56B453108F}" srcId="{3B9EDEC1-7A25-4471-8984-A2B21A8A8BE7}" destId="{9F4E7809-58A5-4DA6-9813-A159F826E25F}" srcOrd="0" destOrd="0" parTransId="{C751B2C5-0D01-4F7F-87C8-78A166C2DBA4}" sibTransId="{A7DEC4B8-388D-421B-8B39-922AC95BCDFF}"/>
    <dgm:cxn modelId="{6BC0D4C4-1E28-4030-BA36-0779450B6A65}" srcId="{3B9EDEC1-7A25-4471-8984-A2B21A8A8BE7}" destId="{81924897-AD54-416E-B53B-5DE71F039745}" srcOrd="1" destOrd="0" parTransId="{E372A36A-620F-4A76-9136-6EF5D115E937}" sibTransId="{0CDF9F03-94E5-437A-922A-E48CA683CE66}"/>
    <dgm:cxn modelId="{B9324CC5-29A2-461D-AA3E-5D04933F5F56}" srcId="{3B9EDEC1-7A25-4471-8984-A2B21A8A8BE7}" destId="{F8EFCEE3-02AE-482E-BF08-C71C959416DE}" srcOrd="6" destOrd="0" parTransId="{9D5F8ED2-4B8B-4747-9B45-8631014FBD2C}" sibTransId="{27145516-88D4-485C-B489-2F3522E27575}"/>
    <dgm:cxn modelId="{1CDB3BC7-02A5-4BE3-A2FC-4D450557B9BE}" type="presOf" srcId="{8A014AFE-B635-4C9C-AF78-7220AFDB3B87}" destId="{8D46995C-1DB9-4BFA-B4CB-D6AF7C75DA16}" srcOrd="0" destOrd="0" presId="urn:microsoft.com/office/officeart/2008/layout/PictureAccentList"/>
    <dgm:cxn modelId="{F7BD39C9-CB5B-4AD6-B401-8C104BA5BAD3}" type="presOf" srcId="{88775D63-869A-40CA-940D-3E86ED92BBCA}" destId="{2878C62C-2408-4601-9B9F-DA42C302A213}" srcOrd="0" destOrd="0" presId="urn:microsoft.com/office/officeart/2008/layout/PictureAccentList"/>
    <dgm:cxn modelId="{532D8AD2-F11D-4EA7-B280-8935519D3486}" srcId="{3B9EDEC1-7A25-4471-8984-A2B21A8A8BE7}" destId="{F89410D9-902C-4B07-BE2B-8E19902C5C9B}" srcOrd="5" destOrd="0" parTransId="{F800E839-5034-4F6B-B857-2D66C200788B}" sibTransId="{BF41AF29-6E60-44B0-B78E-73942AEE3F96}"/>
    <dgm:cxn modelId="{F6F09AD6-8F07-44DF-99F9-62C0B17F7018}" type="presOf" srcId="{9F4E7809-58A5-4DA6-9813-A159F826E25F}" destId="{CA005429-A341-4252-A211-4DBFBDDE36B1}" srcOrd="0" destOrd="0" presId="urn:microsoft.com/office/officeart/2008/layout/PictureAccentList"/>
    <dgm:cxn modelId="{4B48BDDD-BABD-4314-B099-1674F556A2F5}" type="presOf" srcId="{3B9EDEC1-7A25-4471-8984-A2B21A8A8BE7}" destId="{3B4C99FE-EAF0-4135-AF02-0177131671C3}" srcOrd="0" destOrd="0" presId="urn:microsoft.com/office/officeart/2008/layout/PictureAccentList"/>
    <dgm:cxn modelId="{850D0ADE-0B94-4DE2-96C5-A9E93D6B1E94}" srcId="{3B9EDEC1-7A25-4471-8984-A2B21A8A8BE7}" destId="{45FF8EB7-41D1-46DD-9F5F-D681EE6CA44E}" srcOrd="7" destOrd="0" parTransId="{397353B5-80FE-4C58-8243-6FC70EE799A2}" sibTransId="{913CC723-5263-42C2-A1DF-CC0ABC49FF7C}"/>
    <dgm:cxn modelId="{7D49B1E3-FEBE-484B-9E2F-378621FE172D}" type="presOf" srcId="{F8EFCEE3-02AE-482E-BF08-C71C959416DE}" destId="{B897E389-FC8D-4E87-9CA8-0B3446CD0DBA}" srcOrd="0" destOrd="0" presId="urn:microsoft.com/office/officeart/2008/layout/PictureAccentList"/>
    <dgm:cxn modelId="{00C17BF7-5CF8-4C31-9BB8-D5F388B55401}" srcId="{3B9EDEC1-7A25-4471-8984-A2B21A8A8BE7}" destId="{8A014AFE-B635-4C9C-AF78-7220AFDB3B87}" srcOrd="3" destOrd="0" parTransId="{C71F53E6-EF61-4C81-AC24-DBF230A6C56C}" sibTransId="{B2F8833C-52AA-4197-A7EC-FFC28BE32C34}"/>
    <dgm:cxn modelId="{2F0B00F9-927F-4070-B50C-DB0841400BEB}" type="presOf" srcId="{F89410D9-902C-4B07-BE2B-8E19902C5C9B}" destId="{B3BFDB5D-1B24-4A88-8E54-88C0491FA666}" srcOrd="0" destOrd="0" presId="urn:microsoft.com/office/officeart/2008/layout/PictureAccentList"/>
    <dgm:cxn modelId="{4590C4FA-57DD-4225-95FD-5F0F9C17A43E}" type="presOf" srcId="{45FF8EB7-41D1-46DD-9F5F-D681EE6CA44E}" destId="{34D3F0B4-E4A7-40B4-AA15-9A980E4A4B37}" srcOrd="0" destOrd="0" presId="urn:microsoft.com/office/officeart/2008/layout/PictureAccentList"/>
    <dgm:cxn modelId="{932574FF-9376-4A75-AAE0-EB80A2486832}" srcId="{3B9EDEC1-7A25-4471-8984-A2B21A8A8BE7}" destId="{88775D63-869A-40CA-940D-3E86ED92BBCA}" srcOrd="4" destOrd="0" parTransId="{638501B3-67FD-4223-9E83-ABE071A1301D}" sibTransId="{11251FA8-404B-4375-8D0C-D8CDF58ACF41}"/>
    <dgm:cxn modelId="{F3D798E5-E16B-4AC3-8AB5-E2E9FD8CAC2E}" type="presParOf" srcId="{B16AB325-B785-4C6C-9747-ADB19565842C}" destId="{D6140279-CB12-4E6D-9C83-A157575EBBFD}" srcOrd="0" destOrd="0" presId="urn:microsoft.com/office/officeart/2008/layout/PictureAccentList"/>
    <dgm:cxn modelId="{7164EE9A-28B5-466A-A0A0-227EE422891B}" type="presParOf" srcId="{D6140279-CB12-4E6D-9C83-A157575EBBFD}" destId="{3973839A-B588-4064-BAE4-B5EC1AF3D38C}" srcOrd="0" destOrd="0" presId="urn:microsoft.com/office/officeart/2008/layout/PictureAccentList"/>
    <dgm:cxn modelId="{FB717267-FF60-45ED-8C9C-AA22F23FD782}" type="presParOf" srcId="{3973839A-B588-4064-BAE4-B5EC1AF3D38C}" destId="{3B4C99FE-EAF0-4135-AF02-0177131671C3}" srcOrd="0" destOrd="0" presId="urn:microsoft.com/office/officeart/2008/layout/PictureAccentList"/>
    <dgm:cxn modelId="{0D06D5EC-B525-4077-8EAC-F189FD57BDBD}" type="presParOf" srcId="{D6140279-CB12-4E6D-9C83-A157575EBBFD}" destId="{D96B7681-FD4C-4E21-A690-69B6F1F3CCE9}" srcOrd="1" destOrd="0" presId="urn:microsoft.com/office/officeart/2008/layout/PictureAccentList"/>
    <dgm:cxn modelId="{076A2D1D-7465-4D7C-9518-E50DE5BA583F}" type="presParOf" srcId="{D96B7681-FD4C-4E21-A690-69B6F1F3CCE9}" destId="{2767FBEB-3690-47DD-BF4D-E3638348C2D9}" srcOrd="0" destOrd="0" presId="urn:microsoft.com/office/officeart/2008/layout/PictureAccentList"/>
    <dgm:cxn modelId="{7F0E86B5-309F-408A-A616-A07DF081F34A}" type="presParOf" srcId="{2767FBEB-3690-47DD-BF4D-E3638348C2D9}" destId="{034373B3-4ACF-4ADA-AE67-F982C84BF558}" srcOrd="0" destOrd="0" presId="urn:microsoft.com/office/officeart/2008/layout/PictureAccentList"/>
    <dgm:cxn modelId="{7F6A55AD-973C-4E02-9CFD-A65480C1A912}" type="presParOf" srcId="{2767FBEB-3690-47DD-BF4D-E3638348C2D9}" destId="{CA005429-A341-4252-A211-4DBFBDDE36B1}" srcOrd="1" destOrd="0" presId="urn:microsoft.com/office/officeart/2008/layout/PictureAccentList"/>
    <dgm:cxn modelId="{D521AEDD-5C9F-443E-B225-CF7676032C3E}" type="presParOf" srcId="{D96B7681-FD4C-4E21-A690-69B6F1F3CCE9}" destId="{05BB741D-4025-4069-9D42-9242C92D7A9C}" srcOrd="1" destOrd="0" presId="urn:microsoft.com/office/officeart/2008/layout/PictureAccentList"/>
    <dgm:cxn modelId="{63442A28-0702-4A3F-A1B0-B87ED5C06A80}" type="presParOf" srcId="{05BB741D-4025-4069-9D42-9242C92D7A9C}" destId="{BE7497B5-1B74-461D-9264-16FAA8E3B729}" srcOrd="0" destOrd="0" presId="urn:microsoft.com/office/officeart/2008/layout/PictureAccentList"/>
    <dgm:cxn modelId="{7F1B0B19-8889-41D2-A612-A55CA1D04081}" type="presParOf" srcId="{05BB741D-4025-4069-9D42-9242C92D7A9C}" destId="{13D82ACA-5790-47BD-AE6D-FFF8611BFAE7}" srcOrd="1" destOrd="0" presId="urn:microsoft.com/office/officeart/2008/layout/PictureAccentList"/>
    <dgm:cxn modelId="{F85F6F4D-7615-496D-9969-347D1BD5F8CC}" type="presParOf" srcId="{D96B7681-FD4C-4E21-A690-69B6F1F3CCE9}" destId="{E7FD9907-55F5-41FA-90B1-FD147805795C}" srcOrd="2" destOrd="0" presId="urn:microsoft.com/office/officeart/2008/layout/PictureAccentList"/>
    <dgm:cxn modelId="{497EBBBF-677E-479F-94FC-A8DFCCBCB4BA}" type="presParOf" srcId="{E7FD9907-55F5-41FA-90B1-FD147805795C}" destId="{62846669-EE2F-446C-B9A0-452FB15EB222}" srcOrd="0" destOrd="0" presId="urn:microsoft.com/office/officeart/2008/layout/PictureAccentList"/>
    <dgm:cxn modelId="{AA826C0B-3ACF-4F71-AF36-41B7F4E5ABC6}" type="presParOf" srcId="{E7FD9907-55F5-41FA-90B1-FD147805795C}" destId="{A87E1F63-15E3-409C-B8F6-664E803664C8}" srcOrd="1" destOrd="0" presId="urn:microsoft.com/office/officeart/2008/layout/PictureAccentList"/>
    <dgm:cxn modelId="{E194E0D9-D148-4B10-8CE5-3978DF247208}" type="presParOf" srcId="{D96B7681-FD4C-4E21-A690-69B6F1F3CCE9}" destId="{CF623C6E-5369-4C84-B86A-9FB3D3DF0935}" srcOrd="3" destOrd="0" presId="urn:microsoft.com/office/officeart/2008/layout/PictureAccentList"/>
    <dgm:cxn modelId="{B7F54AAC-ED6E-44AA-B8E7-13F05BF08115}" type="presParOf" srcId="{CF623C6E-5369-4C84-B86A-9FB3D3DF0935}" destId="{D698C32A-DFF6-4516-8754-45DFF062596E}" srcOrd="0" destOrd="0" presId="urn:microsoft.com/office/officeart/2008/layout/PictureAccentList"/>
    <dgm:cxn modelId="{4308188E-6BEA-4A07-B002-FEAE90EBFA5E}" type="presParOf" srcId="{CF623C6E-5369-4C84-B86A-9FB3D3DF0935}" destId="{8D46995C-1DB9-4BFA-B4CB-D6AF7C75DA16}" srcOrd="1" destOrd="0" presId="urn:microsoft.com/office/officeart/2008/layout/PictureAccentList"/>
    <dgm:cxn modelId="{7D39B304-5AF6-4D33-A89E-7E3A6F62F991}" type="presParOf" srcId="{D96B7681-FD4C-4E21-A690-69B6F1F3CCE9}" destId="{30FA635A-109C-4E1D-9443-C61CAA394555}" srcOrd="4" destOrd="0" presId="urn:microsoft.com/office/officeart/2008/layout/PictureAccentList"/>
    <dgm:cxn modelId="{BBE987F2-4261-4844-9938-DB98531D35F5}" type="presParOf" srcId="{30FA635A-109C-4E1D-9443-C61CAA394555}" destId="{A6D4AC33-EF16-4905-A417-C69AC239B98F}" srcOrd="0" destOrd="0" presId="urn:microsoft.com/office/officeart/2008/layout/PictureAccentList"/>
    <dgm:cxn modelId="{55495F0C-C720-49E9-81EA-A885CC3F4533}" type="presParOf" srcId="{30FA635A-109C-4E1D-9443-C61CAA394555}" destId="{2878C62C-2408-4601-9B9F-DA42C302A213}" srcOrd="1" destOrd="0" presId="urn:microsoft.com/office/officeart/2008/layout/PictureAccentList"/>
    <dgm:cxn modelId="{F281BDA0-29A7-4C8F-BE92-4FEAD12B04E7}" type="presParOf" srcId="{D96B7681-FD4C-4E21-A690-69B6F1F3CCE9}" destId="{1833E436-6C73-4FAF-A7D3-9305320758F9}" srcOrd="5" destOrd="0" presId="urn:microsoft.com/office/officeart/2008/layout/PictureAccentList"/>
    <dgm:cxn modelId="{4B5B36A6-AA97-48F6-AF7C-D4EEE5212933}" type="presParOf" srcId="{1833E436-6C73-4FAF-A7D3-9305320758F9}" destId="{AAC2F4B5-6800-4D93-AF8D-D4A3CE82539A}" srcOrd="0" destOrd="0" presId="urn:microsoft.com/office/officeart/2008/layout/PictureAccentList"/>
    <dgm:cxn modelId="{082508D5-0320-4237-8032-D7A9D9DEEB19}" type="presParOf" srcId="{1833E436-6C73-4FAF-A7D3-9305320758F9}" destId="{B3BFDB5D-1B24-4A88-8E54-88C0491FA666}" srcOrd="1" destOrd="0" presId="urn:microsoft.com/office/officeart/2008/layout/PictureAccentList"/>
    <dgm:cxn modelId="{7334426C-2223-42E6-975A-7E8C5A6E353F}" type="presParOf" srcId="{D96B7681-FD4C-4E21-A690-69B6F1F3CCE9}" destId="{BE05F005-222C-404A-965F-EC5C00C60083}" srcOrd="6" destOrd="0" presId="urn:microsoft.com/office/officeart/2008/layout/PictureAccentList"/>
    <dgm:cxn modelId="{D750B697-4097-48DC-B91D-478198164695}" type="presParOf" srcId="{BE05F005-222C-404A-965F-EC5C00C60083}" destId="{CF620824-1893-4BAD-854C-68C3AA8F4B86}" srcOrd="0" destOrd="0" presId="urn:microsoft.com/office/officeart/2008/layout/PictureAccentList"/>
    <dgm:cxn modelId="{7469C9EB-6B0C-4531-B104-305D07BDAE3B}" type="presParOf" srcId="{BE05F005-222C-404A-965F-EC5C00C60083}" destId="{B897E389-FC8D-4E87-9CA8-0B3446CD0DBA}" srcOrd="1" destOrd="0" presId="urn:microsoft.com/office/officeart/2008/layout/PictureAccentList"/>
    <dgm:cxn modelId="{2F5F6F51-6929-47C7-981F-2550B1E4C2BF}" type="presParOf" srcId="{D96B7681-FD4C-4E21-A690-69B6F1F3CCE9}" destId="{A63AB69F-CDFA-4FB9-BC34-3A2DFABCFA5E}" srcOrd="7" destOrd="0" presId="urn:microsoft.com/office/officeart/2008/layout/PictureAccentList"/>
    <dgm:cxn modelId="{1044BDEC-F7F8-48DF-BFF0-570F76C93933}" type="presParOf" srcId="{A63AB69F-CDFA-4FB9-BC34-3A2DFABCFA5E}" destId="{C67F8DFE-369B-4177-9941-F721F1B9AC8A}" srcOrd="0" destOrd="0" presId="urn:microsoft.com/office/officeart/2008/layout/PictureAccentList"/>
    <dgm:cxn modelId="{5DD6E83D-D606-4FE8-B959-A601F6090932}" type="presParOf" srcId="{A63AB69F-CDFA-4FB9-BC34-3A2DFABCFA5E}" destId="{34D3F0B4-E4A7-40B4-AA15-9A980E4A4B37}" srcOrd="1" destOrd="0" presId="urn:microsoft.com/office/officeart/2008/layout/PictureAccentList"/>
    <dgm:cxn modelId="{9DB6D117-0043-483F-831A-C1CC24FE1B53}" type="presParOf" srcId="{D96B7681-FD4C-4E21-A690-69B6F1F3CCE9}" destId="{D565BCF7-7DCE-488F-80C6-9474036CBABC}" srcOrd="8" destOrd="0" presId="urn:microsoft.com/office/officeart/2008/layout/PictureAccentList"/>
    <dgm:cxn modelId="{8385A499-925E-433A-8E0C-034B198699C7}" type="presParOf" srcId="{D565BCF7-7DCE-488F-80C6-9474036CBABC}" destId="{3141B051-EDEF-4357-8163-3F7629F846EE}" srcOrd="0" destOrd="0" presId="urn:microsoft.com/office/officeart/2008/layout/PictureAccentList"/>
    <dgm:cxn modelId="{BE9AF8A2-5931-4D78-962E-6B830B2EC187}" type="presParOf" srcId="{D565BCF7-7DCE-488F-80C6-9474036CBABC}" destId="{7B1E4C3D-D078-4AD5-BB73-5C906F50D89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C99FE-EAF0-4135-AF02-0177131671C3}">
      <dsp:nvSpPr>
        <dsp:cNvPr id="0" name=""/>
        <dsp:cNvSpPr/>
      </dsp:nvSpPr>
      <dsp:spPr>
        <a:xfrm>
          <a:off x="4281" y="76178"/>
          <a:ext cx="6916112" cy="990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 ချစ်ခြင်းမေတ္တာနဲ့ တရားမျှတမှုအကြောင်း ပြောတဲ့အခါ မေးခွန်းများစွာ ထွက်ပေါ်လာနိုင်ပါတယ်။ ဤသုံးလပတ်အတွင်း၊ ဤမေးခွန်းများနှင့် အခြားမေးခွန်းများအတွက် အဖြေများကို ရှာဖွေပါမည်။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95" y="105192"/>
        <a:ext cx="6858084" cy="932593"/>
      </dsp:txXfrm>
    </dsp:sp>
    <dsp:sp modelId="{034373B3-4ACF-4ADA-AE67-F982C84BF558}">
      <dsp:nvSpPr>
        <dsp:cNvPr id="0" name=""/>
        <dsp:cNvSpPr/>
      </dsp:nvSpPr>
      <dsp:spPr>
        <a:xfrm>
          <a:off x="0" y="1164529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05429-A341-4252-A211-4DBFBDDE36B1}">
      <dsp:nvSpPr>
        <dsp:cNvPr id="0" name=""/>
        <dsp:cNvSpPr/>
      </dsp:nvSpPr>
      <dsp:spPr>
        <a:xfrm>
          <a:off x="617175" y="1164529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ဘုရားရဲ့မေတ္တာက တစ်ကြောင်းပဲလား။
(ဆိုလိုတာက သူချစ်ပေမယ့် အချစ်ကို ဘယ်တော့မှ မရခဲ့ဘူး)။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684" y="1191038"/>
        <a:ext cx="6254481" cy="489927"/>
      </dsp:txXfrm>
    </dsp:sp>
    <dsp:sp modelId="{BE7497B5-1B74-461D-9264-16FAA8E3B729}">
      <dsp:nvSpPr>
        <dsp:cNvPr id="0" name=""/>
        <dsp:cNvSpPr/>
      </dsp:nvSpPr>
      <dsp:spPr>
        <a:xfrm>
          <a:off x="0" y="1772629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047508"/>
                <a:satOff val="0"/>
                <a:lumOff val="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47508"/>
                <a:satOff val="0"/>
                <a:lumOff val="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47508"/>
                <a:satOff val="0"/>
                <a:lumOff val="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82ACA-5790-47BD-AE6D-FFF8611BFAE7}">
      <dsp:nvSpPr>
        <dsp:cNvPr id="0" name=""/>
        <dsp:cNvSpPr/>
      </dsp:nvSpPr>
      <dsp:spPr>
        <a:xfrm>
          <a:off x="617175" y="1777798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2047508"/>
                <a:satOff val="0"/>
                <a:lumOff val="1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47508"/>
                <a:satOff val="0"/>
                <a:lumOff val="1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47508"/>
                <a:satOff val="0"/>
                <a:lumOff val="1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ဘုရားသခင်ရဲ့ချစ်ခြင်းမေတ္တာက စိတ်ခံစားမှုရှိပါသလား။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684" y="1804307"/>
        <a:ext cx="6254481" cy="489927"/>
      </dsp:txXfrm>
    </dsp:sp>
    <dsp:sp modelId="{62846669-EE2F-446C-B9A0-452FB15EB222}">
      <dsp:nvSpPr>
        <dsp:cNvPr id="0" name=""/>
        <dsp:cNvSpPr/>
      </dsp:nvSpPr>
      <dsp:spPr>
        <a:xfrm>
          <a:off x="0" y="2380728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E1F63-15E3-409C-B8F6-664E803664C8}">
      <dsp:nvSpPr>
        <dsp:cNvPr id="0" name=""/>
        <dsp:cNvSpPr/>
      </dsp:nvSpPr>
      <dsp:spPr>
        <a:xfrm>
          <a:off x="617175" y="2380728"/>
          <a:ext cx="6307499" cy="542945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လူသားတွေကို တကယ် ဂရုစိုက်သလား။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684" y="2407237"/>
        <a:ext cx="6254481" cy="489927"/>
      </dsp:txXfrm>
    </dsp:sp>
    <dsp:sp modelId="{D698C32A-DFF6-4516-8754-45DFF062596E}">
      <dsp:nvSpPr>
        <dsp:cNvPr id="0" name=""/>
        <dsp:cNvSpPr/>
      </dsp:nvSpPr>
      <dsp:spPr>
        <a:xfrm>
          <a:off x="0" y="2988828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6142523"/>
                <a:satOff val="0"/>
                <a:lumOff val="3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42523"/>
                <a:satOff val="0"/>
                <a:lumOff val="3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42523"/>
                <a:satOff val="0"/>
                <a:lumOff val="3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6995C-1DB9-4BFA-B4CB-D6AF7C75DA16}">
      <dsp:nvSpPr>
        <dsp:cNvPr id="0" name=""/>
        <dsp:cNvSpPr/>
      </dsp:nvSpPr>
      <dsp:spPr>
        <a:xfrm>
          <a:off x="617175" y="2988828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6142523"/>
                <a:satOff val="0"/>
                <a:lumOff val="3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42523"/>
                <a:satOff val="0"/>
                <a:lumOff val="3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42523"/>
                <a:satOff val="0"/>
                <a:lumOff val="3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ဘုရားသခင်ရဲ့မေတ္တာကို ငြင်းပယ်နိုင်သလား၊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43684" y="3015337"/>
        <a:ext cx="6254481" cy="489927"/>
      </dsp:txXfrm>
    </dsp:sp>
    <dsp:sp modelId="{A6D4AC33-EF16-4905-A417-C69AC239B98F}">
      <dsp:nvSpPr>
        <dsp:cNvPr id="0" name=""/>
        <dsp:cNvSpPr/>
      </dsp:nvSpPr>
      <dsp:spPr>
        <a:xfrm>
          <a:off x="0" y="3596927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8190031"/>
                <a:satOff val="0"/>
                <a:lumOff val="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90031"/>
                <a:satOff val="0"/>
                <a:lumOff val="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90031"/>
                <a:satOff val="0"/>
                <a:lumOff val="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8C62C-2408-4601-9B9F-DA42C302A213}">
      <dsp:nvSpPr>
        <dsp:cNvPr id="0" name=""/>
        <dsp:cNvSpPr/>
      </dsp:nvSpPr>
      <dsp:spPr>
        <a:xfrm>
          <a:off x="617175" y="3596927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8190031"/>
                <a:satOff val="0"/>
                <a:lumOff val="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90031"/>
                <a:satOff val="0"/>
                <a:lumOff val="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90031"/>
                <a:satOff val="0"/>
                <a:lumOff val="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ဘုရားသခင်သည် သူ၏လူသားသတ္တဝါများနှင့် အပြန်အလှန်ချစ်ခြင်းမေတ္တာကို ပေါင်းသင်းဆက်ဆံနေသလော။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43684" y="3623436"/>
        <a:ext cx="6254481" cy="489927"/>
      </dsp:txXfrm>
    </dsp:sp>
    <dsp:sp modelId="{AAC2F4B5-6800-4D93-AF8D-D4A3CE82539A}">
      <dsp:nvSpPr>
        <dsp:cNvPr id="0" name=""/>
        <dsp:cNvSpPr/>
      </dsp:nvSpPr>
      <dsp:spPr>
        <a:xfrm>
          <a:off x="0" y="4205027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0237538"/>
                <a:satOff val="0"/>
                <a:lumOff val="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237538"/>
                <a:satOff val="0"/>
                <a:lumOff val="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237538"/>
                <a:satOff val="0"/>
                <a:lumOff val="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FDB5D-1B24-4A88-8E54-88C0491FA666}">
      <dsp:nvSpPr>
        <dsp:cNvPr id="0" name=""/>
        <dsp:cNvSpPr/>
      </dsp:nvSpPr>
      <dsp:spPr>
        <a:xfrm>
          <a:off x="617175" y="4205027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0237538"/>
                <a:satOff val="0"/>
                <a:lumOff val="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237538"/>
                <a:satOff val="0"/>
                <a:lumOff val="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237538"/>
                <a:satOff val="0"/>
                <a:lumOff val="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ဒေါသက အချစ်နဲ့ မကိုက်ညီဘူးလား။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43684" y="4231536"/>
        <a:ext cx="6254481" cy="489927"/>
      </dsp:txXfrm>
    </dsp:sp>
    <dsp:sp modelId="{CF620824-1893-4BAD-854C-68C3AA8F4B86}">
      <dsp:nvSpPr>
        <dsp:cNvPr id="0" name=""/>
        <dsp:cNvSpPr/>
      </dsp:nvSpPr>
      <dsp:spPr>
        <a:xfrm>
          <a:off x="0" y="4813126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2285047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285047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285047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7E389-FC8D-4E87-9CA8-0B3446CD0DBA}">
      <dsp:nvSpPr>
        <dsp:cNvPr id="0" name=""/>
        <dsp:cNvSpPr/>
      </dsp:nvSpPr>
      <dsp:spPr>
        <a:xfrm>
          <a:off x="617175" y="4813126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2285047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285047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285047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အချစ်နဲ့ တရားမျှတမှုကြားက ဆက်နွယ်မှုဆိုတာ ဘာလဲ။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43684" y="4839635"/>
        <a:ext cx="6254481" cy="489927"/>
      </dsp:txXfrm>
    </dsp:sp>
    <dsp:sp modelId="{C67F8DFE-369B-4177-9941-F721F1B9AC8A}">
      <dsp:nvSpPr>
        <dsp:cNvPr id="0" name=""/>
        <dsp:cNvSpPr/>
      </dsp:nvSpPr>
      <dsp:spPr>
        <a:xfrm>
          <a:off x="0" y="5421226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4332555"/>
                <a:satOff val="0"/>
                <a:lumOff val="8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332555"/>
                <a:satOff val="0"/>
                <a:lumOff val="8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332555"/>
                <a:satOff val="0"/>
                <a:lumOff val="8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D3F0B4-E4A7-40B4-AA15-9A980E4A4B37}">
      <dsp:nvSpPr>
        <dsp:cNvPr id="0" name=""/>
        <dsp:cNvSpPr/>
      </dsp:nvSpPr>
      <dsp:spPr>
        <a:xfrm>
          <a:off x="617175" y="5421226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4332555"/>
                <a:satOff val="0"/>
                <a:lumOff val="87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332555"/>
                <a:satOff val="0"/>
                <a:lumOff val="87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332555"/>
                <a:satOff val="0"/>
                <a:lumOff val="87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ဘုရားသခင်သည် ချစ်ခြင်းမေတ္တာဖြစ်လျှင် ဤလောက၌ အဘယ်ကြောင့် ဤမျှဆိုးယုတ်မှုများစွာ ရှိနေသနည်း။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43684" y="5447735"/>
        <a:ext cx="6254481" cy="489927"/>
      </dsp:txXfrm>
    </dsp:sp>
    <dsp:sp modelId="{3141B051-EDEF-4357-8163-3F7629F846EE}">
      <dsp:nvSpPr>
        <dsp:cNvPr id="0" name=""/>
        <dsp:cNvSpPr/>
      </dsp:nvSpPr>
      <dsp:spPr>
        <a:xfrm>
          <a:off x="0" y="6029325"/>
          <a:ext cx="542945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E4C3D-D078-4AD5-BB73-5C906F50D89F}">
      <dsp:nvSpPr>
        <dsp:cNvPr id="0" name=""/>
        <dsp:cNvSpPr/>
      </dsp:nvSpPr>
      <dsp:spPr>
        <a:xfrm>
          <a:off x="617175" y="6029325"/>
          <a:ext cx="6307499" cy="54294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7200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လူသားများသည် ဘုရားသခင်ကဲ့သို့ ချစ်နိုင်ပါသလား။
သို့ဆိုလျှင် မည်သို့နည်း။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43684" y="6055834"/>
        <a:ext cx="6254481" cy="48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09C62-AE20-4341-80D2-73602F3FCF7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CFF0-B1F0-46BB-B705-0BCE31D2A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1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CFF0-B1F0-46BB-B705-0BCE31D2A0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FDB7A-EA9B-AF7B-8AC1-C7DD5896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6B90D-53DC-8A63-AFA7-D0D739EB2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64D48-BB99-6D84-9FEF-ECE4C938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79491-28DE-B6C9-2DA5-339981AD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8FDDB-8D01-FB1C-0936-1E176463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D3839-1211-64C4-CB7E-0D38BF3E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67EFA-CAAD-6830-0D22-BC5D108BE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695BC-C702-5FAF-C5D7-EC947C23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16ADDA-CCFF-0484-E8C1-5545332F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15E2C-0F32-AC0F-B429-9BEA80C3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7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E339FB-3382-1A9D-6A0E-D75D78FC4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993ADC-B644-2608-0569-9021E3FAE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FF37B0-6645-7292-407A-4BCF23D3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7F9260-CDF4-EE16-0078-C53136B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73AA6-6B92-FBC4-D939-B98FDAAE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2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ED945-E993-78A8-DB8B-0650506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0F918-72DD-E3C4-37E6-44BBED6A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E88A9-9E0C-76B5-6743-2FA0345B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22ADE-6C25-A747-AB67-454F0740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2F5ED8-73CC-6D60-7C54-88C99D95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4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BD01-3AE4-4033-0F4A-FAF5D63C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18E64E-9AA5-2598-B4A6-50CF49BD3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A2E36-EA9E-0529-4067-456D6EFE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62344-104A-52E4-A01E-E0EDCDF1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906F6-9832-423C-6E9A-5BBD5DA7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7C6CF-E7AC-2EC7-716A-DF3B614C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CF9C3-4057-451F-14A0-17046BE94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9E244C-7BB1-B002-629C-4263C59E2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DEA669-2810-C591-29B7-D4D8332A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770FBA-CFD1-BE3F-DFD1-D85E5534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E162C-EB67-64C3-0BCF-31353CA3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8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9ACD-E698-60D1-DB20-3CC58888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2A4496-C698-9A93-17ED-EF6E70BCC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B708A9-E845-9406-D232-B7E729D5D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F121B5-CDB2-41FC-5962-C889C1AE5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A4D2DB-7128-D7D0-34D9-0BAE02C19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5B5BFC-DE4B-7422-B1AF-31BC4A80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5E72E5-3B57-2924-E8D7-2606BD4D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41B193-E088-9480-F069-EDDA8247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46DB4-9E5D-AA15-636D-97943221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5CF58E-D22A-8996-01C5-5A15AA9F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4BDD1A-DF2A-C98A-22EE-ECE33CA0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B6B78C-60BD-8FE9-4889-2C98A274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2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A034D4-ABB3-5D23-69CE-26E94FB8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066ECC-5505-ED16-A99E-03186383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6E0AAD-EEF8-F4A7-38EE-1D965869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626F8-9BA2-494B-99BA-E14D0DAD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0FF9F-AFBE-136E-2578-6968593FA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701B11-9DA0-B4A5-3AFE-3FFD4DEF8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B18D6F-78E5-46C4-9D94-30E79A42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3C4890-12A6-4023-7DC6-36B7015D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A292F-536F-5CC7-F908-240A6976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0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9F24-090B-B951-C50E-F672737E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3919A-06D5-D1F9-8368-3E542B7AF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D478DE-7D3B-9F3C-0806-11ED1C0DC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8FEC1B-C237-0750-D419-593D7EB9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136A02-FE6A-4754-3F97-24C486D7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F12E3-BCD4-F470-E138-1A8C2F1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4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4F6CBD-04D4-2CCC-6CF4-222BC046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F18F2-D214-4868-AD65-15EF8E8C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F92B31-6505-E7CE-D047-E46886CB9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293B4B-CDEE-4711-8866-755B64A469A3}" type="datetimeFigureOut">
              <a:rPr lang="es-ES" smtClean="0"/>
              <a:t>23/12/2024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44722-0BF0-5D7B-6CEF-72F124E42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5AF9F-E208-C0DB-3AFA-3C288A61B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C328-5A63-472B-82A6-1F11EB1213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43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D894C0-D4CB-8A4D-7D22-15913ECF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1F0FC56-7C7F-39F1-B41E-80AB701115A6}"/>
              </a:ext>
            </a:extLst>
          </p:cNvPr>
          <p:cNvSpPr txBox="1"/>
          <p:nvPr/>
        </p:nvSpPr>
        <p:spPr>
          <a:xfrm>
            <a:off x="571499" y="0"/>
            <a:ext cx="5143501" cy="615309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>
                <a:gd name="adj" fmla="val 18638"/>
              </a:avLst>
            </a:prstTxWarp>
            <a:spAutoFit/>
            <a:scene3d>
              <a:camera prst="orthographicFront"/>
              <a:lightRig rig="twoPt" dir="t"/>
            </a:scene3d>
            <a:sp3d extrusionH="57150" contourW="31750" prstMaterial="dkEdge">
              <a:bevelT h="25400" prst="softRound"/>
              <a:contourClr>
                <a:srgbClr val="E5E0A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7200" b="1" i="0" u="none" strike="noStrike" kern="1200" cap="none" spc="600" normalizeH="0" baseline="0" noProof="0" dirty="0">
                <a:ln w="22225">
                  <a:solidFill>
                    <a:srgbClr val="BB00FE"/>
                  </a:solidFill>
                  <a:prstDash val="solid"/>
                </a:ln>
                <a:solidFill>
                  <a:srgbClr val="5D477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ဘုရားသခင်သည် လွတ်လပ်စွာ ချစ်တော်မူ၏။</a:t>
            </a:r>
            <a:endParaRPr kumimoji="0" lang="en" sz="7200" b="1" i="0" u="none" strike="noStrike" kern="1200" cap="none" spc="600" normalizeH="0" baseline="0" noProof="0" dirty="0">
              <a:ln w="22225">
                <a:solidFill>
                  <a:srgbClr val="BB00FE"/>
                </a:solidFill>
                <a:prstDash val="solid"/>
              </a:ln>
              <a:solidFill>
                <a:srgbClr val="5D477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2B7D81-1FE0-DD89-052C-62836C9ADC7A}"/>
              </a:ext>
            </a:extLst>
          </p:cNvPr>
          <p:cNvSpPr txBox="1"/>
          <p:nvPr/>
        </p:nvSpPr>
        <p:spPr>
          <a:xfrm>
            <a:off x="9810750" y="8572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E5E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 for January 4, 2025</a:t>
            </a:r>
          </a:p>
        </p:txBody>
      </p:sp>
    </p:spTree>
    <p:extLst>
      <p:ext uri="{BB962C8B-B14F-4D97-AF65-F5344CB8AC3E}">
        <p14:creationId xmlns:p14="http://schemas.microsoft.com/office/powerpoint/2010/main" val="31058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3B416-24FB-8900-1D19-62E62EAC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52F88B1-6A3B-32DF-9C83-A7501E498E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1DA9F5-99BF-0298-5347-AFAD0777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9B3DF3-0B82-2F04-B941-4F9092B3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D70810-D378-7330-43D3-4ADF41D54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D56A5AF-31C0-F0CB-1F7B-92878AB680B0}"/>
              </a:ext>
            </a:extLst>
          </p:cNvPr>
          <p:cNvSpPr txBox="1"/>
          <p:nvPr/>
        </p:nvSpPr>
        <p:spPr>
          <a:xfrm>
            <a:off x="-20" y="529346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 prst="relaxedInset"/>
            </a:sp3d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my-MM" sz="3200" b="1" dirty="0">
                <a:solidFill>
                  <a:srgbClr val="6D0088"/>
                </a:solidFill>
              </a:rPr>
              <a:t>ကျွန်ုပ်တို့သည်ဘုရားသခင်၏မေတ္တာတော်ကိုငြင်းပယ်နိုင်ပါသလား။</a:t>
            </a:r>
            <a:endParaRPr lang="en-US" sz="3200" b="1" dirty="0">
              <a:solidFill>
                <a:srgbClr val="6D0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7FBD03F-A9E5-437C-0B3D-7A307F4981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82254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85000" contrast="-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58B755-071F-6967-1889-8AF80F4F4C11}"/>
              </a:ext>
            </a:extLst>
          </p:cNvPr>
          <p:cNvSpPr txBox="1"/>
          <p:nvPr/>
        </p:nvSpPr>
        <p:spPr>
          <a:xfrm>
            <a:off x="1" y="65082"/>
            <a:ext cx="8664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ကျွန်ုပ်တို့၏ရွေးချယ်မှု</a:t>
            </a:r>
            <a:endParaRPr kumimoji="0" lang="en" sz="3200" b="1" i="0" u="none" strike="noStrike" kern="1200" cap="none" spc="300" normalizeH="0" baseline="0" noProof="0" dirty="0">
              <a:ln w="12700" cmpd="sng">
                <a:solidFill>
                  <a:srgbClr val="33CCCC"/>
                </a:solidFill>
                <a:prstDash val="solid"/>
              </a:ln>
              <a:gradFill>
                <a:gsLst>
                  <a:gs pos="0">
                    <a:srgbClr val="33CCCC"/>
                  </a:gs>
                  <a:gs pos="4000">
                    <a:srgbClr val="33CCCC">
                      <a:lumMod val="60000"/>
                      <a:lumOff val="40000"/>
                    </a:srgbClr>
                  </a:gs>
                  <a:gs pos="87000">
                    <a:srgbClr val="33CC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9900CC">
                    <a:lumMod val="5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422937-7CAD-D2E5-D6C0-6B9A09F231D0}"/>
              </a:ext>
            </a:extLst>
          </p:cNvPr>
          <p:cNvSpPr txBox="1"/>
          <p:nvPr/>
        </p:nvSpPr>
        <p:spPr>
          <a:xfrm>
            <a:off x="285749" y="649857"/>
            <a:ext cx="8067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ြောင်းမူကားခေါ်ယူ​တော်မူ​ခြင်း​ခံရ​သော​သူ​တို့​သည်များစွာ​ရှိ​ကြ​သော်လည်းရွေးကောက်​ခံရ​သော​သူ​တို့​သည် နည်း​ကြ​၏” ​ဟု မိန့်​တော်မူ​၏။ 'ရှင်မဿဲခရစ်ဝင် 22:14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1ED62E-4CFE-E3B9-004F-2AFD3251B4AE}"/>
              </a:ext>
            </a:extLst>
          </p:cNvPr>
          <p:cNvSpPr txBox="1"/>
          <p:nvPr/>
        </p:nvSpPr>
        <p:spPr>
          <a:xfrm>
            <a:off x="2876369" y="1414441"/>
            <a:ext cx="547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ဘုရင်တစ်ပါးသည်သားတော်မင်္ဂလာပွဲကိုပြင်ဆင်သော်လည်း ဧည့်သည်များကဖိတ်ခေါ်ချက်ကိုငြင်းပယ်ကြသည်။အခြားသူများကို ဖိတ်ခေါ်ပြီး လက်ခံသော်လည်း ယင်းတို့တွင်ပင် မလိုက်နာဘဲ နှင်ထုတ်ခံရသည် (မဿဲ ၂၂း၁-၁၃)။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Grupo de personas en medio de cuarto&#10;&#10;Descripción generada automáticamente con confianza media">
            <a:extLst>
              <a:ext uri="{FF2B5EF4-FFF2-40B4-BE49-F238E27FC236}">
                <a16:creationId xmlns:a16="http://schemas.microsoft.com/office/drawing/2014/main" id="{696B0E70-CCAE-7DED-3FE0-457533033E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5" y="1252731"/>
            <a:ext cx="2643505" cy="3478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frente de una ventana&#10;&#10;Descripción generada automáticamente con confianza media">
            <a:extLst>
              <a:ext uri="{FF2B5EF4-FFF2-40B4-BE49-F238E27FC236}">
                <a16:creationId xmlns:a16="http://schemas.microsoft.com/office/drawing/2014/main" id="{82A97D16-BF36-C34F-EBF0-5E4F225634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849" y="127095"/>
            <a:ext cx="3381376" cy="2397444"/>
          </a:xfrm>
          <a:prstGeom prst="snip2DiagRect">
            <a:avLst>
              <a:gd name="adj1" fmla="val 1533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ujer, parado, hombre, vestido&#10;&#10;Descripción generada automáticamente">
            <a:extLst>
              <a:ext uri="{FF2B5EF4-FFF2-40B4-BE49-F238E27FC236}">
                <a16:creationId xmlns:a16="http://schemas.microsoft.com/office/drawing/2014/main" id="{F5A1FDE0-D879-CD3A-AA68-154E4CFC1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417" y="2695016"/>
            <a:ext cx="2663687" cy="4035889"/>
          </a:xfrm>
          <a:prstGeom prst="snip2DiagRect">
            <a:avLst>
              <a:gd name="adj1" fmla="val 1455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2B7B15-4259-4245-82EA-60E2C54737A8}"/>
              </a:ext>
            </a:extLst>
          </p:cNvPr>
          <p:cNvSpPr txBox="1"/>
          <p:nvPr/>
        </p:nvSpPr>
        <p:spPr>
          <a:xfrm>
            <a:off x="2876369" y="2910298"/>
            <a:ext cx="64386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ဤပုံဥပမာကို ယေရှု၏အသုံးချမှုသည် ကယ်တင်ခြင်းခံရမည့်သူနှင့် မည်သူမည်ဝါဖြစ်ကြောင်းဘုရားသခင်ကကြိုတင်ရွေးချယ်ထားသည်ဟု အချို့ကယုံကြည်စေခဲ့သည်။(မဿဲ22:14။)ယင်းကအချို့သောသူများအပေါ် ဘုရားသခင်သည် မိမိ၏မေတ္တာကို အပ်နှင်းထားသော်လည်း အခြားသူများထံမှ တားမြစ်ထားသည်။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Imagen que contiene agua, tabla, grande, hombre&#10;&#10;Descripción generada automáticamente">
            <a:extLst>
              <a:ext uri="{FF2B5EF4-FFF2-40B4-BE49-F238E27FC236}">
                <a16:creationId xmlns:a16="http://schemas.microsoft.com/office/drawing/2014/main" id="{20DB4525-A2FB-0A0A-90EB-A178738037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5" y="4997114"/>
            <a:ext cx="2511590" cy="167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09C858-16D0-CD81-0433-671BEA354CB8}"/>
              </a:ext>
            </a:extLst>
          </p:cNvPr>
          <p:cNvSpPr txBox="1"/>
          <p:nvPr/>
        </p:nvSpPr>
        <p:spPr>
          <a:xfrm>
            <a:off x="2876067" y="5474449"/>
            <a:ext cx="643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ကျွန်ုပ်တို့အားလုံးကိုချစ်သောကြောင့်ကျွန်ုပ်တို့အားလုံးကိုရွေးချယ်ခဲ့ခြင်းဖြစ်သည်(ယော.၃:၁၆။)၎င်းသည်ဘုရားသခင်၏ရွေးချယ်မှုမဟုတ်ဘဲ၊ ကျွန်ုပ်တို့၏ကံကြမ္မာကို ဆုံးဖြတ်ပေးသည့် ကိုယ်တော်၏ဖိတ်ကြားမှုကို ကျွန်ုပ်တို့တုံ့ပြန်ခြင်းဖြစ်သည်။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69D164-26C0-93BD-E8E9-854393889F58}"/>
              </a:ext>
            </a:extLst>
          </p:cNvPr>
          <p:cNvSpPr txBox="1"/>
          <p:nvPr/>
        </p:nvSpPr>
        <p:spPr>
          <a:xfrm>
            <a:off x="2876369" y="4442814"/>
            <a:ext cx="6438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မူရင်းစာသားသည် ဖိတ်ကြားချက်မဟုတ်ဘဲ ရွေးကောက်ပွဲကို အလေးပေးဖော်ပြသည်- “အများအပြားက ဖိတ်ကြားခံရပြီး အနည်းငယ်သာ ဖိတ်ကြားချက်ကို လက်ခံပါသည်။”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21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1FC8E0-1355-308A-F911-0BD520721A0A}"/>
              </a:ext>
            </a:extLst>
          </p:cNvPr>
          <p:cNvSpPr txBox="1"/>
          <p:nvPr/>
        </p:nvSpPr>
        <p:spPr>
          <a:xfrm>
            <a:off x="1353311" y="1094653"/>
            <a:ext cx="97219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“ကမ္ဘာကြီးသည်မူလကောင်းမြတ်မှုပုံစံကိုဆုံးရှုံးခဲ့ရပြီးစကြဝဠာ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အယူ ဖ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ော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က် ပ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ြန်မှုနှ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င့်က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ိုယ်ကျင့်တရားဖောက်ပြန်မှုထဲ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သို့နစ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်မြုပ်သွားခဲ့သည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်။သခင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်ယေရှု၏အသက်တာ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သည်လ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ူသား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အားဘ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ုရား၏ကြင်နာမှုနှ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င့်က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ိုယ်ကျိုးမငဲ့သောမေတ္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တာ ဖ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ြ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င့်လူများအားသူတို့၏မူလအ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ိမ်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သို့ပ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ြန်လည်ပို့ဆောင်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ရန်က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ြိုးစားအားထု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တ် မ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ှုတွ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င်ပင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်ပန်းကြီးစ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ွာ၊မ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ိမိကိုယ်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ကိုင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ြင်းဆန်သောအားထုတ်မှုထဲ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မှတစ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်ခုဖြစ်သည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်။လ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ော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က၌ရ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ှိစဉ်အခ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ါကလ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ောကနှ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င့်မစပ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်ဆိုင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်။ရန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်ငြိုးဖွဲ့မ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ှု၊ယ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ုတ်ညံ့မ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ှု၊ညစ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်ညမ်းမှုနှင့် စာတန်ဝင်ရောက်လာခဲ့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သည့်ရန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်ငြိုးဖွဲ့မှုနှ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င့်အညစ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်အကြေးများနှ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င့်ထ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ိတွေ့ခံရခြင်းမှာ သူ့အတွက် စဉ်ဆက်မပြတ် နာကျင်မှုတစ်ခုဖြစ်သည်။ သို့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သော်လ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ူက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ို ဘုရားရှင်၏အက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ြံအစည်နှင့် ညီညွတ်စေရန်၊ ကောင်းကင်နှင့်ဆက်စပ်၍ ကမ္ဘာမြေကို ဆောင်ကြဉ်းရန် လုပ်ဆောင်ရမည့် အလုပ်တစ်ခုရှိ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ပြီးအရ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ာဝတ္တုကို ပြီးမြောက်ရန်အတွက် အလွန်ကြီးကျယ်သော ယဇ်ပူဇော်ခြင်းက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ို ဂရုမစိုက်ခဲ့ပ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ါ။”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F4C226-F3D8-993F-7F39-C6F8354CFD91}"/>
              </a:ext>
            </a:extLst>
          </p:cNvPr>
          <p:cNvSpPr txBox="1"/>
          <p:nvPr/>
        </p:nvSpPr>
        <p:spPr>
          <a:xfrm>
            <a:off x="5809209" y="5796558"/>
            <a:ext cx="497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(Testimonies for the Church, volume 5, page 177)</a:t>
            </a:r>
          </a:p>
        </p:txBody>
      </p:sp>
    </p:spTree>
    <p:extLst>
      <p:ext uri="{BB962C8B-B14F-4D97-AF65-F5344CB8AC3E}">
        <p14:creationId xmlns:p14="http://schemas.microsoft.com/office/powerpoint/2010/main" val="16183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1533F3-6D4B-BA95-425A-4D7C99AC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33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1B8E64-C08E-E7F8-B34B-BC0AAA5132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475979" y="3088281"/>
            <a:ext cx="6857455" cy="680894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475982" y="3088280"/>
            <a:ext cx="6857455" cy="68089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3D2C84-A91F-83E1-94AC-FA8C3A27EBB9}"/>
              </a:ext>
            </a:extLst>
          </p:cNvPr>
          <p:cNvSpPr txBox="1"/>
          <p:nvPr/>
        </p:nvSpPr>
        <p:spPr>
          <a:xfrm>
            <a:off x="248749" y="743377"/>
            <a:ext cx="506297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'သို့သော် အဘယ်သူ​ကို​မျှ အပြစ်​မ​တင်​နှင့်​။ အဘယ်သူ​ကို​မျှ မ​ဆုံးမ​နှင့်​။ သင်​၏​လူ​တို့​သည် ယဇ်ပုရောဟိတ်​ကို အပြစ်တင်​သော​သူ​ဖြစ်​၏​။ '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/>
                    </a:gs>
                    <a:gs pos="4000">
                      <a:srgbClr val="0F9ED5">
                        <a:lumMod val="60000"/>
                        <a:lumOff val="4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ဟောရှေအနာဂတ္တိကျမ်း 4:4</a:t>
            </a:r>
          </a:p>
        </p:txBody>
      </p:sp>
    </p:spTree>
    <p:extLst>
      <p:ext uri="{BB962C8B-B14F-4D97-AF65-F5344CB8AC3E}">
        <p14:creationId xmlns:p14="http://schemas.microsoft.com/office/powerpoint/2010/main" val="4356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F75E1-6CC9-9ED2-FF33-057D3FE18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95B2B5A-540E-E3C6-C020-95DAF9841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42304"/>
              </p:ext>
            </p:extLst>
          </p:nvPr>
        </p:nvGraphicFramePr>
        <p:xfrm>
          <a:off x="206542" y="42327"/>
          <a:ext cx="6924675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2E9CB97-DDB7-1A53-4266-01D4F9F777D6}"/>
              </a:ext>
            </a:extLst>
          </p:cNvPr>
          <p:cNvSpPr txBox="1"/>
          <p:nvPr/>
        </p:nvSpPr>
        <p:spPr>
          <a:xfrm>
            <a:off x="7248525" y="955953"/>
            <a:ext cx="4943475" cy="3739485"/>
          </a:xfrm>
          <a:prstGeom prst="rect">
            <a:avLst/>
          </a:prstGeom>
          <a:noFill/>
        </p:spPr>
        <p:txBody>
          <a:bodyPr wrap="square" lIns="36000" r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1AAB"/>
                </a:solidFill>
              </a:rPr>
              <a:t>ဘုရားသခင်ရဲ့ချစ်ခြင်းမေတ္တာကိုတိုင်းတာနိုင်ပါသလား။</a:t>
            </a:r>
            <a:endParaRPr lang="en-US" b="1" dirty="0">
              <a:solidFill>
                <a:srgbClr val="001AAB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1600" b="1" dirty="0">
                <a:solidFill>
                  <a:prstClr val="black"/>
                </a:solidFill>
              </a:rPr>
              <a:t>မျှော်လင့်ထားသည်ထက် ကျော်လွန်သည်။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black"/>
                </a:solidFill>
              </a:rPr>
              <a:t>ပြီးပြည့်စုံသောကယ်တင်မှု။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187918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srgbClr val="187918"/>
                </a:solidFill>
                <a:effectLst/>
                <a:uLnTx/>
                <a:uFillTx/>
                <a:latin typeface="Aptos" panose="02110004020202020204"/>
              </a:rPr>
              <a:t>                               </a:t>
            </a:r>
          </a:p>
          <a:p>
            <a:pPr marL="0" lvl="1">
              <a:spcBef>
                <a:spcPts val="600"/>
              </a:spcBef>
            </a:pPr>
            <a:r>
              <a:rPr lang="my-MM" b="1" dirty="0">
                <a:solidFill>
                  <a:srgbClr val="187918"/>
                </a:solidFill>
              </a:rPr>
              <a:t>ဘုရားသခင်သည်ချစ်ခြင်းမေတ္တာကိုပြသရန်နှင့်လက်ခံ</a:t>
            </a:r>
            <a:r>
              <a:rPr lang="en-US" b="1" dirty="0">
                <a:solidFill>
                  <a:srgbClr val="187918"/>
                </a:solidFill>
              </a:rPr>
              <a:t> </a:t>
            </a:r>
            <a:r>
              <a:rPr lang="my-MM" b="1" dirty="0">
                <a:solidFill>
                  <a:srgbClr val="187918"/>
                </a:solidFill>
              </a:rPr>
              <a:t>ရန် လိုအပ်ပါသလား။ </a:t>
            </a:r>
            <a:endParaRPr lang="en-US" b="1" dirty="0">
              <a:solidFill>
                <a:srgbClr val="187918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</a:t>
            </a:r>
            <a:r>
              <a:rPr lang="my-MM" sz="1600" b="1" dirty="0">
                <a:solidFill>
                  <a:prstClr val="black"/>
                </a:solidFill>
              </a:rPr>
              <a:t>ဘုရားသခင်ကလွတ်လပ်စွာ ချစ်တယ်။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sz="1600" b="1" dirty="0">
                <a:solidFill>
                  <a:prstClr val="black"/>
                </a:solidFill>
              </a:rPr>
              <a:t>တုံ့ပြန်မှုကို မမျှော်လင့်ဘဲ ချစ်ပါ။</a:t>
            </a:r>
            <a:endParaRPr lang="en-US" sz="1600" b="1" dirty="0">
              <a:solidFill>
                <a:prstClr val="black"/>
              </a:solidFill>
            </a:endParaRPr>
          </a:p>
          <a:p>
            <a:pPr lvl="1">
              <a:spcBef>
                <a:spcPts val="600"/>
              </a:spcBef>
              <a:defRPr/>
            </a:pPr>
            <a:endParaRPr lang="en-US" sz="1600" b="1" dirty="0">
              <a:solidFill>
                <a:prstClr val="black"/>
              </a:solidFill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my-MM" sz="2000" b="1" dirty="0">
                <a:solidFill>
                  <a:srgbClr val="6D0088"/>
                </a:solidFill>
              </a:rPr>
              <a:t>ကျွန်ုပ်တို့သည် ဘုရားသခင်၏မေတ္တာတော်ကို ငြင်းပယ်နိုင်ပါသလား။</a:t>
            </a:r>
            <a:endParaRPr lang="en-US" sz="2000" b="1" dirty="0">
              <a:solidFill>
                <a:srgbClr val="6D0088"/>
              </a:solidFill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          </a:t>
            </a:r>
            <a:r>
              <a:rPr lang="my-MM" sz="1600" b="1" dirty="0">
                <a:solidFill>
                  <a:prstClr val="black"/>
                </a:solidFill>
              </a:rPr>
              <a:t>ကျွန်ုပ်တို့၏ရွေးချယ်မှု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5FF584-3EED-8A11-3B4B-E8ADF338CA84}"/>
              </a:ext>
            </a:extLst>
          </p:cNvPr>
          <p:cNvSpPr txBox="1"/>
          <p:nvPr/>
        </p:nvSpPr>
        <p:spPr>
          <a:xfrm>
            <a:off x="7248525" y="248067"/>
            <a:ext cx="4705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ဤသင်ခန်းစာတွင်၊ ဤမေးခွန်းသုံးခုကို လေ့လာပါမည်။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Una manzana roja en la mano&#10;&#10;Descripción generada automáticamente">
            <a:extLst>
              <a:ext uri="{FF2B5EF4-FFF2-40B4-BE49-F238E27FC236}">
                <a16:creationId xmlns:a16="http://schemas.microsoft.com/office/drawing/2014/main" id="{FCA1ED09-A06A-2AD3-9196-214AA8B3C78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018" y="4756993"/>
            <a:ext cx="4205440" cy="1927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Forma, Círculo&#10;&#10;Descripción generada automáticamente">
            <a:extLst>
              <a:ext uri="{FF2B5EF4-FFF2-40B4-BE49-F238E27FC236}">
                <a16:creationId xmlns:a16="http://schemas.microsoft.com/office/drawing/2014/main" id="{654C2074-76EB-982A-7279-5521DC24808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6" y="2363072"/>
            <a:ext cx="211651" cy="2120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Forma, Círculo&#10;&#10;Descripción generada automáticamente">
            <a:extLst>
              <a:ext uri="{FF2B5EF4-FFF2-40B4-BE49-F238E27FC236}">
                <a16:creationId xmlns:a16="http://schemas.microsoft.com/office/drawing/2014/main" id="{60CC2146-3FD0-F498-364C-ABD6D6A3CD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6" y="1057310"/>
            <a:ext cx="211651" cy="2120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3AC51010-1FD1-A5D7-C712-09BC55EA99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6" y="3649271"/>
            <a:ext cx="211651" cy="2120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97A84800-1E37-42D7-E7FE-79AFBB545BAF}"/>
              </a:ext>
            </a:extLst>
          </p:cNvPr>
          <p:cNvSpPr/>
          <p:nvPr/>
        </p:nvSpPr>
        <p:spPr>
          <a:xfrm>
            <a:off x="7483141" y="1446097"/>
            <a:ext cx="173255" cy="173255"/>
          </a:xfrm>
          <a:prstGeom prst="star7">
            <a:avLst/>
          </a:prstGeom>
          <a:solidFill>
            <a:srgbClr val="001AA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7F9772E1-1DAC-A6B1-C44D-5008DF1E5348}"/>
              </a:ext>
            </a:extLst>
          </p:cNvPr>
          <p:cNvSpPr/>
          <p:nvPr/>
        </p:nvSpPr>
        <p:spPr>
          <a:xfrm>
            <a:off x="7481736" y="1827940"/>
            <a:ext cx="173255" cy="173255"/>
          </a:xfrm>
          <a:prstGeom prst="star7">
            <a:avLst/>
          </a:prstGeom>
          <a:solidFill>
            <a:srgbClr val="001AA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EB65322D-A1A4-39F3-9CFF-E3287ED0866E}"/>
              </a:ext>
            </a:extLst>
          </p:cNvPr>
          <p:cNvSpPr/>
          <p:nvPr/>
        </p:nvSpPr>
        <p:spPr>
          <a:xfrm>
            <a:off x="7481735" y="2726773"/>
            <a:ext cx="173255" cy="173255"/>
          </a:xfrm>
          <a:prstGeom prst="star7">
            <a:avLst/>
          </a:prstGeom>
          <a:solidFill>
            <a:srgbClr val="18791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22D4C24E-8C02-B40A-86B2-1A896302503B}"/>
              </a:ext>
            </a:extLst>
          </p:cNvPr>
          <p:cNvSpPr/>
          <p:nvPr/>
        </p:nvSpPr>
        <p:spPr>
          <a:xfrm>
            <a:off x="7481735" y="3124388"/>
            <a:ext cx="173255" cy="173255"/>
          </a:xfrm>
          <a:prstGeom prst="star7">
            <a:avLst/>
          </a:prstGeom>
          <a:solidFill>
            <a:srgbClr val="18791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Estrella: 7 puntas 15">
            <a:extLst>
              <a:ext uri="{FF2B5EF4-FFF2-40B4-BE49-F238E27FC236}">
                <a16:creationId xmlns:a16="http://schemas.microsoft.com/office/drawing/2014/main" id="{71CC22BC-3FEB-3691-831B-5492C4CBA0E7}"/>
              </a:ext>
            </a:extLst>
          </p:cNvPr>
          <p:cNvSpPr/>
          <p:nvPr/>
        </p:nvSpPr>
        <p:spPr>
          <a:xfrm>
            <a:off x="7481735" y="4359720"/>
            <a:ext cx="173255" cy="173255"/>
          </a:xfrm>
          <a:prstGeom prst="star7">
            <a:avLst/>
          </a:prstGeom>
          <a:solidFill>
            <a:srgbClr val="6D008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34373B3-4ACF-4ADA-AE67-F982C84BF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05429-A341-4252-A211-4DBFBDDE3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A005429-A341-4252-A211-4DBFBDDE3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E7497B5-1B74-461D-9264-16FAA8E3B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D82ACA-5790-47BD-AE6D-FFF8611BF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3D82ACA-5790-47BD-AE6D-FFF8611BF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62846669-EE2F-446C-B9A0-452FB15EB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E1F63-15E3-409C-B8F6-664E8036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A87E1F63-15E3-409C-B8F6-664E80366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D698C32A-DFF6-4516-8754-45DFF0625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6995C-1DB9-4BFA-B4CB-D6AF7C75D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D46995C-1DB9-4BFA-B4CB-D6AF7C75D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6D4AC33-EF16-4905-A417-C69AC239B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8C62C-2408-4601-9B9F-DA42C302A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2878C62C-2408-4601-9B9F-DA42C302A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AAC2F4B5-6800-4D93-AF8D-D4A3CE825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BFDB5D-1B24-4A88-8E54-88C0491F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B3BFDB5D-1B24-4A88-8E54-88C0491FA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CF620824-1893-4BAD-854C-68C3AA8F4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7E389-FC8D-4E87-9CA8-0B3446CD0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897E389-FC8D-4E87-9CA8-0B3446CD0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67F8DFE-369B-4177-9941-F721F1B9A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3F0B4-E4A7-40B4-AA15-9A980E4A4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4D3F0B4-E4A7-40B4-AA15-9A980E4A4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3141B051-EDEF-4357-8163-3F7629F84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E4C3D-D078-4AD5-BB73-5C906F50D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7B1E4C3D-D078-4AD5-BB73-5C906F50D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uiExpand="1" build="p"/>
      <p:bldP spid="5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3AFC61-42F4-D626-2EC3-2DECBB991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47013EA-487E-0AEB-862C-22776389B4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87795B-4334-5069-5BA8-A76157B42F24}"/>
              </a:ext>
            </a:extLst>
          </p:cNvPr>
          <p:cNvSpPr txBox="1"/>
          <p:nvPr/>
        </p:nvSpPr>
        <p:spPr>
          <a:xfrm>
            <a:off x="-20" y="529196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 prst="relaxedInset"/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srgbClr val="001AAB"/>
                </a:solidFill>
              </a:rPr>
              <a:t>ဘုရားသခင်ရဲ့ချစ်ခြင်းမေတ္တာကိုတိုင်းတာနိုင်ပါသလား။</a:t>
            </a:r>
            <a:endParaRPr lang="en-US" sz="3200" b="1" dirty="0">
              <a:solidFill>
                <a:srgbClr val="001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058759-9EFB-0699-3C02-F9165423B887}"/>
              </a:ext>
            </a:extLst>
          </p:cNvPr>
          <p:cNvSpPr txBox="1"/>
          <p:nvPr/>
        </p:nvSpPr>
        <p:spPr>
          <a:xfrm>
            <a:off x="0" y="5204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57150" h="38100" prst="hardEdge"/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မျှော်လင့်ထားသည်ထက်ကျော်လွန်သည်။</a:t>
            </a:r>
            <a:endParaRPr lang="en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81624F-E343-D370-ECD3-B45AEEBE4A3C}"/>
              </a:ext>
            </a:extLst>
          </p:cNvPr>
          <p:cNvSpPr txBox="1"/>
          <p:nvPr/>
        </p:nvSpPr>
        <p:spPr>
          <a:xfrm>
            <a:off x="0" y="58816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3399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'ထာဝရဘုရား​က​လည်း “​ငါ​၏​ကောင်းမြတ်​ခြင်း​အလုံးစုံ​တို့​ကို မျက်ဝါးထင်ထင်​သင်​မြင်​ရ​မည် ​။ ထာဝရဘုရား​၏​နာမ​ကို သင့်​ရှေ့​၌ ကြေညာ​မည်​။ ငါ​ကျေးဇူးပြု​လို​သော​သူ​ကို ကျေးဇူးပြု​မည်​။ ငါ​သနား​လို​သော​သူ​ကို သနား​မည်​” ​ဟု မိန့်​တော်မူ​၏​။ 'ထွက်မြောက်ရာကျမ်း 33:19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19F3A-FE2C-3504-3540-F6A35AD0EECD}"/>
              </a:ext>
            </a:extLst>
          </p:cNvPr>
          <p:cNvSpPr txBox="1"/>
          <p:nvPr/>
        </p:nvSpPr>
        <p:spPr>
          <a:xfrm>
            <a:off x="3246053" y="1425584"/>
            <a:ext cx="488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အချို့သောကျမ်းပိုဒ်များကို ဆက်စပ်ဖတ်ရှု့ခြင်းဖြင့် ဘုရားသခင်၏မေတ္တာတော်သည်‌ပြောင်းလည်းလွယ်၍ ထိုသို့ပြုလုပ်လိုသည်ဟုခံစားရမှသာချစ်ကြောင်း ကျွန်ုပ်တို့အားပေးစွမ်းနိုင်သည် (ထွ. ၃၃:၁၉။)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963E9E3-31CA-1DF3-6C29-B39BC9FE3EED}"/>
              </a:ext>
            </a:extLst>
          </p:cNvPr>
          <p:cNvGrpSpPr/>
          <p:nvPr/>
        </p:nvGrpSpPr>
        <p:grpSpPr>
          <a:xfrm>
            <a:off x="8256066" y="1338936"/>
            <a:ext cx="3774010" cy="3448458"/>
            <a:chOff x="8256066" y="1338936"/>
            <a:chExt cx="3774010" cy="3448458"/>
          </a:xfrm>
        </p:grpSpPr>
        <p:pic>
          <p:nvPicPr>
            <p:cNvPr id="8" name="Imagen 7" descr="Un dibujo de un grupo de personas en una playa&#10;&#10;Descripción generada automáticamente con confianza media">
              <a:extLst>
                <a:ext uri="{FF2B5EF4-FFF2-40B4-BE49-F238E27FC236}">
                  <a16:creationId xmlns:a16="http://schemas.microsoft.com/office/drawing/2014/main" id="{46BCBFAE-FF42-3621-675F-958614775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6066" y="1338936"/>
              <a:ext cx="2013523" cy="1510142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 descr="Imagen que contiene alimentos, naranja, animal, tabla&#10;&#10;Descripción generada automáticamente">
              <a:extLst>
                <a:ext uri="{FF2B5EF4-FFF2-40B4-BE49-F238E27FC236}">
                  <a16:creationId xmlns:a16="http://schemas.microsoft.com/office/drawing/2014/main" id="{DFBC1A05-A1D6-B834-6C30-E145F8DA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9589" y="1338937"/>
              <a:ext cx="1760487" cy="1510142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que contiene persona, bailarín, agua, gente&#10;&#10;Descripción generada automáticamente">
              <a:extLst>
                <a:ext uri="{FF2B5EF4-FFF2-40B4-BE49-F238E27FC236}">
                  <a16:creationId xmlns:a16="http://schemas.microsoft.com/office/drawing/2014/main" id="{EF1C8E1A-5986-2B93-2419-C3ED2FD94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4"/>
            <a:stretch/>
          </p:blipFill>
          <p:spPr>
            <a:xfrm>
              <a:off x="8256066" y="2849078"/>
              <a:ext cx="3774010" cy="1938316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8" name="Imagen 17" descr="Imagen que contiene hombre, parado, caballo, vistiendo&#10;&#10;Descripción generada automáticamente">
            <a:extLst>
              <a:ext uri="{FF2B5EF4-FFF2-40B4-BE49-F238E27FC236}">
                <a16:creationId xmlns:a16="http://schemas.microsoft.com/office/drawing/2014/main" id="{33DB7D3C-0336-073C-3AF2-090FD407DC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338936"/>
            <a:ext cx="3067600" cy="1577519"/>
          </a:xfrm>
          <a:prstGeom prst="roundRect">
            <a:avLst>
              <a:gd name="adj" fmla="val 130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n 19" descr="Imagen que contiene roca, oveja, perro, pequeño&#10;&#10;Descripción generada automáticamente">
            <a:extLst>
              <a:ext uri="{FF2B5EF4-FFF2-40B4-BE49-F238E27FC236}">
                <a16:creationId xmlns:a16="http://schemas.microsoft.com/office/drawing/2014/main" id="{2A8E7F59-B505-7596-22C7-D7BC6CC7B7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2" r="4012"/>
          <a:stretch/>
        </p:blipFill>
        <p:spPr>
          <a:xfrm>
            <a:off x="161924" y="4874497"/>
            <a:ext cx="2826463" cy="1880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CFF169F-9726-B64A-70E5-46CE2544A00E}"/>
              </a:ext>
            </a:extLst>
          </p:cNvPr>
          <p:cNvSpPr txBox="1"/>
          <p:nvPr/>
        </p:nvSpPr>
        <p:spPr>
          <a:xfrm>
            <a:off x="161924" y="2916455"/>
            <a:ext cx="77981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ဒါပေမယ့် ဇာတ်လမ်းတစ်ခုလုံးကို ကြည့်ရအောင်။ ဘုရားသခင်သည် ကြီးစွာသော အံ့ဖွယ်အမှုများဖြင့် ဣသရေလလူတို့ကို အီဂျစ်ပြည်မှ နှုတ်ဆောင်ခဲ့သည်။ ဆိုင်းနိုင်းမြို့မှ သူတို့အား ပုဂ္ဂိုလ်ရေးအရ ဟောပြောခဲ့ပြီး သူ့ကို တစ်ပါးတည်းသော ဘုရားသခင်ဖြစ်စေရန် တောင်းဆိုခဲ့သည်။ ရက်အနည်းငယ်ကြာသောအခါ၊ သူတို့သည် ရွှေနွားရုပ်ကို ဆောက်ကြပြီး၊ ဤအရာသည် သင့်တို့ကို အဲဂုတ္တုပြည်မှ နှုတ်ဆောင်သော ဣသရေလအမျိုး၏ဘုရားဟုပြောသည် ၊ (ထွ. 32:8 </a:t>
            </a:r>
            <a:r>
              <a:rPr lang="en-US" b="1" dirty="0">
                <a:solidFill>
                  <a:prstClr val="black"/>
                </a:solidFill>
              </a:rPr>
              <a:t>NIV) </a:t>
            </a:r>
            <a:r>
              <a:rPr lang="my-MM" b="1" dirty="0">
                <a:solidFill>
                  <a:prstClr val="black"/>
                </a:solidFill>
              </a:rPr>
              <a:t>ဘုရားသခင်သည် မောရှေအားဤလူတို့သည်သေခြင်းကိုခံထိုက်သည်သည်ဟုပြောသည– (ထွ. ၃၂:၉-၁၀)။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E5BE0F-0722-8DE9-4A85-05AFAFC6A731}"/>
              </a:ext>
            </a:extLst>
          </p:cNvPr>
          <p:cNvSpPr txBox="1"/>
          <p:nvPr/>
        </p:nvSpPr>
        <p:spPr>
          <a:xfrm>
            <a:off x="3172374" y="5042741"/>
            <a:ext cx="8962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tabLst>
                <a:tab pos="7170738" algn="l"/>
              </a:tabLst>
              <a:defRPr/>
            </a:pPr>
            <a:r>
              <a:rPr lang="my-MM" b="1" dirty="0">
                <a:solidFill>
                  <a:prstClr val="black"/>
                </a:solidFill>
              </a:rPr>
              <a:t>မောရှေကဣသရေလလူမျိုးများအသက်မရှင်သင့်သော်လည်းအသနားခံခဲ့သည် (ထွ. ၃၂:၁၁–၁၃၊ ၃၀–၃၃။) ဤအခြေအနေတွင်၊ ဘုရားသခင်သည် မောရှေအား ဣသရေလလူမျိုးအား ကရုဏာထားရန် “ဆန္ဒရှိ” ကြောင်း မောရှေအား အာမခံခဲ့သည် (ထွ. ၃၃:၁၉။) ဘုရားသခင်၊ အချစ်သည် အကြောင်းတရား၏ ယုတ္တိကို မလိုက်နာပေ။ ချစ်ခြင်းမေတ္တာသည် အတိုင်းအဆမရှိ၊ အဆက်မပြတ်နှင့် မကုန်ခန်းနိုင်ပါ။ မထိုက်တန်သူများကိုပင် ကျေးဇူးတရား၊ ကရုဏာ၊ ကရုဏာကို ပေးသနားတော်မူ၏။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651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4602F1-A111-A735-AB29-1B8025C2E2FF}"/>
              </a:ext>
            </a:extLst>
          </p:cNvPr>
          <p:cNvSpPr txBox="1"/>
          <p:nvPr/>
        </p:nvSpPr>
        <p:spPr>
          <a:xfrm>
            <a:off x="51207" y="13650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ပြီးပြည့်စုံသောကယ်တင်မှု</a:t>
            </a:r>
            <a:endParaRPr kumimoji="0" lang="en" sz="3200" b="1" i="0" u="none" strike="noStrike" kern="1200" cap="none" spc="0" normalizeH="0" baseline="0" noProof="0" dirty="0">
              <a:ln w="6600">
                <a:solidFill>
                  <a:srgbClr val="FF3300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FF3300">
                    <a:lumMod val="75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E030DE-4EF2-8068-F6A6-648E6F813E09}"/>
              </a:ext>
            </a:extLst>
          </p:cNvPr>
          <p:cNvSpPr txBox="1"/>
          <p:nvPr/>
        </p:nvSpPr>
        <p:spPr>
          <a:xfrm>
            <a:off x="0" y="867478"/>
            <a:ext cx="8010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....ငါ့​ကို​ချစ်​၍ ငါ့​အတွက် မိမိကိုယ်ကို​စွန့်​တော်မူ​သော ဘုရားသခင်​၏​သား​တော်​ကို ယုံကြည်​ခြင်း​အားဖြင့် အသက်ရှင်​ခြင်း​ဖြစ်​၏။ 'ဂလာတိဩဝါဒစာ 2:20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3BC8F8-ECF4-F2B0-B772-E3C89CEC6B5F}"/>
              </a:ext>
            </a:extLst>
          </p:cNvPr>
          <p:cNvSpPr txBox="1"/>
          <p:nvPr/>
        </p:nvSpPr>
        <p:spPr>
          <a:xfrm>
            <a:off x="144378" y="1550291"/>
            <a:ext cx="5951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လက်ဝါးကပ်တိုင်ပေါ်တွင်-ဘုရားသခင်၏မေတ္တာတော်၏အဆုံး စွန်သောသရုပ်ပြမှု-ခရစ်တော်သည်ကျွန်ုပ်တို့အဘို့မိမိကိုယ်ကိုမိ မိလွတ်လပ်သောဆန္ဒနှင့်အစပြုမှုများအတွက်ကိုယ်တော်ကိုပေးတော်မူသည်ကိုကျွန်ုပ်တို့သိမြင်သည်။ကမ္ဘာမတည်မီကောင်းကင်ဘုံ၌ သဘောတူညီထားသည့် ရွေးနှုတ်ခြင်းအစီအစဉ်ကို လိုက်နာ၍ မိမိအသက်ကို မည်သူမျှ မယူဘဲ မိမိဆန္ဒအလျောက် ပေးလှူခဲ့သည် (ယော၊ ၁၀း၁၇-၁၈၊ ၁ပေ ၁း၁၈-၂၀။)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307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F6F17-94E9-8766-08EC-8D4081F20D87}"/>
              </a:ext>
            </a:extLst>
          </p:cNvPr>
          <p:cNvSpPr txBox="1"/>
          <p:nvPr/>
        </p:nvSpPr>
        <p:spPr>
          <a:xfrm>
            <a:off x="144378" y="5412887"/>
            <a:ext cx="64905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“ခရစ်တော်သည်မတရားသောသူတို့အတွက်အသေခံတော်မူသည်”(ရောမ၅:၆၊ 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NIV) “</a:t>
            </a: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ဘုရားသခင်သည်ငါတို့ကို ဤအမှု၌ ငါတို့ကို ချစ်တော်မူသည်ဖြစ်၍၊ငါတို့သည်အပြစ်ရှိစဉ်ပင်၊ခရစ်တော်သည် ငါတို့အတွက်ကြောင့် အသေခံတော်မူသည်” (ရောမ ၅:၈၊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307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76D52A-AEFD-220C-11A2-5FFD5F41A3B9}"/>
              </a:ext>
            </a:extLst>
          </p:cNvPr>
          <p:cNvSpPr txBox="1"/>
          <p:nvPr/>
        </p:nvSpPr>
        <p:spPr>
          <a:xfrm>
            <a:off x="144378" y="3943254"/>
            <a:ext cx="59516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2307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ငါတို့အချစ်တွေ ဘယ်လောက်ဝေးဝေး သွားနိုင်မလဲ။ ကိုယ်ချစ်ရတဲ့သူအတွက် အသက်ဆက်ရှင်ဖို့ ပြင်းပြတဲ့ဆန္ဒနဲ့ အသက်ပေးလှူရတဲ့အထိ။ ပြီးပြည့်စုံသော သူစိမ်းအတွက်၊ သို့မဟုတ် ကျွန်ုပ်တို့ကို မုန်းတီးသူတစ်ဦးအတွက် ပြုလုပ်ပေးမှာလား။ (ရော. ၅:၇)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2307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084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ED821-4D01-03A9-3180-4B685064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69C1F15-1B6D-DD01-1873-D996BF3E78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E7477C-415C-8E4A-9A22-E50E8755E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24BB1F-E032-0483-7C30-13E9B23F8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275D82-01F9-746A-6636-20C554CA8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BDB0093-76DE-F788-2755-B88ECEA14388}"/>
              </a:ext>
            </a:extLst>
          </p:cNvPr>
          <p:cNvSpPr txBox="1"/>
          <p:nvPr/>
        </p:nvSpPr>
        <p:spPr>
          <a:xfrm>
            <a:off x="-20" y="533227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 prst="relaxedInset"/>
            </a:sp3d>
          </a:bodyPr>
          <a:lstStyle/>
          <a:p>
            <a:pPr marL="0" lvl="1" algn="ctr">
              <a:spcBef>
                <a:spcPts val="600"/>
              </a:spcBef>
            </a:pPr>
            <a:r>
              <a:rPr lang="my-MM" sz="3200" b="1" dirty="0">
                <a:solidFill>
                  <a:srgbClr val="187918"/>
                </a:solidFill>
              </a:rPr>
              <a:t>ဘုရားသခင်သည်ချစ်ခြင်းမေတ္တာကိုပြသရန်နှင့်လက်ခံ</a:t>
            </a:r>
            <a:r>
              <a:rPr lang="en-US" sz="3200" b="1" dirty="0">
                <a:solidFill>
                  <a:srgbClr val="187918"/>
                </a:solidFill>
              </a:rPr>
              <a:t> </a:t>
            </a:r>
            <a:r>
              <a:rPr lang="my-MM" sz="3200" b="1" dirty="0">
                <a:solidFill>
                  <a:srgbClr val="187918"/>
                </a:solidFill>
              </a:rPr>
              <a:t>ရန်လိုအပ်ပါသလား။ </a:t>
            </a:r>
            <a:endParaRPr lang="en-US" sz="3200" b="1" dirty="0">
              <a:solidFill>
                <a:srgbClr val="1879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8EFE9BA-0DE9-4C83-5484-8D7207F441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963731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1553F2-D2F9-AB7C-79D5-31BCDB115D47}"/>
              </a:ext>
            </a:extLst>
          </p:cNvPr>
          <p:cNvSpPr txBox="1"/>
          <p:nvPr/>
        </p:nvSpPr>
        <p:spPr>
          <a:xfrm>
            <a:off x="1" y="4510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my-MM" sz="3200" b="1" dirty="0">
                <a:solidFill>
                  <a:prstClr val="black"/>
                </a:solidFill>
              </a:rPr>
              <a:t>ဘုရားသခင်ကလွတ်လပ်စွာချစ်တယ်။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A975FD-B068-F78A-B211-38A79A41423E}"/>
              </a:ext>
            </a:extLst>
          </p:cNvPr>
          <p:cNvSpPr txBox="1"/>
          <p:nvPr/>
        </p:nvSpPr>
        <p:spPr>
          <a:xfrm>
            <a:off x="-1" y="55160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F5F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'“ငါ​သည်အမျက်ပြေ​ပြီ​ဖြစ်၍သူ​တို့​လမ်းလွဲဖောက်ပြန်​သည်​များ​ကို ပြန်လည်​ပြုပြင်​ပေး​မည်​။စေတနာစိတ်​ထက်သန်​သည့်​အလျောက်သူ​တို့​ကိုငါ​ချစ်​မည်​။ '</a:t>
            </a:r>
          </a:p>
          <a:p>
            <a:pPr lvl="0" algn="ctr">
              <a:defRPr/>
            </a:pPr>
            <a:r>
              <a:rPr lang="my-MM" sz="1600" b="1" dirty="0">
                <a:solidFill>
                  <a:srgbClr val="F5F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ဟောရှေအနာဂတ္တိကျမ်း 14:4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5F01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A5C18E-CB7B-8DA6-A6A4-A3F31E7F1C26}"/>
              </a:ext>
            </a:extLst>
          </p:cNvPr>
          <p:cNvSpPr txBox="1"/>
          <p:nvPr/>
        </p:nvSpPr>
        <p:spPr>
          <a:xfrm>
            <a:off x="47184" y="1047218"/>
            <a:ext cx="1178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>
                <a:solidFill>
                  <a:prstClr val="black"/>
                </a:solidFill>
              </a:rPr>
              <a:t>ဟောရှေ၏ ဇာတ်လမ်းသည် ဘုရားသခင်၏ ချစ်ခြင်းမေတ္တာနှင့် မည်ကဲ့သို့ ဖြစ်သည်ကို ပြသည်။ ဇနီးသည် ဖောက်ပြန်နေသော်လည်း ဟောရှေသည် သူ့အား အကြိမ်ကြိမ် ခွင့်လွှတ်ခဲ့ပြီး သူမကို ဆက်ချစ်ခဲ့သည်။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Imagen que contiene edificio, mujer, parado, sostener&#10;&#10;Descripción generada automáticamente">
            <a:extLst>
              <a:ext uri="{FF2B5EF4-FFF2-40B4-BE49-F238E27FC236}">
                <a16:creationId xmlns:a16="http://schemas.microsoft.com/office/drawing/2014/main" id="{75658B07-DCE2-D513-55D1-6FEF8DA1A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"/>
          <a:stretch/>
        </p:blipFill>
        <p:spPr>
          <a:xfrm>
            <a:off x="5872602" y="1633319"/>
            <a:ext cx="6163707" cy="50350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9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 contourW="133350">
            <a:bevelT w="304800" h="152400" prst="hardEdge"/>
            <a:extrusionClr>
              <a:srgbClr val="FFFFFF"/>
            </a:extrusionClr>
            <a:contourClr>
              <a:srgbClr val="C00000"/>
            </a:contourClr>
          </a:sp3d>
        </p:spPr>
      </p:pic>
      <p:pic>
        <p:nvPicPr>
          <p:cNvPr id="10" name="Imagen 9" descr="Imagen que contiene parado, grupo, hombre, sostener&#10;&#10;Descripción generada automáticamente">
            <a:extLst>
              <a:ext uri="{FF2B5EF4-FFF2-40B4-BE49-F238E27FC236}">
                <a16:creationId xmlns:a16="http://schemas.microsoft.com/office/drawing/2014/main" id="{124331DD-9A65-BA9A-A3AD-1401DDD41A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35" y="1804288"/>
            <a:ext cx="1942177" cy="2212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1C20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231467B-D511-45E1-3EAD-C84967197A83}"/>
              </a:ext>
            </a:extLst>
          </p:cNvPr>
          <p:cNvSpPr txBox="1"/>
          <p:nvPr/>
        </p:nvSpPr>
        <p:spPr>
          <a:xfrm>
            <a:off x="2170776" y="1633319"/>
            <a:ext cx="36232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ဟောရှေသည်ဘုရားသခင်ကိုကိုယ်စားပြုပြီးသူ၏သစ္စာမဲ့ဇနီးသည်ဘုရားသ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ခင်၏လူမျိုးကိုကိုယ်စားပြုသည်။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ကျွန်ုပ်တို့သည်ဘုရားသခင်ထံမှကျွန်ုပ်တို့ဆက်၍အပြစ်ရှိပြီးကွဲကွာနေသော်လည်း၊ ကိုယ်တော်သည် ကျွန်ုပ်တို့အား “လွတ်လပ်စွာချစ်” သည် (ဟော. ၁၄:၄။)ထိုစကားရပ်ကဘာကိုဆိုလို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A41F80-52D1-3837-B61C-96A215F28DF1}"/>
              </a:ext>
            </a:extLst>
          </p:cNvPr>
          <p:cNvSpPr txBox="1"/>
          <p:nvPr/>
        </p:nvSpPr>
        <p:spPr>
          <a:xfrm>
            <a:off x="47186" y="4149566"/>
            <a:ext cx="5621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ဟေဗြဲစကားလုံး၊ </a:t>
            </a:r>
            <a:r>
              <a:rPr lang="en-US" b="1" dirty="0" err="1">
                <a:solidFill>
                  <a:prstClr val="black"/>
                </a:solidFill>
              </a:rPr>
              <a:t>nedabah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 စေတနာအလျောက် ပူဇော်သည် (ဥပမာ-စေတနာအလျောက် ပူဇော်သက္ကာများ) ကို ဖော်ပြသည်။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29BB2-9E2C-ED83-BB0C-60558A6D433D}"/>
              </a:ext>
            </a:extLst>
          </p:cNvPr>
          <p:cNvSpPr txBox="1"/>
          <p:nvPr/>
        </p:nvSpPr>
        <p:spPr>
          <a:xfrm>
            <a:off x="47184" y="6140901"/>
            <a:ext cx="5621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ဒီစေတနာနဲ့ ကိုယ်ကျိုးမဖက်တဲ့ ချစ်ခြင်းမေတ္တာကို မင်းဘယ်လိုတုံ့ပြန်မလဲ။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DF3E4B-DD7D-C71C-2161-CD98E6012F70}"/>
              </a:ext>
            </a:extLst>
          </p:cNvPr>
          <p:cNvSpPr txBox="1"/>
          <p:nvPr/>
        </p:nvSpPr>
        <p:spPr>
          <a:xfrm>
            <a:off x="47185" y="5122587"/>
            <a:ext cx="5621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 သူ့မေတ္တာကို ပေးသနားသော်လည်း၊ ကျွန်ုပ်တို့၏ တစ်ကိုယ်ကောင်းဆန်သော သဘောသဘာဝနှင့် မည်မျှခြားနားသနည်း။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42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5BC57B-3AB4-DDCD-0E35-4F99D0A85CB5}"/>
              </a:ext>
            </a:extLst>
          </p:cNvPr>
          <p:cNvSpPr txBox="1"/>
          <p:nvPr/>
        </p:nvSpPr>
        <p:spPr>
          <a:xfrm>
            <a:off x="0" y="1827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တုံ့ပြန်မှုကိုမမျှော်လင့်ဘဲ ချစ်ပါ။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8D3AD6-ACFC-FEF6-3B0A-ACF3B36C9B46}"/>
              </a:ext>
            </a:extLst>
          </p:cNvPr>
          <p:cNvSpPr txBox="1"/>
          <p:nvPr/>
        </p:nvSpPr>
        <p:spPr>
          <a:xfrm>
            <a:off x="156748" y="567201"/>
            <a:ext cx="1136850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my-MM" sz="1600" b="1" dirty="0">
                <a:solidFill>
                  <a:schemeClr val="tx1"/>
                </a:solidFill>
              </a:rPr>
              <a:t>တောင်​များ​ပေါ်ရှိ​ကျေးငှက်​အားလုံး​ကို​ငါ​သိ​၏​။တော​သတ္တဝါ​များ​ကို​လည်း​ငါ​ပိုင်​၏​။ငါ​ဆာလောင်မွတ်သိပ်​ခဲ့​လျှင်ပင်သင့်​ကိုငါ​ပြော​မည်​မ​ဟုတ်​။အကြောင်းမူကား ကမ္ဘာလောက​မှစ၍ ၎င်း​တွင်​ရှိသမျှ​သော​အရာ​တို့​ကို ငါ​ပိုင်​၏​။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(Psalm 50:11-12)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429B64-1873-B6BF-99CB-37C474BED3F4}"/>
              </a:ext>
            </a:extLst>
          </p:cNvPr>
          <p:cNvSpPr txBox="1"/>
          <p:nvPr/>
        </p:nvSpPr>
        <p:spPr>
          <a:xfrm>
            <a:off x="5587241" y="1196150"/>
            <a:ext cx="660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 ချစ်မြတ်နိုး၍ရိုသေကိုးကွယ်ဘို့ရန်အတွက် ဤလောကကို ဖန်ဆင်းရန် လိုအပ်ပါသလား။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id="{823A4EAD-CA07-027D-092C-66E3AA523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66" y="4982348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8" name="Imagen 7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D52A2F85-E45F-7C77-75EE-D747016C10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48" y="135004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0" name="Imagen 9" descr="Imagen que contiene persona, hombre, agua, animal&#10;&#10;Descripción generada automáticamente">
            <a:extLst>
              <a:ext uri="{FF2B5EF4-FFF2-40B4-BE49-F238E27FC236}">
                <a16:creationId xmlns:a16="http://schemas.microsoft.com/office/drawing/2014/main" id="{6D51A251-185C-C129-B43F-EA4837A00E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12" y="135004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2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6464ADD8-6D7E-6FDE-6F12-C742A47BB5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077" y="1356353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E8CAD8D-5CA3-5283-1140-7B411B2119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48" y="3166196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6" name="Imagen 15" descr="Imagen que contiene agua, exterior, papalote, vuelo&#10;&#10;Descripción generada automáticamente">
            <a:extLst>
              <a:ext uri="{FF2B5EF4-FFF2-40B4-BE49-F238E27FC236}">
                <a16:creationId xmlns:a16="http://schemas.microsoft.com/office/drawing/2014/main" id="{97BBE331-081E-7CE3-C524-6FA109751F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12" y="318288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8" name="Imagen 17" descr="Imagen que contiene exterior, agua, palma, mujer&#10;&#10;Descripción generada automáticamente">
            <a:extLst>
              <a:ext uri="{FF2B5EF4-FFF2-40B4-BE49-F238E27FC236}">
                <a16:creationId xmlns:a16="http://schemas.microsoft.com/office/drawing/2014/main" id="{CD0A418D-5AA7-8372-7160-5F937DEE08C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077" y="3182884"/>
            <a:ext cx="1752600" cy="1752600"/>
          </a:xfrm>
          <a:prstGeom prst="ellipse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F1F9754-9A03-BB50-9E61-6F1A35EA25C6}"/>
              </a:ext>
            </a:extLst>
          </p:cNvPr>
          <p:cNvSpPr txBox="1"/>
          <p:nvPr/>
        </p:nvSpPr>
        <p:spPr>
          <a:xfrm>
            <a:off x="1924051" y="5208507"/>
            <a:ext cx="64905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ဘုရားသခင်သည်ချစ်ခြင်းမေတ္တာဖြစ်ပြီးတုံ့ပြန်မှုကို မမျှော်လင့်ဘဲ ချစ်ပါသည်။ချစ်ခြင်းမေတ္တာကိုတုံ့ပြန်သောသူများနှင့်ငြင်းပယ်သူများကို ချစ်တော်မူ၏။ သူသည် ထာဝရပျော်ရွှင်သောအသက်တာကို သူနှင့်အတူမျှဝေနိုင်စေရန်အတွက် တတ်နိုင်သမျှ အရာအားလုံးကို လုပ်ဆောင်ခဲ့ပြီး သူ့ကို အလွန်ချစ်ပါသည်။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2" name="Imagen 21" descr="Imagen que contiene interior, tabla, edificio, llenado&#10;&#10;Descripción generada automáticamente">
            <a:extLst>
              <a:ext uri="{FF2B5EF4-FFF2-40B4-BE49-F238E27FC236}">
                <a16:creationId xmlns:a16="http://schemas.microsoft.com/office/drawing/2014/main" id="{FF911855-4B6B-2C6A-06B3-92078C1EF2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" r="185"/>
          <a:stretch/>
        </p:blipFill>
        <p:spPr>
          <a:xfrm>
            <a:off x="8433609" y="5297085"/>
            <a:ext cx="3661483" cy="1498917"/>
          </a:xfrm>
          <a:prstGeom prst="roundRect">
            <a:avLst>
              <a:gd name="adj" fmla="val 104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85C68F-F188-4031-0806-A127E14948D3}"/>
              </a:ext>
            </a:extLst>
          </p:cNvPr>
          <p:cNvSpPr txBox="1"/>
          <p:nvPr/>
        </p:nvSpPr>
        <p:spPr>
          <a:xfrm>
            <a:off x="5587241" y="3050317"/>
            <a:ext cx="6604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ခမည်းတော်သည် “ဤလောကမတည်မှီ” (ယောဟန် ၁၇:၂၄) ကိုချစ်တော်မူကြောင်း ယေရှုအလေးပေးဖော်ပြခဲ့သည့်အတိုင်း စကြဝဠာမဖန်ဆင်းမီ ထာဝရတည်ရှိနေသော ချစ်ခြင်းမေတ္တာသည် ထာဝရတည်ရှိနေပါသည်။ ဘုရားသခင်၏ ချစ်ခြင်းမေတ္တာတည်ရှိမှု။ ယင်းအစား၊ ဖန်ဆင်းခြင်းမှာ ကိုယ်တော်၏ ထာဝရပြည့်လျှံနေသော ချစ်ခြင်းမေတ္တာ၏ လွတ်လပ်မှုမှ ထွက်ပေါ်လာသော မြင့်မြတ်သော စေတနာဖြင့် လုပ်ဆောင်ခြင်းဖြစ်သည်။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703A74-0D2E-AAFB-7A02-C213B5A7400E}"/>
              </a:ext>
            </a:extLst>
          </p:cNvPr>
          <p:cNvSpPr txBox="1"/>
          <p:nvPr/>
        </p:nvSpPr>
        <p:spPr>
          <a:xfrm>
            <a:off x="5589725" y="1815457"/>
            <a:ext cx="6602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 ကျွန်ုပ်တို့ထံမှ မည်သည့်အရာကိုမျှ မလိုအပ်ပါ။ (တမန်တော် ၁၇:၂၅။) အမှန်မှာ၊ သူတို့၌ရှိသမျှနှင့် သူတို့၏ဘဝသည် ဘုရားသခင်ထံမှလက်ဆောင်ဖြစ်ကြောင်းမည်မျှပင်အသိအမှတ်ပြုသ နည်း။ယနေ့မည်မျှချီးမွမ်းပြီးကျေးဇူးတင်ပါသနည်း။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29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20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5038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8</cp:revision>
  <dcterms:created xsi:type="dcterms:W3CDTF">2024-12-23T11:54:03Z</dcterms:created>
  <dcterms:modified xsi:type="dcterms:W3CDTF">2024-12-23T14:29:16Z</dcterms:modified>
</cp:coreProperties>
</file>