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7" r:id="rId4"/>
    <p:sldId id="281" r:id="rId5"/>
    <p:sldId id="257" r:id="rId6"/>
    <p:sldId id="258" r:id="rId7"/>
    <p:sldId id="259" r:id="rId8"/>
    <p:sldId id="290" r:id="rId9"/>
    <p:sldId id="288" r:id="rId10"/>
    <p:sldId id="262" r:id="rId11"/>
    <p:sldId id="263" r:id="rId12"/>
    <p:sldId id="289" r:id="rId13"/>
    <p:sldId id="282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40" y="-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276F9-6BBA-4560-9D52-B0769D1172DD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87083A3-915E-4B0F-9A3F-5AD179E50528}">
      <dgm:prSet custT="1"/>
      <dgm:spPr>
        <a:gradFill flip="none" rotWithShape="1">
          <a:gsLst>
            <a:gs pos="0">
              <a:schemeClr val="accent1">
                <a:lumMod val="67000"/>
              </a:schemeClr>
            </a:gs>
            <a:gs pos="8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</dgm:spPr>
      <dgm:t>
        <a:bodyPr lIns="108000" rIns="72000"/>
        <a:lstStyle/>
        <a:p>
          <a:r>
            <a:rPr lang="my-MM" sz="1600" b="1" dirty="0"/>
            <a:t>ဘုရားသခင်၏ ကရုဏာ၊ ကရုဏာနှင့် ချစ်ခြင်းမေတ္တာ</a:t>
          </a:r>
          <a:endParaRPr lang="en" sz="1600" b="1" dirty="0"/>
        </a:p>
      </dgm:t>
    </dgm:pt>
    <dgm:pt modelId="{10368695-1851-47F5-B90C-FDFD2DDB9E9D}" type="parTrans" cxnId="{E091C2F7-9E06-4CF3-879D-4A608D72D1EC}">
      <dgm:prSet/>
      <dgm:spPr/>
      <dgm:t>
        <a:bodyPr/>
        <a:lstStyle/>
        <a:p>
          <a:endParaRPr lang="es-ES" sz="2000" b="1"/>
        </a:p>
      </dgm:t>
    </dgm:pt>
    <dgm:pt modelId="{5989E2BF-1B41-4A71-BA15-AEE029A44128}" type="sibTrans" cxnId="{E091C2F7-9E06-4CF3-879D-4A608D72D1EC}">
      <dgm:prSet/>
      <dgm:spPr/>
      <dgm:t>
        <a:bodyPr/>
        <a:lstStyle/>
        <a:p>
          <a:endParaRPr lang="es-ES" sz="2000" b="1"/>
        </a:p>
      </dgm:t>
    </dgm:pt>
    <dgm:pt modelId="{BAB65028-D790-4331-8052-F66D67196D8E}">
      <dgm:prSet custT="1"/>
      <dgm:spPr>
        <a:gradFill flip="none" rotWithShape="0">
          <a:gsLst>
            <a:gs pos="0">
              <a:schemeClr val="accent6">
                <a:lumMod val="67000"/>
              </a:schemeClr>
            </a:gs>
            <a:gs pos="90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 lIns="108000" rIns="72000"/>
        <a:lstStyle/>
        <a:p>
          <a:r>
            <a:rPr lang="my-MM" sz="1600" b="1" dirty="0"/>
            <a:t>ချစ်ခင်ကြင်နာမှု သို့မဟုတ် သစ္စာရှိသော ချစ်ခြင်းမေတ္တာသည်အပြန်အလှန်ချစ်ခြင်းမေတ္တာတစ်ခုအတွင်း၌ အခြားသူတစ်ဦးကိုသစ္စာစောင့်သိသည်။</a:t>
          </a:r>
          <a:endParaRPr lang="en" sz="1600" b="1" dirty="0"/>
        </a:p>
      </dgm:t>
    </dgm:pt>
    <dgm:pt modelId="{9FA4AB9B-A124-4F83-9772-1445AEEAABB4}" type="parTrans" cxnId="{DA17CF54-C12C-46FF-81CA-941DEA2B1210}">
      <dgm:prSet/>
      <dgm:spPr/>
      <dgm:t>
        <a:bodyPr/>
        <a:lstStyle/>
        <a:p>
          <a:endParaRPr lang="es-ES" sz="2000" b="1"/>
        </a:p>
      </dgm:t>
    </dgm:pt>
    <dgm:pt modelId="{D9453C19-2B2C-4513-AF7C-542395EA4EC6}" type="sibTrans" cxnId="{DA17CF54-C12C-46FF-81CA-941DEA2B1210}">
      <dgm:prSet/>
      <dgm:spPr/>
      <dgm:t>
        <a:bodyPr/>
        <a:lstStyle/>
        <a:p>
          <a:endParaRPr lang="es-ES" sz="2000" b="1"/>
        </a:p>
      </dgm:t>
    </dgm:pt>
    <dgm:pt modelId="{1436CE2D-0FF9-4C29-A9CE-69D92FA04BEB}">
      <dgm:prSet custT="1"/>
      <dgm:spPr>
        <a:gradFill flip="none" rotWithShape="0">
          <a:gsLst>
            <a:gs pos="0">
              <a:schemeClr val="accent5">
                <a:lumMod val="67000"/>
              </a:schemeClr>
            </a:gs>
            <a:gs pos="90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 lIns="108000" rIns="72000"/>
        <a:lstStyle/>
        <a:p>
          <a:r>
            <a:rPr lang="my-MM" sz="1600" b="1" dirty="0"/>
            <a:t>တစ်ဖက်လူက တူညီတဲ့ ကရုဏာနဲ့ မေတ္တာကို အပြန်အလှန်ပြသတဲ့ ရည်ရွယ်ချက်နဲ့ ပြသတဲ့ မေတ္တာ</a:t>
          </a:r>
          <a:endParaRPr lang="en" sz="1600" b="1" dirty="0"/>
        </a:p>
      </dgm:t>
    </dgm:pt>
    <dgm:pt modelId="{C4ACCF86-283A-45E6-A49B-C4604542B2A4}" type="parTrans" cxnId="{13BE80F9-78ED-438E-9BEB-19EE475C59C7}">
      <dgm:prSet/>
      <dgm:spPr/>
      <dgm:t>
        <a:bodyPr/>
        <a:lstStyle/>
        <a:p>
          <a:endParaRPr lang="es-ES" sz="2000" b="1"/>
        </a:p>
      </dgm:t>
    </dgm:pt>
    <dgm:pt modelId="{FFEC47D8-71ED-4485-90B7-2BD55855B407}" type="sibTrans" cxnId="{13BE80F9-78ED-438E-9BEB-19EE475C59C7}">
      <dgm:prSet/>
      <dgm:spPr/>
      <dgm:t>
        <a:bodyPr/>
        <a:lstStyle/>
        <a:p>
          <a:endParaRPr lang="es-ES" sz="2000" b="1"/>
        </a:p>
      </dgm:t>
    </dgm:pt>
    <dgm:pt modelId="{A709FA49-B57A-4E0E-831C-F264CC57D0A1}" type="pres">
      <dgm:prSet presAssocID="{C36276F9-6BBA-4560-9D52-B0769D1172DD}" presName="linearFlow" presStyleCnt="0">
        <dgm:presLayoutVars>
          <dgm:dir/>
          <dgm:resizeHandles val="exact"/>
        </dgm:presLayoutVars>
      </dgm:prSet>
      <dgm:spPr/>
    </dgm:pt>
    <dgm:pt modelId="{73ED4E34-00C2-430E-95D7-15098B6D3895}" type="pres">
      <dgm:prSet presAssocID="{C87083A3-915E-4B0F-9A3F-5AD179E50528}" presName="composite" presStyleCnt="0"/>
      <dgm:spPr/>
    </dgm:pt>
    <dgm:pt modelId="{334BEBA1-17C7-4CD6-B9BD-6BF72A09C07F}" type="pres">
      <dgm:prSet presAssocID="{C87083A3-915E-4B0F-9A3F-5AD179E50528}" presName="imgShp" presStyleLbl="fgImgPlace1" presStyleIdx="0" presStyleCnt="3" custScaleX="360020" custScaleY="934032" custLinFactX="-800000" custLinFactNeighborX="-851830"/>
      <dgm:spPr>
        <a:prstGeom prst="homePlate">
          <a:avLst/>
        </a:prstGeom>
        <a:solidFill>
          <a:schemeClr val="accent1">
            <a:lumMod val="20000"/>
            <a:lumOff val="80000"/>
          </a:schemeClr>
        </a:solidFill>
      </dgm:spPr>
    </dgm:pt>
    <dgm:pt modelId="{5B6F4DE9-E650-4E0C-A6E0-6800D660AC00}" type="pres">
      <dgm:prSet presAssocID="{C87083A3-915E-4B0F-9A3F-5AD179E50528}" presName="txShp" presStyleLbl="node1" presStyleIdx="0" presStyleCnt="3" custScaleX="143076" custScaleY="2000000">
        <dgm:presLayoutVars>
          <dgm:bulletEnabled val="1"/>
        </dgm:presLayoutVars>
      </dgm:prSet>
      <dgm:spPr>
        <a:prstGeom prst="rect">
          <a:avLst/>
        </a:prstGeom>
      </dgm:spPr>
    </dgm:pt>
    <dgm:pt modelId="{3E199030-A01D-4F20-A5DF-9187ECB5C30E}" type="pres">
      <dgm:prSet presAssocID="{5989E2BF-1B41-4A71-BA15-AEE029A44128}" presName="spacing" presStyleCnt="0"/>
      <dgm:spPr/>
    </dgm:pt>
    <dgm:pt modelId="{9EC58DA6-6578-42BD-BE91-832BCC3CFFB4}" type="pres">
      <dgm:prSet presAssocID="{BAB65028-D790-4331-8052-F66D67196D8E}" presName="composite" presStyleCnt="0"/>
      <dgm:spPr/>
    </dgm:pt>
    <dgm:pt modelId="{49BE1556-DDAE-4E46-B419-87AA92B3CA41}" type="pres">
      <dgm:prSet presAssocID="{BAB65028-D790-4331-8052-F66D67196D8E}" presName="imgShp" presStyleLbl="fgImgPlace1" presStyleIdx="1" presStyleCnt="3" custScaleX="360020" custScaleY="934032" custLinFactX="-800000" custLinFactNeighborX="-851830"/>
      <dgm:spPr>
        <a:prstGeom prst="homePlate">
          <a:avLst/>
        </a:prstGeom>
      </dgm:spPr>
    </dgm:pt>
    <dgm:pt modelId="{404914AE-B7E8-4D4A-AA50-6EB181A909C1}" type="pres">
      <dgm:prSet presAssocID="{BAB65028-D790-4331-8052-F66D67196D8E}" presName="txShp" presStyleLbl="node1" presStyleIdx="1" presStyleCnt="3" custScaleX="143076" custScaleY="2000000">
        <dgm:presLayoutVars>
          <dgm:bulletEnabled val="1"/>
        </dgm:presLayoutVars>
      </dgm:prSet>
      <dgm:spPr>
        <a:prstGeom prst="rect">
          <a:avLst/>
        </a:prstGeom>
      </dgm:spPr>
    </dgm:pt>
    <dgm:pt modelId="{902DBF7C-109C-4163-814F-881615221D27}" type="pres">
      <dgm:prSet presAssocID="{D9453C19-2B2C-4513-AF7C-542395EA4EC6}" presName="spacing" presStyleCnt="0"/>
      <dgm:spPr/>
    </dgm:pt>
    <dgm:pt modelId="{E03F0976-8792-4032-8033-48D157EA9DCE}" type="pres">
      <dgm:prSet presAssocID="{1436CE2D-0FF9-4C29-A9CE-69D92FA04BEB}" presName="composite" presStyleCnt="0"/>
      <dgm:spPr/>
    </dgm:pt>
    <dgm:pt modelId="{E66F0248-49DD-4C55-AD04-2508EAEFADFE}" type="pres">
      <dgm:prSet presAssocID="{1436CE2D-0FF9-4C29-A9CE-69D92FA04BEB}" presName="imgShp" presStyleLbl="fgImgPlace1" presStyleIdx="2" presStyleCnt="3" custScaleX="360020" custScaleY="934032" custLinFactX="-800000" custLinFactNeighborX="-851830"/>
      <dgm:spPr>
        <a:prstGeom prst="homePlate">
          <a:avLst/>
        </a:prstGeom>
      </dgm:spPr>
    </dgm:pt>
    <dgm:pt modelId="{0444FF4F-8D2B-4192-B7CA-88D243B8A16C}" type="pres">
      <dgm:prSet presAssocID="{1436CE2D-0FF9-4C29-A9CE-69D92FA04BEB}" presName="txShp" presStyleLbl="node1" presStyleIdx="2" presStyleCnt="3" custScaleX="143076" custScaleY="200000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B0E7F3E-2995-4047-A537-54C9A85454B2}" type="presOf" srcId="{C36276F9-6BBA-4560-9D52-B0769D1172DD}" destId="{A709FA49-B57A-4E0E-831C-F264CC57D0A1}" srcOrd="0" destOrd="0" presId="urn:microsoft.com/office/officeart/2005/8/layout/vList3"/>
    <dgm:cxn modelId="{1F7B354A-A66A-4F52-AA73-31B94E64645B}" type="presOf" srcId="{1436CE2D-0FF9-4C29-A9CE-69D92FA04BEB}" destId="{0444FF4F-8D2B-4192-B7CA-88D243B8A16C}" srcOrd="0" destOrd="0" presId="urn:microsoft.com/office/officeart/2005/8/layout/vList3"/>
    <dgm:cxn modelId="{DA17CF54-C12C-46FF-81CA-941DEA2B1210}" srcId="{C36276F9-6BBA-4560-9D52-B0769D1172DD}" destId="{BAB65028-D790-4331-8052-F66D67196D8E}" srcOrd="1" destOrd="0" parTransId="{9FA4AB9B-A124-4F83-9772-1445AEEAABB4}" sibTransId="{D9453C19-2B2C-4513-AF7C-542395EA4EC6}"/>
    <dgm:cxn modelId="{3593A6B1-4B99-44B4-AC7B-65E078D473CB}" type="presOf" srcId="{C87083A3-915E-4B0F-9A3F-5AD179E50528}" destId="{5B6F4DE9-E650-4E0C-A6E0-6800D660AC00}" srcOrd="0" destOrd="0" presId="urn:microsoft.com/office/officeart/2005/8/layout/vList3"/>
    <dgm:cxn modelId="{AD4031F4-66F1-42E8-8024-A6941BEA9F4F}" type="presOf" srcId="{BAB65028-D790-4331-8052-F66D67196D8E}" destId="{404914AE-B7E8-4D4A-AA50-6EB181A909C1}" srcOrd="0" destOrd="0" presId="urn:microsoft.com/office/officeart/2005/8/layout/vList3"/>
    <dgm:cxn modelId="{E091C2F7-9E06-4CF3-879D-4A608D72D1EC}" srcId="{C36276F9-6BBA-4560-9D52-B0769D1172DD}" destId="{C87083A3-915E-4B0F-9A3F-5AD179E50528}" srcOrd="0" destOrd="0" parTransId="{10368695-1851-47F5-B90C-FDFD2DDB9E9D}" sibTransId="{5989E2BF-1B41-4A71-BA15-AEE029A44128}"/>
    <dgm:cxn modelId="{13BE80F9-78ED-438E-9BEB-19EE475C59C7}" srcId="{C36276F9-6BBA-4560-9D52-B0769D1172DD}" destId="{1436CE2D-0FF9-4C29-A9CE-69D92FA04BEB}" srcOrd="2" destOrd="0" parTransId="{C4ACCF86-283A-45E6-A49B-C4604542B2A4}" sibTransId="{FFEC47D8-71ED-4485-90B7-2BD55855B407}"/>
    <dgm:cxn modelId="{AAB4B23D-7DF1-4413-BD2C-A350F894887D}" type="presParOf" srcId="{A709FA49-B57A-4E0E-831C-F264CC57D0A1}" destId="{73ED4E34-00C2-430E-95D7-15098B6D3895}" srcOrd="0" destOrd="0" presId="urn:microsoft.com/office/officeart/2005/8/layout/vList3"/>
    <dgm:cxn modelId="{38344B11-E6E1-4120-9460-91778F601F25}" type="presParOf" srcId="{73ED4E34-00C2-430E-95D7-15098B6D3895}" destId="{334BEBA1-17C7-4CD6-B9BD-6BF72A09C07F}" srcOrd="0" destOrd="0" presId="urn:microsoft.com/office/officeart/2005/8/layout/vList3"/>
    <dgm:cxn modelId="{7C5F2852-8B8C-4172-AE8D-1739AB42E10F}" type="presParOf" srcId="{73ED4E34-00C2-430E-95D7-15098B6D3895}" destId="{5B6F4DE9-E650-4E0C-A6E0-6800D660AC00}" srcOrd="1" destOrd="0" presId="urn:microsoft.com/office/officeart/2005/8/layout/vList3"/>
    <dgm:cxn modelId="{E7AF2A17-3A3D-440E-9BA2-BB7C40F49589}" type="presParOf" srcId="{A709FA49-B57A-4E0E-831C-F264CC57D0A1}" destId="{3E199030-A01D-4F20-A5DF-9187ECB5C30E}" srcOrd="1" destOrd="0" presId="urn:microsoft.com/office/officeart/2005/8/layout/vList3"/>
    <dgm:cxn modelId="{956228CB-E99E-4859-8573-15D9CACC1EF1}" type="presParOf" srcId="{A709FA49-B57A-4E0E-831C-F264CC57D0A1}" destId="{9EC58DA6-6578-42BD-BE91-832BCC3CFFB4}" srcOrd="2" destOrd="0" presId="urn:microsoft.com/office/officeart/2005/8/layout/vList3"/>
    <dgm:cxn modelId="{573DD99E-63BA-442F-B8C6-79EE018D451C}" type="presParOf" srcId="{9EC58DA6-6578-42BD-BE91-832BCC3CFFB4}" destId="{49BE1556-DDAE-4E46-B419-87AA92B3CA41}" srcOrd="0" destOrd="0" presId="urn:microsoft.com/office/officeart/2005/8/layout/vList3"/>
    <dgm:cxn modelId="{4C18CD03-9499-4411-8561-CE7D27335500}" type="presParOf" srcId="{9EC58DA6-6578-42BD-BE91-832BCC3CFFB4}" destId="{404914AE-B7E8-4D4A-AA50-6EB181A909C1}" srcOrd="1" destOrd="0" presId="urn:microsoft.com/office/officeart/2005/8/layout/vList3"/>
    <dgm:cxn modelId="{8C0F9A44-D084-4F7A-83DD-1A5F3FDEC4A5}" type="presParOf" srcId="{A709FA49-B57A-4E0E-831C-F264CC57D0A1}" destId="{902DBF7C-109C-4163-814F-881615221D27}" srcOrd="3" destOrd="0" presId="urn:microsoft.com/office/officeart/2005/8/layout/vList3"/>
    <dgm:cxn modelId="{796D51B3-48AF-4CB8-ADCA-0BE37CB38423}" type="presParOf" srcId="{A709FA49-B57A-4E0E-831C-F264CC57D0A1}" destId="{E03F0976-8792-4032-8033-48D157EA9DCE}" srcOrd="4" destOrd="0" presId="urn:microsoft.com/office/officeart/2005/8/layout/vList3"/>
    <dgm:cxn modelId="{202C4BBC-2645-4D16-9AFD-DA4F699E9453}" type="presParOf" srcId="{E03F0976-8792-4032-8033-48D157EA9DCE}" destId="{E66F0248-49DD-4C55-AD04-2508EAEFADFE}" srcOrd="0" destOrd="0" presId="urn:microsoft.com/office/officeart/2005/8/layout/vList3"/>
    <dgm:cxn modelId="{23C46FD4-58AD-4987-9415-C48562D4DFAA}" type="presParOf" srcId="{E03F0976-8792-4032-8033-48D157EA9DCE}" destId="{0444FF4F-8D2B-4192-B7CA-88D243B8A16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9B674C-FB03-4EA6-84AE-AC4DE75A533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8A1C43F-D022-4147-BBAC-0B8E8E33067A}">
      <dgm:prSet custT="1"/>
      <dgm:spPr>
        <a:solidFill>
          <a:srgbClr val="CB2B59"/>
        </a:solidFill>
      </dgm:spPr>
      <dgm:t>
        <a:bodyPr/>
        <a:lstStyle/>
        <a:p>
          <a:r>
            <a:rPr lang="my-MM" sz="1800" b="1" dirty="0"/>
            <a:t>သူ့ကိုချစ်ပါ (ယော. ၁၆:၂၇)</a:t>
          </a:r>
          <a:endParaRPr lang="es-ES" sz="1800" dirty="0"/>
        </a:p>
      </dgm:t>
    </dgm:pt>
    <dgm:pt modelId="{0338B48D-2220-40D7-89AE-2C6B63BAEAE3}" type="parTrans" cxnId="{11A252CC-64EF-4FCF-B5A0-62B64817A97F}">
      <dgm:prSet/>
      <dgm:spPr/>
      <dgm:t>
        <a:bodyPr/>
        <a:lstStyle/>
        <a:p>
          <a:endParaRPr lang="es-ES" sz="2000"/>
        </a:p>
      </dgm:t>
    </dgm:pt>
    <dgm:pt modelId="{317A950D-E00F-4860-AC18-F69151489C96}" type="sibTrans" cxnId="{11A252CC-64EF-4FCF-B5A0-62B64817A97F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 sz="2000"/>
        </a:p>
      </dgm:t>
    </dgm:pt>
    <dgm:pt modelId="{9235FE69-E2F2-4098-9EDC-967FD4113A5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1800" b="1" dirty="0"/>
            <a:t>သူ့ကို ဆက်ချစ်ပါ (ယော. ၁၅:၉; ယုဒ ၂၁)</a:t>
          </a:r>
          <a:endParaRPr lang="es-ES" sz="1800" dirty="0"/>
        </a:p>
      </dgm:t>
    </dgm:pt>
    <dgm:pt modelId="{848C79A9-06B9-46DF-83E8-7CC98E2EDD35}" type="parTrans" cxnId="{88F92E7D-CA65-430C-BEAF-5FFC5F28F1F9}">
      <dgm:prSet/>
      <dgm:spPr/>
      <dgm:t>
        <a:bodyPr/>
        <a:lstStyle/>
        <a:p>
          <a:endParaRPr lang="es-ES" sz="2000"/>
        </a:p>
      </dgm:t>
    </dgm:pt>
    <dgm:pt modelId="{5119C3EC-84E7-49E5-8737-F48378C6736C}" type="sibTrans" cxnId="{88F92E7D-CA65-430C-BEAF-5FFC5F28F1F9}">
      <dgm:prSet/>
      <dgm:spPr/>
      <dgm:t>
        <a:bodyPr/>
        <a:lstStyle/>
        <a:p>
          <a:endParaRPr lang="es-ES" sz="2000"/>
        </a:p>
      </dgm:t>
    </dgm:pt>
    <dgm:pt modelId="{A5CB6BA1-99B5-4021-A240-BD8E84C68B0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y-MM" sz="1600" b="1" dirty="0"/>
            <a:t>ပညတ်တော်တို့ကို စောင့်ရှောက်လော့ (ယော ၁၄း၂၁၊ ၁ယော ၅း၃)၊</a:t>
          </a:r>
          <a:endParaRPr lang="es-ES" sz="1600" dirty="0"/>
        </a:p>
      </dgm:t>
    </dgm:pt>
    <dgm:pt modelId="{84D0EF06-5187-4215-860F-9109462BD1BF}" type="parTrans" cxnId="{7F7F2325-F560-4854-8F54-81745881E394}">
      <dgm:prSet/>
      <dgm:spPr/>
      <dgm:t>
        <a:bodyPr/>
        <a:lstStyle/>
        <a:p>
          <a:endParaRPr lang="es-ES" sz="2000"/>
        </a:p>
      </dgm:t>
    </dgm:pt>
    <dgm:pt modelId="{ABD55BB0-4DEF-41D5-A1B4-15F87AE078C4}" type="sibTrans" cxnId="{7F7F2325-F560-4854-8F54-81745881E394}">
      <dgm:prSet/>
      <dgm:spPr/>
      <dgm:t>
        <a:bodyPr/>
        <a:lstStyle/>
        <a:p>
          <a:endParaRPr lang="es-ES" sz="2000"/>
        </a:p>
      </dgm:t>
    </dgm:pt>
    <dgm:pt modelId="{B88DA88F-3FB5-44FE-BD70-2A611AA8BBC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my-MM" sz="1800" b="1" dirty="0"/>
            <a:t>အချင်းချင်းချစ်ကြလော့ (ယော. ၁၅:၁၇; ၁ယော. ၄:၁၂)</a:t>
          </a:r>
          <a:endParaRPr lang="es-ES" sz="1800" dirty="0"/>
        </a:p>
      </dgm:t>
    </dgm:pt>
    <dgm:pt modelId="{4F2C6552-6EF9-4714-8199-EA3C8D7D4BBB}" type="parTrans" cxnId="{ECB7B1C5-CCF5-4C3A-B0F9-5657CA734E1D}">
      <dgm:prSet/>
      <dgm:spPr/>
      <dgm:t>
        <a:bodyPr/>
        <a:lstStyle/>
        <a:p>
          <a:endParaRPr lang="es-ES" sz="2000"/>
        </a:p>
      </dgm:t>
    </dgm:pt>
    <dgm:pt modelId="{7B927B3C-5EAC-4A86-B021-93B30E20FD92}" type="sibTrans" cxnId="{ECB7B1C5-CCF5-4C3A-B0F9-5657CA734E1D}">
      <dgm:prSet/>
      <dgm:spPr/>
      <dgm:t>
        <a:bodyPr/>
        <a:lstStyle/>
        <a:p>
          <a:endParaRPr lang="es-ES" sz="2000"/>
        </a:p>
      </dgm:t>
    </dgm:pt>
    <dgm:pt modelId="{D1E74082-FC8A-4327-9677-0C4198412AA8}" type="pres">
      <dgm:prSet presAssocID="{7A9B674C-FB03-4EA6-84AE-AC4DE75A5334}" presName="Name0" presStyleCnt="0">
        <dgm:presLayoutVars>
          <dgm:chMax val="7"/>
          <dgm:chPref val="7"/>
          <dgm:dir/>
        </dgm:presLayoutVars>
      </dgm:prSet>
      <dgm:spPr/>
    </dgm:pt>
    <dgm:pt modelId="{C15EF415-8DEA-4F38-8F93-8828FCEFDBD2}" type="pres">
      <dgm:prSet presAssocID="{7A9B674C-FB03-4EA6-84AE-AC4DE75A5334}" presName="Name1" presStyleCnt="0"/>
      <dgm:spPr/>
    </dgm:pt>
    <dgm:pt modelId="{2C6DD577-E0FC-441B-BB7A-55C60A4256E3}" type="pres">
      <dgm:prSet presAssocID="{7A9B674C-FB03-4EA6-84AE-AC4DE75A5334}" presName="cycle" presStyleCnt="0"/>
      <dgm:spPr/>
    </dgm:pt>
    <dgm:pt modelId="{2CC23371-74B3-4C39-97D6-B6F4BAE675D9}" type="pres">
      <dgm:prSet presAssocID="{7A9B674C-FB03-4EA6-84AE-AC4DE75A5334}" presName="srcNode" presStyleLbl="node1" presStyleIdx="0" presStyleCnt="4"/>
      <dgm:spPr/>
    </dgm:pt>
    <dgm:pt modelId="{7AED1AC5-3245-41E5-8A0E-64C99CE8CC84}" type="pres">
      <dgm:prSet presAssocID="{7A9B674C-FB03-4EA6-84AE-AC4DE75A5334}" presName="conn" presStyleLbl="parChTrans1D2" presStyleIdx="0" presStyleCnt="1"/>
      <dgm:spPr/>
    </dgm:pt>
    <dgm:pt modelId="{6A4480BB-5074-4912-830A-360059A7B4C2}" type="pres">
      <dgm:prSet presAssocID="{7A9B674C-FB03-4EA6-84AE-AC4DE75A5334}" presName="extraNode" presStyleLbl="node1" presStyleIdx="0" presStyleCnt="4"/>
      <dgm:spPr/>
    </dgm:pt>
    <dgm:pt modelId="{0B830D03-A7FF-48D2-9EFB-45DCAF181E11}" type="pres">
      <dgm:prSet presAssocID="{7A9B674C-FB03-4EA6-84AE-AC4DE75A5334}" presName="dstNode" presStyleLbl="node1" presStyleIdx="0" presStyleCnt="4"/>
      <dgm:spPr/>
    </dgm:pt>
    <dgm:pt modelId="{C93426B3-9802-4027-A328-C5AADD2B78E3}" type="pres">
      <dgm:prSet presAssocID="{88A1C43F-D022-4147-BBAC-0B8E8E33067A}" presName="text_1" presStyleLbl="node1" presStyleIdx="0" presStyleCnt="4">
        <dgm:presLayoutVars>
          <dgm:bulletEnabled val="1"/>
        </dgm:presLayoutVars>
      </dgm:prSet>
      <dgm:spPr/>
    </dgm:pt>
    <dgm:pt modelId="{9AA484EB-8088-48E3-AD4F-B38AA6DDC69F}" type="pres">
      <dgm:prSet presAssocID="{88A1C43F-D022-4147-BBAC-0B8E8E33067A}" presName="accent_1" presStyleCnt="0"/>
      <dgm:spPr/>
    </dgm:pt>
    <dgm:pt modelId="{49E54C19-760E-4918-9DA5-554685A2D30D}" type="pres">
      <dgm:prSet presAssocID="{88A1C43F-D022-4147-BBAC-0B8E8E33067A}" presName="accentRepeatNode" presStyleLbl="solidFgAcc1" presStyleIdx="0" presStyleCnt="4"/>
      <dgm:spPr>
        <a:solidFill>
          <a:srgbClr val="F7D9E2"/>
        </a:solidFill>
      </dgm:spPr>
    </dgm:pt>
    <dgm:pt modelId="{F7C9BC04-48AF-4C1D-9CD5-136E5C439C7D}" type="pres">
      <dgm:prSet presAssocID="{9235FE69-E2F2-4098-9EDC-967FD4113A5D}" presName="text_2" presStyleLbl="node1" presStyleIdx="1" presStyleCnt="4">
        <dgm:presLayoutVars>
          <dgm:bulletEnabled val="1"/>
        </dgm:presLayoutVars>
      </dgm:prSet>
      <dgm:spPr/>
    </dgm:pt>
    <dgm:pt modelId="{31F5BF95-F5D2-4CEF-9C02-CA77F67C8EAB}" type="pres">
      <dgm:prSet presAssocID="{9235FE69-E2F2-4098-9EDC-967FD4113A5D}" presName="accent_2" presStyleCnt="0"/>
      <dgm:spPr/>
    </dgm:pt>
    <dgm:pt modelId="{329E7619-7F85-44E6-BD25-A1646EACA954}" type="pres">
      <dgm:prSet presAssocID="{9235FE69-E2F2-4098-9EDC-967FD4113A5D}" presName="accentRepeatNode" presStyleLbl="solidFgAcc1" presStyleIdx="1" presStyleCnt="4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24F8733F-908B-48D2-BC9B-059A2BC0D57C}" type="pres">
      <dgm:prSet presAssocID="{A5CB6BA1-99B5-4021-A240-BD8E84C68B0D}" presName="text_3" presStyleLbl="node1" presStyleIdx="2" presStyleCnt="4">
        <dgm:presLayoutVars>
          <dgm:bulletEnabled val="1"/>
        </dgm:presLayoutVars>
      </dgm:prSet>
      <dgm:spPr/>
    </dgm:pt>
    <dgm:pt modelId="{FDDC51F4-44C5-43B8-856B-2E98D8781DDF}" type="pres">
      <dgm:prSet presAssocID="{A5CB6BA1-99B5-4021-A240-BD8E84C68B0D}" presName="accent_3" presStyleCnt="0"/>
      <dgm:spPr/>
    </dgm:pt>
    <dgm:pt modelId="{919A77E2-9F5B-4F30-8264-BBC8B6B3CDB6}" type="pres">
      <dgm:prSet presAssocID="{A5CB6BA1-99B5-4021-A240-BD8E84C68B0D}" presName="accentRepeatNode" presStyleLbl="solidFgAcc1" presStyleIdx="2" presStyleCnt="4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14A25E4C-ED6C-4367-A20A-D826D0AF33F5}" type="pres">
      <dgm:prSet presAssocID="{B88DA88F-3FB5-44FE-BD70-2A611AA8BBCE}" presName="text_4" presStyleLbl="node1" presStyleIdx="3" presStyleCnt="4">
        <dgm:presLayoutVars>
          <dgm:bulletEnabled val="1"/>
        </dgm:presLayoutVars>
      </dgm:prSet>
      <dgm:spPr/>
    </dgm:pt>
    <dgm:pt modelId="{985B153F-E626-4CF6-8B1C-DF72CDB4BB00}" type="pres">
      <dgm:prSet presAssocID="{B88DA88F-3FB5-44FE-BD70-2A611AA8BBCE}" presName="accent_4" presStyleCnt="0"/>
      <dgm:spPr/>
    </dgm:pt>
    <dgm:pt modelId="{BED40554-59EA-40FE-8D5F-3FEF54F65179}" type="pres">
      <dgm:prSet presAssocID="{B88DA88F-3FB5-44FE-BD70-2A611AA8BBCE}" presName="accentRepeatNode" presStyleLbl="solidFgAcc1" presStyleIdx="3" presStyleCnt="4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</dgm:pt>
  </dgm:ptLst>
  <dgm:cxnLst>
    <dgm:cxn modelId="{CE2EA01D-CE4B-442F-A623-7CA85825D4C6}" type="presOf" srcId="{88A1C43F-D022-4147-BBAC-0B8E8E33067A}" destId="{C93426B3-9802-4027-A328-C5AADD2B78E3}" srcOrd="0" destOrd="0" presId="urn:microsoft.com/office/officeart/2008/layout/VerticalCurvedList"/>
    <dgm:cxn modelId="{C7C9DC1F-F9B6-4380-BD17-B60DA37EF04C}" type="presOf" srcId="{317A950D-E00F-4860-AC18-F69151489C96}" destId="{7AED1AC5-3245-41E5-8A0E-64C99CE8CC84}" srcOrd="0" destOrd="0" presId="urn:microsoft.com/office/officeart/2008/layout/VerticalCurvedList"/>
    <dgm:cxn modelId="{7F7F2325-F560-4854-8F54-81745881E394}" srcId="{7A9B674C-FB03-4EA6-84AE-AC4DE75A5334}" destId="{A5CB6BA1-99B5-4021-A240-BD8E84C68B0D}" srcOrd="2" destOrd="0" parTransId="{84D0EF06-5187-4215-860F-9109462BD1BF}" sibTransId="{ABD55BB0-4DEF-41D5-A1B4-15F87AE078C4}"/>
    <dgm:cxn modelId="{F198235B-C0F1-4C37-8350-9C54734796E4}" type="presOf" srcId="{A5CB6BA1-99B5-4021-A240-BD8E84C68B0D}" destId="{24F8733F-908B-48D2-BC9B-059A2BC0D57C}" srcOrd="0" destOrd="0" presId="urn:microsoft.com/office/officeart/2008/layout/VerticalCurvedList"/>
    <dgm:cxn modelId="{E972A75D-6D4F-4FC1-8E41-11199348BD71}" type="presOf" srcId="{7A9B674C-FB03-4EA6-84AE-AC4DE75A5334}" destId="{D1E74082-FC8A-4327-9677-0C4198412AA8}" srcOrd="0" destOrd="0" presId="urn:microsoft.com/office/officeart/2008/layout/VerticalCurvedList"/>
    <dgm:cxn modelId="{96CC606B-FC64-4267-BB5C-35486EE1F960}" type="presOf" srcId="{B88DA88F-3FB5-44FE-BD70-2A611AA8BBCE}" destId="{14A25E4C-ED6C-4367-A20A-D826D0AF33F5}" srcOrd="0" destOrd="0" presId="urn:microsoft.com/office/officeart/2008/layout/VerticalCurvedList"/>
    <dgm:cxn modelId="{88F92E7D-CA65-430C-BEAF-5FFC5F28F1F9}" srcId="{7A9B674C-FB03-4EA6-84AE-AC4DE75A5334}" destId="{9235FE69-E2F2-4098-9EDC-967FD4113A5D}" srcOrd="1" destOrd="0" parTransId="{848C79A9-06B9-46DF-83E8-7CC98E2EDD35}" sibTransId="{5119C3EC-84E7-49E5-8737-F48378C6736C}"/>
    <dgm:cxn modelId="{ECB7B1C5-CCF5-4C3A-B0F9-5657CA734E1D}" srcId="{7A9B674C-FB03-4EA6-84AE-AC4DE75A5334}" destId="{B88DA88F-3FB5-44FE-BD70-2A611AA8BBCE}" srcOrd="3" destOrd="0" parTransId="{4F2C6552-6EF9-4714-8199-EA3C8D7D4BBB}" sibTransId="{7B927B3C-5EAC-4A86-B021-93B30E20FD92}"/>
    <dgm:cxn modelId="{11A252CC-64EF-4FCF-B5A0-62B64817A97F}" srcId="{7A9B674C-FB03-4EA6-84AE-AC4DE75A5334}" destId="{88A1C43F-D022-4147-BBAC-0B8E8E33067A}" srcOrd="0" destOrd="0" parTransId="{0338B48D-2220-40D7-89AE-2C6B63BAEAE3}" sibTransId="{317A950D-E00F-4860-AC18-F69151489C96}"/>
    <dgm:cxn modelId="{D6AEFAE8-A61F-4FE6-8D91-25981D5ECBCE}" type="presOf" srcId="{9235FE69-E2F2-4098-9EDC-967FD4113A5D}" destId="{F7C9BC04-48AF-4C1D-9CD5-136E5C439C7D}" srcOrd="0" destOrd="0" presId="urn:microsoft.com/office/officeart/2008/layout/VerticalCurvedList"/>
    <dgm:cxn modelId="{DAA3D9A3-59FA-4C94-A954-AC058F86BE15}" type="presParOf" srcId="{D1E74082-FC8A-4327-9677-0C4198412AA8}" destId="{C15EF415-8DEA-4F38-8F93-8828FCEFDBD2}" srcOrd="0" destOrd="0" presId="urn:microsoft.com/office/officeart/2008/layout/VerticalCurvedList"/>
    <dgm:cxn modelId="{13EBF980-82D4-41FA-8428-ABDA7E2F4050}" type="presParOf" srcId="{C15EF415-8DEA-4F38-8F93-8828FCEFDBD2}" destId="{2C6DD577-E0FC-441B-BB7A-55C60A4256E3}" srcOrd="0" destOrd="0" presId="urn:microsoft.com/office/officeart/2008/layout/VerticalCurvedList"/>
    <dgm:cxn modelId="{FAA4AC9E-7EC3-4DAA-A198-C96F272E949A}" type="presParOf" srcId="{2C6DD577-E0FC-441B-BB7A-55C60A4256E3}" destId="{2CC23371-74B3-4C39-97D6-B6F4BAE675D9}" srcOrd="0" destOrd="0" presId="urn:microsoft.com/office/officeart/2008/layout/VerticalCurvedList"/>
    <dgm:cxn modelId="{9AEF85FB-E3BA-4086-9890-A20F9CA8D152}" type="presParOf" srcId="{2C6DD577-E0FC-441B-BB7A-55C60A4256E3}" destId="{7AED1AC5-3245-41E5-8A0E-64C99CE8CC84}" srcOrd="1" destOrd="0" presId="urn:microsoft.com/office/officeart/2008/layout/VerticalCurvedList"/>
    <dgm:cxn modelId="{97E5C875-3B68-4267-8FEF-8A2832251DCE}" type="presParOf" srcId="{2C6DD577-E0FC-441B-BB7A-55C60A4256E3}" destId="{6A4480BB-5074-4912-830A-360059A7B4C2}" srcOrd="2" destOrd="0" presId="urn:microsoft.com/office/officeart/2008/layout/VerticalCurvedList"/>
    <dgm:cxn modelId="{574019E1-A69B-4A1A-932C-5D242BB6C477}" type="presParOf" srcId="{2C6DD577-E0FC-441B-BB7A-55C60A4256E3}" destId="{0B830D03-A7FF-48D2-9EFB-45DCAF181E11}" srcOrd="3" destOrd="0" presId="urn:microsoft.com/office/officeart/2008/layout/VerticalCurvedList"/>
    <dgm:cxn modelId="{3D0B8C5C-660E-468D-B3CC-0A1181ED8F41}" type="presParOf" srcId="{C15EF415-8DEA-4F38-8F93-8828FCEFDBD2}" destId="{C93426B3-9802-4027-A328-C5AADD2B78E3}" srcOrd="1" destOrd="0" presId="urn:microsoft.com/office/officeart/2008/layout/VerticalCurvedList"/>
    <dgm:cxn modelId="{DAD5CD7D-2B2F-4C86-AE77-12C8DD665610}" type="presParOf" srcId="{C15EF415-8DEA-4F38-8F93-8828FCEFDBD2}" destId="{9AA484EB-8088-48E3-AD4F-B38AA6DDC69F}" srcOrd="2" destOrd="0" presId="urn:microsoft.com/office/officeart/2008/layout/VerticalCurvedList"/>
    <dgm:cxn modelId="{FE52DE65-2095-4A11-AC12-CDC789299123}" type="presParOf" srcId="{9AA484EB-8088-48E3-AD4F-B38AA6DDC69F}" destId="{49E54C19-760E-4918-9DA5-554685A2D30D}" srcOrd="0" destOrd="0" presId="urn:microsoft.com/office/officeart/2008/layout/VerticalCurvedList"/>
    <dgm:cxn modelId="{7A256E65-0CBB-462D-80B5-EB25D9C4270D}" type="presParOf" srcId="{C15EF415-8DEA-4F38-8F93-8828FCEFDBD2}" destId="{F7C9BC04-48AF-4C1D-9CD5-136E5C439C7D}" srcOrd="3" destOrd="0" presId="urn:microsoft.com/office/officeart/2008/layout/VerticalCurvedList"/>
    <dgm:cxn modelId="{649C4866-7099-4B32-86A0-7E09FA52C173}" type="presParOf" srcId="{C15EF415-8DEA-4F38-8F93-8828FCEFDBD2}" destId="{31F5BF95-F5D2-4CEF-9C02-CA77F67C8EAB}" srcOrd="4" destOrd="0" presId="urn:microsoft.com/office/officeart/2008/layout/VerticalCurvedList"/>
    <dgm:cxn modelId="{56331734-715F-4871-B768-48AC10A2AB64}" type="presParOf" srcId="{31F5BF95-F5D2-4CEF-9C02-CA77F67C8EAB}" destId="{329E7619-7F85-44E6-BD25-A1646EACA954}" srcOrd="0" destOrd="0" presId="urn:microsoft.com/office/officeart/2008/layout/VerticalCurvedList"/>
    <dgm:cxn modelId="{4AFB05D0-887F-4DAE-9ABE-960B48B73DA1}" type="presParOf" srcId="{C15EF415-8DEA-4F38-8F93-8828FCEFDBD2}" destId="{24F8733F-908B-48D2-BC9B-059A2BC0D57C}" srcOrd="5" destOrd="0" presId="urn:microsoft.com/office/officeart/2008/layout/VerticalCurvedList"/>
    <dgm:cxn modelId="{C7459031-D8C2-45D1-AD67-782405B96065}" type="presParOf" srcId="{C15EF415-8DEA-4F38-8F93-8828FCEFDBD2}" destId="{FDDC51F4-44C5-43B8-856B-2E98D8781DDF}" srcOrd="6" destOrd="0" presId="urn:microsoft.com/office/officeart/2008/layout/VerticalCurvedList"/>
    <dgm:cxn modelId="{02D75A8F-6B50-4864-A6C2-9D443C2EDE98}" type="presParOf" srcId="{FDDC51F4-44C5-43B8-856B-2E98D8781DDF}" destId="{919A77E2-9F5B-4F30-8264-BBC8B6B3CDB6}" srcOrd="0" destOrd="0" presId="urn:microsoft.com/office/officeart/2008/layout/VerticalCurvedList"/>
    <dgm:cxn modelId="{2CDC4C6D-15DB-4F6D-98D1-8A77D7301C0D}" type="presParOf" srcId="{C15EF415-8DEA-4F38-8F93-8828FCEFDBD2}" destId="{14A25E4C-ED6C-4367-A20A-D826D0AF33F5}" srcOrd="7" destOrd="0" presId="urn:microsoft.com/office/officeart/2008/layout/VerticalCurvedList"/>
    <dgm:cxn modelId="{E0AB91C0-E209-49BA-8455-4E2FD511D894}" type="presParOf" srcId="{C15EF415-8DEA-4F38-8F93-8828FCEFDBD2}" destId="{985B153F-E626-4CF6-8B1C-DF72CDB4BB00}" srcOrd="8" destOrd="0" presId="urn:microsoft.com/office/officeart/2008/layout/VerticalCurvedList"/>
    <dgm:cxn modelId="{D08ED055-8F77-44ED-A899-31805604FB64}" type="presParOf" srcId="{985B153F-E626-4CF6-8B1C-DF72CDB4BB00}" destId="{BED40554-59EA-40FE-8D5F-3FEF54F651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F4DE9-E650-4E0C-A6E0-6800D660AC00}">
      <dsp:nvSpPr>
        <dsp:cNvPr id="0" name=""/>
        <dsp:cNvSpPr/>
      </dsp:nvSpPr>
      <dsp:spPr>
        <a:xfrm rot="10800000">
          <a:off x="121968" y="221"/>
          <a:ext cx="4781052" cy="903127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86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" tIns="60960" rIns="7200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ဘုရားသခင်၏ ကရုဏာ၊ ကရုဏာနှင့် ချစ်ခြင်းမေတ္တာ</a:t>
          </a:r>
          <a:endParaRPr lang="en" sz="1600" b="1" kern="1200" dirty="0"/>
        </a:p>
      </dsp:txBody>
      <dsp:txXfrm rot="10800000">
        <a:off x="121968" y="221"/>
        <a:ext cx="4781052" cy="903127"/>
      </dsp:txXfrm>
    </dsp:sp>
    <dsp:sp modelId="{334BEBA1-17C7-4CD6-B9BD-6BF72A09C07F}">
      <dsp:nvSpPr>
        <dsp:cNvPr id="0" name=""/>
        <dsp:cNvSpPr/>
      </dsp:nvSpPr>
      <dsp:spPr>
        <a:xfrm>
          <a:off x="14493" y="240898"/>
          <a:ext cx="162571" cy="42177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04914AE-B7E8-4D4A-AA50-6EB181A909C1}">
      <dsp:nvSpPr>
        <dsp:cNvPr id="0" name=""/>
        <dsp:cNvSpPr/>
      </dsp:nvSpPr>
      <dsp:spPr>
        <a:xfrm rot="10800000">
          <a:off x="121968" y="916828"/>
          <a:ext cx="4781052" cy="903127"/>
        </a:xfrm>
        <a:prstGeom prst="rect">
          <a:avLst/>
        </a:prstGeom>
        <a:gradFill flip="none" rotWithShape="0">
          <a:gsLst>
            <a:gs pos="0">
              <a:schemeClr val="accent6">
                <a:lumMod val="67000"/>
              </a:schemeClr>
            </a:gs>
            <a:gs pos="90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" tIns="60960" rIns="7200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ချစ်ခင်ကြင်နာမှု သို့မဟုတ် သစ္စာရှိသော ချစ်ခြင်းမေတ္တာသည်အပြန်အလှန်ချစ်ခြင်းမေတ္တာတစ်ခုအတွင်း၌ အခြားသူတစ်ဦးကိုသစ္စာစောင့်သိသည်။</a:t>
          </a:r>
          <a:endParaRPr lang="en" sz="1600" b="1" kern="1200" dirty="0"/>
        </a:p>
      </dsp:txBody>
      <dsp:txXfrm rot="10800000">
        <a:off x="121968" y="916828"/>
        <a:ext cx="4781052" cy="903127"/>
      </dsp:txXfrm>
    </dsp:sp>
    <dsp:sp modelId="{49BE1556-DDAE-4E46-B419-87AA92B3CA41}">
      <dsp:nvSpPr>
        <dsp:cNvPr id="0" name=""/>
        <dsp:cNvSpPr/>
      </dsp:nvSpPr>
      <dsp:spPr>
        <a:xfrm>
          <a:off x="14493" y="1157504"/>
          <a:ext cx="162571" cy="421774"/>
        </a:xfrm>
        <a:prstGeom prst="homePlate">
          <a:avLst/>
        </a:prstGeom>
        <a:solidFill>
          <a:schemeClr val="accent4">
            <a:tint val="50000"/>
            <a:hueOff val="2922168"/>
            <a:satOff val="-256"/>
            <a:lumOff val="-37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444FF4F-8D2B-4192-B7CA-88D243B8A16C}">
      <dsp:nvSpPr>
        <dsp:cNvPr id="0" name=""/>
        <dsp:cNvSpPr/>
      </dsp:nvSpPr>
      <dsp:spPr>
        <a:xfrm rot="10800000">
          <a:off x="121968" y="1833435"/>
          <a:ext cx="4781052" cy="903127"/>
        </a:xfrm>
        <a:prstGeom prst="rect">
          <a:avLst/>
        </a:prstGeom>
        <a:gradFill flip="none" rotWithShape="0">
          <a:gsLst>
            <a:gs pos="0">
              <a:schemeClr val="accent5">
                <a:lumMod val="67000"/>
              </a:schemeClr>
            </a:gs>
            <a:gs pos="90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" tIns="60960" rIns="7200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တစ်ဖက်လူက တူညီတဲ့ ကရုဏာနဲ့ မေတ္တာကို အပြန်အလှန်ပြသတဲ့ ရည်ရွယ်ချက်နဲ့ ပြသတဲ့ မေတ္တာ</a:t>
          </a:r>
          <a:endParaRPr lang="en" sz="1600" b="1" kern="1200" dirty="0"/>
        </a:p>
      </dsp:txBody>
      <dsp:txXfrm rot="10800000">
        <a:off x="121968" y="1833435"/>
        <a:ext cx="4781052" cy="903127"/>
      </dsp:txXfrm>
    </dsp:sp>
    <dsp:sp modelId="{E66F0248-49DD-4C55-AD04-2508EAEFADFE}">
      <dsp:nvSpPr>
        <dsp:cNvPr id="0" name=""/>
        <dsp:cNvSpPr/>
      </dsp:nvSpPr>
      <dsp:spPr>
        <a:xfrm>
          <a:off x="14493" y="2074111"/>
          <a:ext cx="162571" cy="421774"/>
        </a:xfrm>
        <a:prstGeom prst="homePlate">
          <a:avLst/>
        </a:prstGeom>
        <a:solidFill>
          <a:schemeClr val="accent4">
            <a:tint val="50000"/>
            <a:hueOff val="5844337"/>
            <a:satOff val="-512"/>
            <a:lumOff val="-75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D1AC5-3245-41E5-8A0E-64C99CE8CC84}">
      <dsp:nvSpPr>
        <dsp:cNvPr id="0" name=""/>
        <dsp:cNvSpPr/>
      </dsp:nvSpPr>
      <dsp:spPr>
        <a:xfrm>
          <a:off x="-2482213" y="-383309"/>
          <a:ext cx="2963766" cy="2963766"/>
        </a:xfrm>
        <a:prstGeom prst="blockArc">
          <a:avLst>
            <a:gd name="adj1" fmla="val 18900000"/>
            <a:gd name="adj2" fmla="val 2700000"/>
            <a:gd name="adj3" fmla="val 729"/>
          </a:avLst>
        </a:pr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426B3-9802-4027-A328-C5AADD2B78E3}">
      <dsp:nvSpPr>
        <dsp:cNvPr id="0" name=""/>
        <dsp:cNvSpPr/>
      </dsp:nvSpPr>
      <dsp:spPr>
        <a:xfrm>
          <a:off x="252896" y="168916"/>
          <a:ext cx="6091246" cy="338009"/>
        </a:xfrm>
        <a:prstGeom prst="rect">
          <a:avLst/>
        </a:prstGeom>
        <a:solidFill>
          <a:srgbClr val="CB2B5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2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သူ့ကိုချစ်ပါ (ယော. ၁၆:၂၇)</a:t>
          </a:r>
          <a:endParaRPr lang="es-ES" sz="1800" kern="1200" dirty="0"/>
        </a:p>
      </dsp:txBody>
      <dsp:txXfrm>
        <a:off x="252896" y="168916"/>
        <a:ext cx="6091246" cy="338009"/>
      </dsp:txXfrm>
    </dsp:sp>
    <dsp:sp modelId="{49E54C19-760E-4918-9DA5-554685A2D30D}">
      <dsp:nvSpPr>
        <dsp:cNvPr id="0" name=""/>
        <dsp:cNvSpPr/>
      </dsp:nvSpPr>
      <dsp:spPr>
        <a:xfrm>
          <a:off x="41640" y="126665"/>
          <a:ext cx="422511" cy="422511"/>
        </a:xfrm>
        <a:prstGeom prst="ellipse">
          <a:avLst/>
        </a:prstGeom>
        <a:solidFill>
          <a:srgbClr val="F7D9E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C9BC04-48AF-4C1D-9CD5-136E5C439C7D}">
      <dsp:nvSpPr>
        <dsp:cNvPr id="0" name=""/>
        <dsp:cNvSpPr/>
      </dsp:nvSpPr>
      <dsp:spPr>
        <a:xfrm>
          <a:off x="446685" y="676018"/>
          <a:ext cx="5897458" cy="338009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2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သူ့ကို ဆက်ချစ်ပါ (ယော. ၁၅:၉; ယုဒ ၂၁)</a:t>
          </a:r>
          <a:endParaRPr lang="es-ES" sz="1800" kern="1200" dirty="0"/>
        </a:p>
      </dsp:txBody>
      <dsp:txXfrm>
        <a:off x="446685" y="676018"/>
        <a:ext cx="5897458" cy="338009"/>
      </dsp:txXfrm>
    </dsp:sp>
    <dsp:sp modelId="{329E7619-7F85-44E6-BD25-A1646EACA954}">
      <dsp:nvSpPr>
        <dsp:cNvPr id="0" name=""/>
        <dsp:cNvSpPr/>
      </dsp:nvSpPr>
      <dsp:spPr>
        <a:xfrm>
          <a:off x="235429" y="633767"/>
          <a:ext cx="422511" cy="42251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F8733F-908B-48D2-BC9B-059A2BC0D57C}">
      <dsp:nvSpPr>
        <dsp:cNvPr id="0" name=""/>
        <dsp:cNvSpPr/>
      </dsp:nvSpPr>
      <dsp:spPr>
        <a:xfrm>
          <a:off x="446685" y="1183120"/>
          <a:ext cx="5897458" cy="338009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29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ပညတ်တော်တို့ကို စောင့်ရှောက်လော့ (ယော ၁၄း၂၁၊ ၁ယော ၅း၃)၊</a:t>
          </a:r>
          <a:endParaRPr lang="es-ES" sz="1600" kern="1200" dirty="0"/>
        </a:p>
      </dsp:txBody>
      <dsp:txXfrm>
        <a:off x="446685" y="1183120"/>
        <a:ext cx="5897458" cy="338009"/>
      </dsp:txXfrm>
    </dsp:sp>
    <dsp:sp modelId="{919A77E2-9F5B-4F30-8264-BBC8B6B3CDB6}">
      <dsp:nvSpPr>
        <dsp:cNvPr id="0" name=""/>
        <dsp:cNvSpPr/>
      </dsp:nvSpPr>
      <dsp:spPr>
        <a:xfrm>
          <a:off x="235429" y="1140869"/>
          <a:ext cx="422511" cy="42251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A25E4C-ED6C-4367-A20A-D826D0AF33F5}">
      <dsp:nvSpPr>
        <dsp:cNvPr id="0" name=""/>
        <dsp:cNvSpPr/>
      </dsp:nvSpPr>
      <dsp:spPr>
        <a:xfrm>
          <a:off x="252896" y="1690222"/>
          <a:ext cx="6091246" cy="33800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82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အချင်းချင်းချစ်ကြလော့ (ယော. ၁၅:၁၇; ၁ယော. ၄:၁၂)</a:t>
          </a:r>
          <a:endParaRPr lang="es-ES" sz="1800" kern="1200" dirty="0"/>
        </a:p>
      </dsp:txBody>
      <dsp:txXfrm>
        <a:off x="252896" y="1690222"/>
        <a:ext cx="6091246" cy="338009"/>
      </dsp:txXfrm>
    </dsp:sp>
    <dsp:sp modelId="{BED40554-59EA-40FE-8D5F-3FEF54F65179}">
      <dsp:nvSpPr>
        <dsp:cNvPr id="0" name=""/>
        <dsp:cNvSpPr/>
      </dsp:nvSpPr>
      <dsp:spPr>
        <a:xfrm>
          <a:off x="41640" y="1647970"/>
          <a:ext cx="422511" cy="4225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CEA8-4E50-40C5-63B0-76B3F2C4C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80524-946F-6F14-868F-8C5C8FEFF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AD0C7-893E-AFA3-3118-4D58A9A3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8C0B-5DC2-97C9-7710-E6B41ED0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84214-7F8D-D60F-F73E-EBA8F800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5769-D412-F4AC-B6B8-BD847B5B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E261D-D330-0296-4978-7D5E704B1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CB9FC-C163-73A6-BB6B-5E1BFE11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ADE08-2D8F-5545-684F-6FFC690D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20E63-79CF-F2DC-959A-D1261307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5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66CA4-27BF-BF3C-C5FA-D21838A9F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CC4B5-4EB3-EA7A-0D3E-C70FC1DC0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D9550-087A-0BC1-972B-6A2A1A25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D392D-0395-F064-10E8-62EC9729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76FE-F1C3-EEA9-8C87-72B1FDFE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7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FD23-6F2E-CFF8-6799-A4C3F30EF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75C63D-279A-602D-7A93-296F2EAA0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8471A-2164-CC60-3B32-8BDF115C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D1A70-1BA2-9669-48C9-F734C958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EDFD3-2BF4-3005-FC56-688906EC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9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B52D1-FF1E-6804-4545-906FE6A3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8A6970-E91E-6ADB-2A95-19378D59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15A75-72C9-F336-BAC0-2D1C7F6D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37A27-EE1F-A20B-4C53-B9E1C701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32424-9D00-F110-D201-9F3B2E0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50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07E75-ED4C-42C9-DEC9-1A9E91A7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44D50-2FBA-B108-02C7-4A74446AB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DD0A0-D87F-74D8-2FCE-3C6B799C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7E036-42C1-A8E0-CD84-2D64E953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75A1C-FE4D-5712-508F-0EAB379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51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766AC-A113-CAFA-C2D3-AD410060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087CB-E38B-383F-4D07-99DC89B10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6BA7E-947F-87FB-DEA5-449E16DA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F82AC-ECC6-B251-B3D7-56E7D5F3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8FD4C-0607-64B6-CCA8-7B105E5E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603D33-138D-6288-083F-E1C0F730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39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FA521-A913-A4CE-52D1-57C0341C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9800F9-00BE-94C9-785F-E064616C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2992D-BF88-1632-405F-9A73C69E8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915ACD-586A-0CA3-49B8-13AF144FD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52C1DC-3491-83E0-C4A4-81BE2D238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53FB71-FCF9-2D79-F693-4C51704A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8BAEFA-7E9B-0873-6482-E6EEBFE8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EA574-57A5-1FCD-F460-43F9E639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048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C9802-C439-A15C-DF7F-1E56BCBD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78C64-1DEA-5E94-88E8-09F2E011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E3BD8B-66D7-681F-911A-BBEA1BAF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B1B50F-1EBB-5C9D-81E7-17F93DE8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38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60CAA1-B935-7E45-66E5-8EA5868A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43C05B-22B1-9DF9-F830-B92C965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2DEF5E-6901-DF2B-6512-39605638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07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46AC3-661C-E89A-48A3-74509C3F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C70F1-3AA5-CDC1-766F-0C404067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D577B8-D124-AACC-5075-5EF5CE01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8938B-B1FC-456D-A135-18D6E362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4F84D8-0945-7ABA-0495-168A35E5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5C9DB-88C3-52EE-A4CD-7D3BE4D4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38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7A46-06DB-4287-7361-29A9CCF6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24BF-5723-EFB2-DB17-C576DB39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EC996-27A8-3C76-DDF3-93D84D96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96D85-F15F-DC9E-0611-E0E0D9E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E9128-5BFF-5433-6DA0-45535572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32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09395-DBC9-85C2-79D3-25CC6591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832D85-0FF8-0DE3-CEFB-91F2AC2CC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E9981-96BE-C8B2-6BC1-4FFE79E46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101998-D5B5-047C-061E-E23D7621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A2B2B-9752-8137-8640-DB0CFAC1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BF970B-F461-E84C-3DB8-6CF57CC5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968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3044-0172-F1F3-D854-4DDC3073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A8A2C-C03E-B0AA-279C-1E957E0D7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B8689-B406-4A0E-DC06-FE350D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EF2E9-83DF-F371-3CA4-DE62BE3F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D3A2E-A5FF-7763-8E3F-68AC3326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630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7EE710-6262-2FDE-7E4F-9C8FE81FA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43517-2B2F-343E-5832-ECAADB4F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72CC2-D6B7-FD91-C0EA-20C86FFD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A70A04-375F-CA7F-65D4-41E1195F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6A958-CAB6-C4E4-FD1B-F6B880E8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130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64081-6028-AC3B-5E25-783744DC8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CAFEED-2CC2-5071-AF6A-798B2BA16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C6A977-393A-CAA6-7933-FBD48745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B94C82-03DA-B73A-67EB-F2344EB8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986AA7-8726-A3C2-F843-3C7EBD33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2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85EBA-6390-2D32-5334-8F0EF885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96D279-D133-E619-7C38-89ADB3137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EED952-B2BF-91B1-0750-B8353E7B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C3D6A9-526D-CF04-25A4-24A46AEE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EEC5A9-DFE9-9E4C-35F8-6015888C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3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6C15D-10CA-4302-0E14-D42936DB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C5CFD6-481D-3DBC-E357-17E52DA0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E2F365-8523-E3EC-C366-209A7AB2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F3E742-A077-A730-DB61-2C35142C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14362-109E-C781-8CA5-010AFDAF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3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E8D24-99EC-3F69-5E27-9B481F2D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2C32CD-27D3-C7A6-77E0-54644C055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559EA5-A448-DDEA-EB1E-6FC341B8D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A01F91-3FCE-12C3-F507-FF48E984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6FEFF4-998E-B709-CF21-CD9CEC65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0C248F-2241-8E9F-4B89-2759163B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58DE1-DC39-6311-7CA9-ECFE40C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F8378A-5284-15C9-0189-64B01463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C4A029-1B00-60C3-CFD7-6C398E342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CF8571-7362-8502-7EFF-C62F618CB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03D1F-0A9B-0F91-E0EE-2BDAC926E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B56756-DAF3-7105-693A-28325FDB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BE79A7-319F-ABD4-1ADE-91D4C380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166718-734E-CCDD-C836-A9858693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8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F428C-19A0-71C5-8FC8-54F46F93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42BDE6-229E-E49C-CB98-1E3B5C5E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166DD9-92A4-FADB-65E2-52BEDD83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70C2D5-595B-1EFF-C9D6-235E5354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8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37DEA2-F292-C12E-80A7-A9CA55A6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C92B9C-31AE-B45B-9DC3-CFF26E96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56EA3C-7EDD-A686-38E1-76DF0C48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87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2EA8-BA18-F065-858F-3BD431CA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46469-B7A0-E73A-E107-FEAB0682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82C51-8D5C-D6C7-9075-A5A6E91F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DEBA6-6E95-CBFB-21C0-A1981D07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22ED-2D09-F49C-2754-26426568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71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334A9-3775-D17C-2E0E-CD735CDE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D59850-1C37-C0F1-8FB5-D159708B4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4E19CA-E5B9-94BB-D0CE-1F5852E95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F13FB3-6454-6ACA-B74A-A6D8E965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D9EEA6-6A70-73AD-68A2-BBBC78E5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9031C-7E50-C468-1DF8-FD63F86E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267E6-7302-8A06-9AB4-77F56D78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553433-7DA1-4283-87EE-40700B355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882C26-DBFB-6248-7E81-36F0149D0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814A91-F914-0218-6F8D-9EDE34F4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C49081-4AF3-1591-1B06-8184D2E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DEBE46-C838-CF02-9B33-D8EA365E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33D14-6994-3FA5-BEF8-994B5914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20370E-C035-1C46-EDD9-A7591F48B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85880-AAC0-69BB-38D3-6C5E7372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349718-1238-D572-9861-3CDC837E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1F70D-0810-9D1F-4B5F-1DBF269C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D76B8B-B5C5-92B3-D7EA-8ADEC5D37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89690C-240F-811E-6481-F8795AE28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6A4604-3D35-B0F3-F75A-58CFD431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147BC1-67CB-2C50-2B69-3122DEC2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DD7C3-7C0A-C5E6-6429-3B3BD1B4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2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A2E3-C121-77C9-EACC-965E083D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32F6B-EC95-6040-8EE7-C8B19E44E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EC568-E977-806C-220C-FB30CE662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675C9-12A3-4E23-92A2-CA6FD7E1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DF593-733F-8F2D-4952-01A8F2A0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8814E-E092-42C5-4E21-34E5FE1F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2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B5A8-46EC-157D-1062-7F665CCC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66873-8350-2F8D-4E9D-6CFF42C6B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463FE-3099-B5DA-5951-45CC29FD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A93D3-95D4-0884-9552-CA61015E4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15074-EFB7-CCAE-D8DD-DEBCDBDEF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36AC2-38F5-AEAE-27B5-1877B68A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4D61E-4577-94B2-58F5-21109C81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DEBF0-8C0B-5900-B64E-7BDEE314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8987-83FD-FAAD-7CB2-9F5FC0E9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35BBF-1FCD-0DD3-E9D7-F5B99BAF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1B14C-BFD1-0A29-99F4-180EEA5F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3999B-695E-8837-B114-FC23E643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2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09DCE-9639-C785-D988-35174D6B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B9289-A74E-6864-9497-4234257B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4D603-7B17-9E17-C75A-0FF17667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63EF-FD8F-BE13-1C6F-0B829099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0BA9B-8835-8208-98F0-7BEF0549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A2E6E-5510-A521-EC72-F3C974488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69AF3-12DD-87BA-76C4-AEE51578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43CDD-6F02-901A-EE73-B9D49ACC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35B3C-11DE-5E8E-2078-EBBD51AA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3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FB43-082F-E927-ED18-3D970B73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8B534-5EBE-75B1-054F-C7286B128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3C1E4-3177-F363-E8B2-66CBA4BF3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C2452-6419-1D3C-E077-14B54551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7A362-9A32-26DE-FC3E-F8773095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B2B2B-C37E-3813-066B-8A76FA65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3B79B-A68B-75F8-4FBF-01D3F538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B169D-7415-FA6D-3161-2C0BA336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8073B-1CC0-17A7-B808-B735BBB8C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32AEA-963E-4841-B057-DDD2CAFDA421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7A543-8392-7011-2184-1D700C4C9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71EA3-0ECC-ABB9-A6B7-67EE076C0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496E4-3CDC-45BC-9486-151933EE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05B8B6-2961-D511-9BDA-A7763268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5388F-4A3D-D510-33FE-F66C712D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D3527-DE3C-ECF3-5142-BFDA39AFD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29F3A-2378-4582-B104-31C68F6FE3B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6A085A-AF03-6121-2884-074590F3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0A4EC-9E15-D854-7C8D-7AD9B543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50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6AF65F-CC2A-A517-5960-35B2144D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6B6E58-3982-42B2-4D53-DB8C2301B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515D3D-B71D-0C4E-7507-6CEF346E3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CC2FF-7D02-4E7E-90D4-AB5A54DE5C95}" type="datetimeFigureOut">
              <a:rPr lang="es-ES" smtClean="0"/>
              <a:t>01/01/2025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557B3C-B33C-F2B4-819E-0776F2F61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A4FCD0-2098-9CE3-303F-FB991595A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58970B-981D-413A-AE46-6076DAF36D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81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87290-525F-9E36-2C3E-20E036990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274F1F3-2782-A14D-6FAD-35695E3B12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6"/>
          <a:stretch/>
        </p:blipFill>
        <p:spPr>
          <a:xfrm>
            <a:off x="0" y="0"/>
            <a:ext cx="7561645" cy="6858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 descr="Imagen que contiene persona, sostener, agua, parado&#10;&#10;Descripción generada automáticamente">
            <a:extLst>
              <a:ext uri="{FF2B5EF4-FFF2-40B4-BE49-F238E27FC236}">
                <a16:creationId xmlns:a16="http://schemas.microsoft.com/office/drawing/2014/main" id="{5747320C-33A3-89C6-641D-597E11C60D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"/>
          <a:stretch/>
        </p:blipFill>
        <p:spPr>
          <a:xfrm>
            <a:off x="7809454" y="-1"/>
            <a:ext cx="4382546" cy="334564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C4C6C0D-5E94-7C58-2337-928ED949FD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7809462" y="3512354"/>
            <a:ext cx="4382545" cy="334564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C82489-A235-EE3F-DF89-B2B43E66B970}"/>
              </a:ext>
            </a:extLst>
          </p:cNvPr>
          <p:cNvSpPr txBox="1"/>
          <p:nvPr/>
        </p:nvSpPr>
        <p:spPr>
          <a:xfrm>
            <a:off x="7809454" y="6488668"/>
            <a:ext cx="4382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for January 11,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B13B7-D26B-1644-9426-0A4F0410CE10}"/>
              </a:ext>
            </a:extLst>
          </p:cNvPr>
          <p:cNvSpPr/>
          <p:nvPr/>
        </p:nvSpPr>
        <p:spPr>
          <a:xfrm>
            <a:off x="115376" y="2172678"/>
            <a:ext cx="7446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y-MM" sz="4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Pyidaungsu Book"/>
              </a:rPr>
              <a:t>ပ​ဋိ​ညာဉ်​ခံ​ထား​သ​ည့်မေတ္တာ​တော်</a:t>
            </a:r>
            <a:endParaRPr lang="en-US" sz="4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6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E8005F-C6A8-9BCA-8C28-E96AA6F57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F3198E-C360-915F-8D7D-6D412F34F6A1}"/>
              </a:ext>
            </a:extLst>
          </p:cNvPr>
          <p:cNvSpPr txBox="1"/>
          <p:nvPr/>
        </p:nvSpPr>
        <p:spPr>
          <a:xfrm>
            <a:off x="1911767" y="608247"/>
            <a:ext cx="8368465" cy="424731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82550" h="38100" prst="coolSlant"/>
            </a:sp3d>
          </a:bodyPr>
          <a:lstStyle/>
          <a:p>
            <a:pPr lvl="1" algn="ctr">
              <a:lnSpc>
                <a:spcPct val="150000"/>
              </a:lnSpc>
              <a:spcBef>
                <a:spcPts val="600"/>
              </a:spcBef>
            </a:pPr>
            <a:r>
              <a:rPr lang="my-MM" sz="6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ဘုရားသခင်ရဲ့              ချစ်ခြင်းမေတ္တာအပေါ် ကျွန်ုပ်တို့ရဲ့ တုံ့ပြန်မှု၊</a:t>
            </a:r>
          </a:p>
        </p:txBody>
      </p:sp>
    </p:spTree>
    <p:extLst>
      <p:ext uri="{BB962C8B-B14F-4D97-AF65-F5344CB8AC3E}">
        <p14:creationId xmlns:p14="http://schemas.microsoft.com/office/powerpoint/2010/main" val="35062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7E557EB-5E76-4F40-D76F-87F6E1F8D906}"/>
              </a:ext>
            </a:extLst>
          </p:cNvPr>
          <p:cNvSpPr txBox="1"/>
          <p:nvPr/>
        </p:nvSpPr>
        <p:spPr>
          <a:xfrm>
            <a:off x="0" y="4869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ဘုရားသခင်ရဲ့ ချစ်ခြင်းမေတ္တာကို ပေးပို့သူတွေ။</a:t>
            </a:r>
            <a:endParaRPr lang="en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3D2884-4ADD-9BE1-54DF-FEDACC4284A5}"/>
              </a:ext>
            </a:extLst>
          </p:cNvPr>
          <p:cNvSpPr txBox="1"/>
          <p:nvPr/>
        </p:nvSpPr>
        <p:spPr>
          <a:xfrm>
            <a:off x="1733549" y="574347"/>
            <a:ext cx="8724900" cy="369332"/>
          </a:xfrm>
          <a:prstGeom prst="rect">
            <a:avLst/>
          </a:prstGeom>
          <a:solidFill>
            <a:srgbClr val="F39731"/>
          </a:solidFill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/>
              <a:t>သင်​တို့​သည် အခမဲ့​ရရှိ​ကြ​သည့်​အလျောက် အခမဲ့​ပေး​ကြ​လော့။ 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(Matthew 10:8b </a:t>
            </a: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NIV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A9CD40-AD71-4177-31AB-D47AFC4769F2}"/>
              </a:ext>
            </a:extLst>
          </p:cNvPr>
          <p:cNvSpPr txBox="1"/>
          <p:nvPr/>
        </p:nvSpPr>
        <p:spPr>
          <a:xfrm>
            <a:off x="3160955" y="1167422"/>
            <a:ext cx="8829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ကျွန်ုပ်တို့အတွက် ဘုရားသခင်လုပ်ဆောင်ပေးခဲ့သော အရာများအတွက် ကျွန်ုပ်တို့ မည်သို့ လျော်ကြေးပေးနိုင်မည်နည်း။ ကျွန်ုပ်တို့သည် သူ့ကို မည်သည့်နည်းဖြင့် ဆပ်နိုင်မည်နည်း။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A676A9D-6713-D3E7-ED53-D71FDAF86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5920" y="2583134"/>
            <a:ext cx="4844638" cy="41203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naturaleza, fuego, hombre, parado&#10;&#10;Descripción generada automáticamente">
            <a:extLst>
              <a:ext uri="{FF2B5EF4-FFF2-40B4-BE49-F238E27FC236}">
                <a16:creationId xmlns:a16="http://schemas.microsoft.com/office/drawing/2014/main" id="{FA999087-1A6C-F906-BA79-D4BB8B3713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84" y="1176944"/>
            <a:ext cx="2746039" cy="35306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C1240EF-12E8-E56B-7609-17D7650EB401}"/>
              </a:ext>
            </a:extLst>
          </p:cNvPr>
          <p:cNvSpPr txBox="1"/>
          <p:nvPr/>
        </p:nvSpPr>
        <p:spPr>
          <a:xfrm>
            <a:off x="196984" y="4759047"/>
            <a:ext cx="58990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ကျွန်ုပ်တို့သည်ဘုရားသခင်ပြုခဲ့သည့်အရာများကိုပြန်မဆပ်နိုင်သော်လည်းကျွန်ုပ်တို့အပေါ်ပြုမူခဲ့သည့်အတိုင်းအခြားသူများအပေါ် ပြုမူခြင်းဖြင့်ကိုယ်တော်ကို ကျေးဇူးတင်နိုင်ပါသည်။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B9FBB8C-7995-9DB1-9D86-E173E97C5ECA}"/>
              </a:ext>
            </a:extLst>
          </p:cNvPr>
          <p:cNvSpPr txBox="1"/>
          <p:nvPr/>
        </p:nvSpPr>
        <p:spPr>
          <a:xfrm>
            <a:off x="3160953" y="2596162"/>
            <a:ext cx="37670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ကျွန်ုပ်တို့သည်ကျွန်ုပ်တို့ရရှိထားသည့်အရာများကိုလွတ်လပ်စွာပေးပို့သူဖြစ်ကြောင်းကိုကိုယ်တော်ကျေနပ်တော်မူသည်– “ချစ်သားတို့၊ ဘုရားသခင်သည် ငါတို့ကို အလွန်ချစ်တော်မူလျှင် အချင်းချင်းလည်း ချစ်သင့်သည်” (၁ ယော. ၄:၁၁; မဿ. ၁၀:၈ခ)။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E9AAA7-DAFE-050C-797A-84C497020C21}"/>
              </a:ext>
            </a:extLst>
          </p:cNvPr>
          <p:cNvSpPr txBox="1"/>
          <p:nvPr/>
        </p:nvSpPr>
        <p:spPr>
          <a:xfrm>
            <a:off x="3160953" y="1849881"/>
            <a:ext cx="9031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လုံးဝမဖြစ်နိုင် (ဆာ. ၄၉:၇-၈။) သို့သော် ဘုရားသခင်သည် ကျွန်ုပ်တို့အား လက်ခံရရှိသောမေတ္တာအတွက် ပေးဆောင်ရန် သို့မဟုတ် လျော်ကြေးပေးရန် မတောင်းဆိုပါ။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E79AF7-350C-CD87-9CD6-E26EE412C33C}"/>
              </a:ext>
            </a:extLst>
          </p:cNvPr>
          <p:cNvSpPr txBox="1"/>
          <p:nvPr/>
        </p:nvSpPr>
        <p:spPr>
          <a:xfrm>
            <a:off x="196984" y="5774710"/>
            <a:ext cx="64857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ဘုရားသခင်ကိုချစ်ခြင်းဆိုသည်မှာအခြားသူများကိုချစ်ခြင်းဖြစ်ပါသည် ၊ ကျွန်ုပ်တို့သည် လူတိုင်းအား ဘုရားသခင်၏ ချစ်ခြင်းမေတ္တာတရား သတင်းစကားကို အမြန်မျှဝေရမည်ဖြစ်သည်။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34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2" grpId="0"/>
      <p:bldP spid="14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B4C4B-C136-A16E-FAF6-8D73E8A75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abla, escritorio&#10;&#10;Descripción generada automáticamente">
            <a:extLst>
              <a:ext uri="{FF2B5EF4-FFF2-40B4-BE49-F238E27FC236}">
                <a16:creationId xmlns:a16="http://schemas.microsoft.com/office/drawing/2014/main" id="{0E578CE8-CEE7-7CD0-5FCA-AC96FB5FF6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0" y="0"/>
            <a:ext cx="12192000" cy="2509736"/>
          </a:xfrm>
          <a:prstGeom prst="rect">
            <a:avLst/>
          </a:prstGeom>
        </p:spPr>
      </p:pic>
      <p:pic>
        <p:nvPicPr>
          <p:cNvPr id="9" name="Imagen 8" descr="Imagen que contiene tabla, escritorio&#10;&#10;Descripción generada automáticamente">
            <a:extLst>
              <a:ext uri="{FF2B5EF4-FFF2-40B4-BE49-F238E27FC236}">
                <a16:creationId xmlns:a16="http://schemas.microsoft.com/office/drawing/2014/main" id="{E1D97569-BBCC-C663-4B72-2DF882CEDF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flipV="1">
            <a:off x="0" y="2509736"/>
            <a:ext cx="12192000" cy="43482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FAE6FD-BE20-970D-921B-A6BBA0063D97}"/>
              </a:ext>
            </a:extLst>
          </p:cNvPr>
          <p:cNvSpPr txBox="1"/>
          <p:nvPr/>
        </p:nvSpPr>
        <p:spPr>
          <a:xfrm>
            <a:off x="432292" y="3011122"/>
            <a:ext cx="112036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>
                <a:solidFill>
                  <a:srgbClr val="000000"/>
                </a:solidFill>
                <a:latin typeface="Constantia" panose="02030602050306030303" pitchFamily="18" charset="0"/>
              </a:rPr>
              <a:t>“ခရစ်တော်သည်စိတ်နှလုံး၌ကျိန်းဝပ်တော်မူသောအခါ၊ဝိညာဉ်တော်သည် ချစ်ခြင်းမေတ္တာနှင့် ပြည့်စုံလိမ့်မည်၊၊သူနှင့်ပေါင်းသင်းဆက်ဆံခြင်း၌ဝမ်းမြောက်ခြင်းနှင့်တကွ၊ထိုသူကိုဆင်ခြင်ခြင်း၌မိမိကိုယ်ကိုမေ့လျော့လိမ့်မည်။ခရစ်တော်အားချစ်ခြင်းသည်လုပ်ဆောင်ချက်၏နွေဦးဖြစ် လိမ့်မည်။ ဘုရားသခင်၏ ချုပ်ချယ်သော ချစ်ခြင်းမေတ္တာကို ခံစားရသူများသည် ဘုရားသခင်၏ လိုအပ်ချက်များကို ပြည့်မီရန် မည်မျှ အနည်းငယ်မျှ ပေးဆောင်ရမည်ကို မတောင်းဆိုပါနှင့်။သူတို့သည်အနိမ့်ဆုံးစံနှုန်းကိုမတောင်းဆိုသော်လည်း၊သူတို့၏ရွေးနှုတ်ရှင်၏အလိုတော်နှင့်</a:t>
            </a:r>
            <a:r>
              <a:rPr lang="my-MM" sz="2400" b="1">
                <a:solidFill>
                  <a:srgbClr val="000000"/>
                </a:solidFill>
                <a:latin typeface="Constantia" panose="02030602050306030303" pitchFamily="18" charset="0"/>
              </a:rPr>
              <a:t>အညီပ</a:t>
            </a:r>
            <a:r>
              <a:rPr lang="my-MM" sz="2400" b="1" dirty="0">
                <a:solidFill>
                  <a:srgbClr val="000000"/>
                </a:solidFill>
                <a:latin typeface="Constantia" panose="02030602050306030303" pitchFamily="18" charset="0"/>
              </a:rPr>
              <a:t>ြီးပြည့်စုံ</a:t>
            </a:r>
            <a:r>
              <a:rPr lang="my-MM" sz="2400" b="1">
                <a:solidFill>
                  <a:srgbClr val="000000"/>
                </a:solidFill>
                <a:latin typeface="Constantia" panose="02030602050306030303" pitchFamily="18" charset="0"/>
              </a:rPr>
              <a:t>သောလ</a:t>
            </a:r>
            <a:r>
              <a:rPr lang="my-MM" sz="2400" b="1" dirty="0">
                <a:solidFill>
                  <a:srgbClr val="000000"/>
                </a:solidFill>
                <a:latin typeface="Constantia" panose="02030602050306030303" pitchFamily="18" charset="0"/>
              </a:rPr>
              <a:t>ိုက်လျောညီထွေရှိ</a:t>
            </a:r>
            <a:r>
              <a:rPr lang="my-MM" sz="2400" b="1">
                <a:solidFill>
                  <a:srgbClr val="000000"/>
                </a:solidFill>
                <a:latin typeface="Constantia" panose="02030602050306030303" pitchFamily="18" charset="0"/>
              </a:rPr>
              <a:t>ရန်ရည</a:t>
            </a:r>
            <a:r>
              <a:rPr lang="my-MM" sz="2400" b="1" dirty="0">
                <a:solidFill>
                  <a:srgbClr val="000000"/>
                </a:solidFill>
                <a:latin typeface="Constantia" panose="02030602050306030303" pitchFamily="18" charset="0"/>
              </a:rPr>
              <a:t>်ရွယ်သည</a:t>
            </a:r>
            <a:r>
              <a:rPr lang="my-MM" sz="2400" b="1">
                <a:solidFill>
                  <a:srgbClr val="000000"/>
                </a:solidFill>
                <a:latin typeface="Constantia" panose="02030602050306030303" pitchFamily="18" charset="0"/>
              </a:rPr>
              <a:t>်။ပ</a:t>
            </a:r>
            <a:r>
              <a:rPr lang="my-MM" sz="2400" b="1" dirty="0">
                <a:solidFill>
                  <a:srgbClr val="000000"/>
                </a:solidFill>
                <a:latin typeface="Constantia" panose="02030602050306030303" pitchFamily="18" charset="0"/>
              </a:rPr>
              <a:t>ြင်းပြသောဆန္ဒဖြင့် သူတို့</a:t>
            </a:r>
            <a:r>
              <a:rPr lang="my-MM" sz="2400" b="1">
                <a:solidFill>
                  <a:srgbClr val="000000"/>
                </a:solidFill>
                <a:latin typeface="Constantia" panose="02030602050306030303" pitchFamily="18" charset="0"/>
              </a:rPr>
              <a:t>သည်အ</a:t>
            </a:r>
            <a:r>
              <a:rPr lang="my-MM" sz="2400" b="1" dirty="0">
                <a:solidFill>
                  <a:srgbClr val="000000"/>
                </a:solidFill>
                <a:latin typeface="Constantia" panose="02030602050306030303" pitchFamily="18" charset="0"/>
              </a:rPr>
              <a:t>ားလုံးကို စွန့်ကြဲပြီး သူတို့ရှာနေသော အရာဝတ္ထု၏တန်ဖိုးနှင့် အချိုးကျသော အတိုးနှုန်းကို ထင်ရှားစေသည်။”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EBE0CE-D4ED-65B2-51EA-1BD24D83B6B9}"/>
              </a:ext>
            </a:extLst>
          </p:cNvPr>
          <p:cNvSpPr txBox="1"/>
          <p:nvPr/>
        </p:nvSpPr>
        <p:spPr>
          <a:xfrm>
            <a:off x="9201272" y="6288778"/>
            <a:ext cx="272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Steps to Christ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, pg. 44)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93D1FF-487C-143A-858E-93FD67A7DB07}"/>
              </a:ext>
            </a:extLst>
          </p:cNvPr>
          <p:cNvSpPr txBox="1"/>
          <p:nvPr/>
        </p:nvSpPr>
        <p:spPr>
          <a:xfrm>
            <a:off x="432293" y="508138"/>
            <a:ext cx="112036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>
                <a:solidFill>
                  <a:srgbClr val="000000"/>
                </a:solidFill>
                <a:latin typeface="Constantia" panose="02030602050306030303" pitchFamily="18" charset="0"/>
              </a:rPr>
              <a:t>“ဘုရားသခင်သည်လူသားမိသားစုဝင်တိုင်းအတွက်နက်နဲပြီးထက်သန်သောမေတ္တာရှိတော်မူ၏။ မည်သူ့ကိုမျှ မမေ့မလျော့၊ ခိုကိုးရာမဲ့မကျန်ရစ်ဘဲ၊ရန်သူ၏လှည့်စားခြင်းကိုမခံရ‌စေပါ။ […]ဘုရားသခင်ကိုယုံကြည်စိတ်ချနိုင်တယ်၊အကြောင်းမူကား၊သူသည်ငါ့ကိုလွန်စွာချစ်သောကြောင့်၊ငါ့အတွက်အသေခံရန် သူ၏တစ်ပါးတည်းသောသားတော်ကိုပေးတော်မူ၏။"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B97FE6-34E9-FC49-63A0-11B2E95A35E4}"/>
              </a:ext>
            </a:extLst>
          </p:cNvPr>
          <p:cNvSpPr txBox="1"/>
          <p:nvPr/>
        </p:nvSpPr>
        <p:spPr>
          <a:xfrm>
            <a:off x="7165283" y="1993018"/>
            <a:ext cx="4829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Fundamentals of Christian Education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pg. 299)</a:t>
            </a:r>
          </a:p>
        </p:txBody>
      </p:sp>
    </p:spTree>
    <p:extLst>
      <p:ext uri="{BB962C8B-B14F-4D97-AF65-F5344CB8AC3E}">
        <p14:creationId xmlns:p14="http://schemas.microsoft.com/office/powerpoint/2010/main" val="18341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69E71B-33D0-E079-EF72-386D05D05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B8C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0073EFE2-0B16-73AB-06B2-8C2D01ABEE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5374" r="-25" b="22532"/>
          <a:stretch/>
        </p:blipFill>
        <p:spPr>
          <a:xfrm>
            <a:off x="20" y="10"/>
            <a:ext cx="12191980" cy="5122708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D102D5-387D-42C1-FAB0-ABF83603ED62}"/>
              </a:ext>
            </a:extLst>
          </p:cNvPr>
          <p:cNvSpPr txBox="1"/>
          <p:nvPr/>
        </p:nvSpPr>
        <p:spPr>
          <a:xfrm>
            <a:off x="-3028" y="5220611"/>
            <a:ext cx="12191980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Aft>
                <a:spcPts val="300"/>
              </a:spcAft>
            </a:pPr>
            <a:r>
              <a:rPr lang="my-MM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“ယေ​ရှု​က​လည်းငါ့​ကို​ချစ်​သော​သူ​သည်ငါ့​စ​ကား​ကိုနား​ထောင်​လိ​မ့်​မည်။ငါ့​ခ​မည်း​တော်​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 </a:t>
            </a:r>
            <a:r>
              <a:rPr lang="my-MM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သည် ထို​သူ​ကို ချစ်​တော်​မူ​သည်။ ငါ​တို့​သည်​လည်း သူ့​ဆီ​သို့​ကြွ​၍​ နေ​ရာ​ချ​မည်”</a:t>
            </a:r>
            <a:r>
              <a:rPr lang="my-MM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 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       										</a:t>
            </a:r>
            <a:r>
              <a:rPr lang="my-MM" sz="28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(ယော ၁၄:၂၃)။</a:t>
            </a:r>
            <a:endParaRPr lang="en-US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10FEAC-B840-8D31-2B45-8E0A72025FF6}"/>
              </a:ext>
            </a:extLst>
          </p:cNvPr>
          <p:cNvSpPr txBox="1"/>
          <p:nvPr/>
        </p:nvSpPr>
        <p:spPr>
          <a:xfrm>
            <a:off x="6801953" y="3309179"/>
            <a:ext cx="527685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>
                <a:solidFill>
                  <a:schemeClr val="bg1"/>
                </a:solidFill>
              </a:rPr>
              <a:t>      </a:t>
            </a:r>
            <a:r>
              <a:rPr lang="my-MM" b="1" dirty="0">
                <a:solidFill>
                  <a:srgbClr val="FFC000"/>
                </a:solidFill>
              </a:rPr>
              <a:t>ဘု​ရား​သ​ခင်​၏​ ထာ​ဝ​ရ​မေတ္တာ​တော် </a:t>
            </a:r>
            <a:endParaRPr lang="en-US" dirty="0">
              <a:solidFill>
                <a:srgbClr val="FFC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ဘုရားသခင်သည်လူတိုင်းကိုကယ်တင်ခြင်းသို့ရောက်စေလိုသည်။</a:t>
            </a:r>
          </a:p>
          <a:p>
            <a:pPr lvl="1">
              <a:spcBef>
                <a:spcPts val="600"/>
              </a:spcBef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ပဋိညာဉ် အကြောင်းရင်း။</a:t>
            </a: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ဘုရားသခင်၏ချစ်ခြင်းမေတ္တာ၏အခြေအနေများ</a:t>
            </a: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ပဋိညာဉ်၏အခြေအနေများ။</a:t>
            </a: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ဘုရားသခင်ရဲ့ မေတ္တာတော်ကို တုံ့ပြန်ပါ။</a:t>
            </a: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ဘုရားသခင်ရဲ့ ချစ်ခြင်းမေတ္တာအပေါ် ကျွန်ုပ်တို့ရဲ့ တုံ့ပြန်မှု၊</a:t>
            </a:r>
          </a:p>
          <a:p>
            <a:pPr lvl="1">
              <a:spcBef>
                <a:spcPts val="600"/>
              </a:spcBef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ဘုရားသခင်ရဲ့ ချစ်ခြင်းမေတ္တာကို ပေးပို့သူတွေ။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044AB7-D983-D561-8D26-09F84E0D4C64}"/>
              </a:ext>
            </a:extLst>
          </p:cNvPr>
          <p:cNvSpPr txBox="1"/>
          <p:nvPr/>
        </p:nvSpPr>
        <p:spPr>
          <a:xfrm>
            <a:off x="735727" y="114301"/>
            <a:ext cx="542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ချစ်သည်ဘုရားသခင်နှင့်ပတ်သက်သောအရာတိုင်းကိုစိမ့်ဝင်စေသည်၊ဘာဖြစ်လို့လဲဆိုတော့ဘုရားသခင်သည်ချစ်ခြင်းမေတ္တာဖြစ်တော်မူ၏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2D87B5A6-937D-E510-B3F6-6D91DA896D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479" y="147890"/>
            <a:ext cx="5611446" cy="2852485"/>
          </a:xfrm>
          <a:prstGeom prst="snip2DiagRect">
            <a:avLst>
              <a:gd name="adj1" fmla="val 2125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hombre&#10;&#10;Descripción generada automáticamente">
            <a:extLst>
              <a:ext uri="{FF2B5EF4-FFF2-40B4-BE49-F238E27FC236}">
                <a16:creationId xmlns:a16="http://schemas.microsoft.com/office/drawing/2014/main" id="{7719118A-8BD1-A205-1D42-A44B360637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640" y="3000374"/>
            <a:ext cx="5130274" cy="3743325"/>
          </a:xfrm>
          <a:prstGeom prst="roundRect">
            <a:avLst>
              <a:gd name="adj" fmla="val 0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Un conjunto de letras blancas en fondo azul&#10;&#10;Descripción generada automáticamente con confianza media">
            <a:extLst>
              <a:ext uri="{FF2B5EF4-FFF2-40B4-BE49-F238E27FC236}">
                <a16:creationId xmlns:a16="http://schemas.microsoft.com/office/drawing/2014/main" id="{87948EC4-9CB2-72B2-3007-F30D5B4C90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77209">
            <a:off x="6969117" y="4820872"/>
            <a:ext cx="190432" cy="449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B5112EF-BBEF-A80A-90A8-4F91E204E8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77209">
            <a:off x="6969117" y="4134016"/>
            <a:ext cx="190432" cy="449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C196904-E73C-1FA0-A72C-07E83A5A8B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77209">
            <a:off x="6948720" y="3663436"/>
            <a:ext cx="190432" cy="449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2A240C5-9A03-31C6-3701-2E5401722A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77209">
            <a:off x="6969117" y="5158776"/>
            <a:ext cx="190432" cy="449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B6341B17-ED35-EE93-1A6E-D0F801F2F3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77209">
            <a:off x="6948719" y="6211299"/>
            <a:ext cx="190432" cy="449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Descripción generada automáticamente">
            <a:extLst>
              <a:ext uri="{FF2B5EF4-FFF2-40B4-BE49-F238E27FC236}">
                <a16:creationId xmlns:a16="http://schemas.microsoft.com/office/drawing/2014/main" id="{D0820403-8389-52D8-4838-EC7E0C11C25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479" y="3299131"/>
            <a:ext cx="466287" cy="418537"/>
          </a:xfrm>
          <a:prstGeom prst="rect">
            <a:avLst/>
          </a:prstGeom>
        </p:spPr>
      </p:pic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A30C30F9-9901-16C3-CC29-B92435FF959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970" y="5534978"/>
            <a:ext cx="466287" cy="418537"/>
          </a:xfrm>
          <a:prstGeom prst="rect">
            <a:avLst/>
          </a:prstGeom>
        </p:spPr>
      </p:pic>
      <p:pic>
        <p:nvPicPr>
          <p:cNvPr id="18" name="Imagen 17" descr="Forma&#10;&#10;Descripción generada automáticamente">
            <a:extLst>
              <a:ext uri="{FF2B5EF4-FFF2-40B4-BE49-F238E27FC236}">
                <a16:creationId xmlns:a16="http://schemas.microsoft.com/office/drawing/2014/main" id="{77472814-335E-5FDB-C5FB-C10CDCD1CE1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479" y="4494431"/>
            <a:ext cx="466287" cy="4185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4C36B8-44CA-40EC-7299-74A36D32DD03}"/>
              </a:ext>
            </a:extLst>
          </p:cNvPr>
          <p:cNvSpPr txBox="1"/>
          <p:nvPr/>
        </p:nvSpPr>
        <p:spPr>
          <a:xfrm>
            <a:off x="856640" y="1625275"/>
            <a:ext cx="5372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ဤပဋိညာဉ်၏အကြောင်းရင်းကားအဘယ်နည်း။ ယင်းတွင် ဘုရားသခင်၏မေတ္တာသည်အဘယ်အခန်းကဏ္ဍမှပါဝင် သနည်း။ ပဋိညာဉ်၏အခြေအနေများကား အဘယ်နည်း။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41B173D-4748-963D-E672-BC426DF9E062}"/>
              </a:ext>
            </a:extLst>
          </p:cNvPr>
          <p:cNvSpPr txBox="1"/>
          <p:nvPr/>
        </p:nvSpPr>
        <p:spPr>
          <a:xfrm>
            <a:off x="856640" y="938660"/>
            <a:ext cx="5372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အပြစ်ကလူသားတွေကိုဘုရားသခင်နဲ့ ခွဲထုတ်လိုက်တဲ့အခါ ဘုရားသခင်ကလူသားတွေနဲ့ ပဋိညာဉ်ဖွဲ့ခဲ့တယ်။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215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F4C15F-F669-FE1C-6C7E-6CBC7A81B1B7}"/>
              </a:ext>
            </a:extLst>
          </p:cNvPr>
          <p:cNvSpPr txBox="1"/>
          <p:nvPr/>
        </p:nvSpPr>
        <p:spPr>
          <a:xfrm>
            <a:off x="1909010" y="1144325"/>
            <a:ext cx="8373979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7200" b="1" dirty="0">
                <a:solidFill>
                  <a:srgbClr val="FFC000"/>
                </a:solidFill>
              </a:rPr>
              <a:t>ဘု​ရား​သ​ခင်​၏​ ထာ​ဝ​ရ​မေတ္တာ​တော်</a:t>
            </a:r>
            <a:endParaRPr kumimoji="0" lang="en" sz="7200" b="0" i="0" u="none" strike="noStrike" kern="1200" cap="none" spc="0" normalizeH="0" baseline="0" noProof="0" dirty="0">
              <a:ln w="0"/>
              <a:gradFill>
                <a:gsLst>
                  <a:gs pos="0">
                    <a:srgbClr val="9F07C9">
                      <a:lumMod val="50000"/>
                    </a:srgbClr>
                  </a:gs>
                  <a:gs pos="50000">
                    <a:srgbClr val="9F07C9"/>
                  </a:gs>
                  <a:gs pos="100000">
                    <a:srgbClr val="9F07C9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F830A4-4D98-F898-E3DB-AE4965A7B71C}"/>
              </a:ext>
            </a:extLst>
          </p:cNvPr>
          <p:cNvSpPr txBox="1"/>
          <p:nvPr/>
        </p:nvSpPr>
        <p:spPr>
          <a:xfrm>
            <a:off x="-2" y="11750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>
              <a:bevelT h="25400" prst="softRound"/>
              <a:contourClr>
                <a:srgbClr val="4BB2FF"/>
              </a:contourClr>
            </a:sp3d>
          </a:bodyPr>
          <a:lstStyle/>
          <a:p>
            <a:pPr lvl="1">
              <a:spcBef>
                <a:spcPts val="600"/>
              </a:spcBef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ဘုရားသခင်သည်လူတိုင်းကိုကယ်တင်ခြင်းသို့ရောက်စေလိုသည်။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3A758D-99FE-D5D6-802A-2E7B2D8FD99A}"/>
              </a:ext>
            </a:extLst>
          </p:cNvPr>
          <p:cNvSpPr txBox="1"/>
          <p:nvPr/>
        </p:nvSpPr>
        <p:spPr>
          <a:xfrm>
            <a:off x="130166" y="665032"/>
            <a:ext cx="11571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1600" dirty="0">
                <a:solidFill>
                  <a:schemeClr val="bg1"/>
                </a:solidFill>
              </a:rPr>
              <a:t>ထိုသို့​ပြု​ခြင်း​သည်ကောင်းမြတ်​၍ငါ​တို့​၏​ကယ်တင်ရှင်​ဘုရားသခင်​ရှေ့​တော်​၌နှစ်သက်​လက်ခံ​ဖွယ်​ဖြစ်​၏။                                                                                                      လူသား​အားလုံး​ကယ်တင်​ခြင်း​ခံရ​လျက် သမ္မာတရား​ကို​သိရှိ​ခြင်း​သို့​ရောက်​စေရန် ဘုရားသခင်​အလိုရှိ​တော်မူ​၏။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(1 Timothy 2:3-4)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F21246-8331-6A28-78B9-12FD7ECB6E3A}"/>
              </a:ext>
            </a:extLst>
          </p:cNvPr>
          <p:cNvSpPr txBox="1"/>
          <p:nvPr/>
        </p:nvSpPr>
        <p:spPr>
          <a:xfrm>
            <a:off x="68788" y="1446292"/>
            <a:ext cx="6272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ဘုရားသခင်သည်ကျွန်ုပ်တို့အားလွန်စွာချစ်တော်မူသောကြောင့်လူအပေါင်းတို့သည် အပြစ်မှ ကယ်တင်ခြင်းသို့ရောက်မည် (ယော၊ ၃း၁၆)။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Vista de montañas y nubes&#10;&#10;Descripción generada automáticamente con confianza baja">
            <a:extLst>
              <a:ext uri="{FF2B5EF4-FFF2-40B4-BE49-F238E27FC236}">
                <a16:creationId xmlns:a16="http://schemas.microsoft.com/office/drawing/2014/main" id="{CD8DE31A-2FA8-DB08-1593-F6E517D894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152" y="1372888"/>
            <a:ext cx="2163479" cy="2324501"/>
          </a:xfrm>
          <a:prstGeom prst="round2DiagRect">
            <a:avLst>
              <a:gd name="adj1" fmla="val 0"/>
              <a:gd name="adj2" fmla="val 20465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persona, hombre, agua, mujer&#10;&#10;Descripción generada automáticamente">
            <a:extLst>
              <a:ext uri="{FF2B5EF4-FFF2-40B4-BE49-F238E27FC236}">
                <a16:creationId xmlns:a16="http://schemas.microsoft.com/office/drawing/2014/main" id="{46B0CF5B-AE6C-00D5-45AE-5E581534E3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337" y="3827196"/>
            <a:ext cx="2169294" cy="289239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3D8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persona, hombre, gente, tabla&#10;&#10;Descripción generada automáticamente">
            <a:extLst>
              <a:ext uri="{FF2B5EF4-FFF2-40B4-BE49-F238E27FC236}">
                <a16:creationId xmlns:a16="http://schemas.microsoft.com/office/drawing/2014/main" id="{012878F6-30E5-CD5E-3A88-1536B62B4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893" y="1372888"/>
            <a:ext cx="4552749" cy="534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A91684A-1FFC-603E-45E0-6C78BDD1B7AD}"/>
              </a:ext>
            </a:extLst>
          </p:cNvPr>
          <p:cNvSpPr txBox="1"/>
          <p:nvPr/>
        </p:nvSpPr>
        <p:spPr>
          <a:xfrm>
            <a:off x="963" y="4691419"/>
            <a:ext cx="51387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သို့သော်ကျွန်ုပ်တို့သည်ကယ်တင်ခြင်းသို့ရောက်လိုခြင်းရှိ၊မရှိဆုံးဖြတ်ရန်ကျွန်ုပ်တို့အားလွတ်လပ်ခွင့်ပေးထားသည်။ကျွန်ုပ်တို့သည်ကိုယ်တော်၏မေတ္တာတော်ကို တုံ့ပြန်လိုလျင်၊"ကျေးဇူးပြု၍ ဖိတ်ကြားချက်ကို လက်ခံပါ... အသက်ရှင်ပါ!" (ယေဇ. ၃၃:၁၁။)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8F22DC-5373-E1BB-89D6-0C660D37D5DC}"/>
              </a:ext>
            </a:extLst>
          </p:cNvPr>
          <p:cNvSpPr txBox="1"/>
          <p:nvPr/>
        </p:nvSpPr>
        <p:spPr>
          <a:xfrm>
            <a:off x="55183" y="3675756"/>
            <a:ext cx="50845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ကယ်တင်ခြင်းသည်ဘုရားသခင်၏အလိုတော်ပေါ်၌သာမူတည်လျှင်ကျွန်ုပ်တို့အားလုံးကယ်တင်ခြင်းသို့ရောက်မည် (၁တိ ၂း၃-၄။)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D01930-AF9A-E86F-9293-CCE20E4D6A81}"/>
              </a:ext>
            </a:extLst>
          </p:cNvPr>
          <p:cNvSpPr txBox="1"/>
          <p:nvPr/>
        </p:nvSpPr>
        <p:spPr>
          <a:xfrm>
            <a:off x="77504" y="2435315"/>
            <a:ext cx="50398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ဘုရားသခင်ရှေ့တော်၌ကယ်တင်ခြင်းသို့ရောက် ရန်မထိုက်တန်ဟုယူဆနိုင်သောမည်သူမျှမရှိပါ။ဘု​ရား​သ​ခင်​၏​မေတ္တာ​တော်​သည်       ​လူ​တိုင်း​ကို​လက်​ခံ​သည် (ဆာ ၁၄၅:၉)။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7F66BF-6DC6-5DAB-ADAE-16F1F6B58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479128-0FDD-3028-85B0-33075FAADA98}"/>
              </a:ext>
            </a:extLst>
          </p:cNvPr>
          <p:cNvSpPr txBox="1"/>
          <p:nvPr/>
        </p:nvSpPr>
        <p:spPr>
          <a:xfrm>
            <a:off x="3233853" y="12086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ပဋိညာဉ် အကြောင်းရင်း။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873FA5-4123-9528-30F7-1018E7466E98}"/>
              </a:ext>
            </a:extLst>
          </p:cNvPr>
          <p:cNvSpPr txBox="1"/>
          <p:nvPr/>
        </p:nvSpPr>
        <p:spPr>
          <a:xfrm>
            <a:off x="1" y="518123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ို့ရာတွင်ထာဝရဘုရား​သည်သင်​တို့​ကိုချစ်​တော်မူ​သောကြောင့်​လည်းကောင်း​၊သင်​တို့​၏​ဘိုးဘေး​တို့​အား​ကျိန်ဆို​တော်မူ​ခဲ့​သည့်​ကတိ​တော်​ကိုတည်​စေ​သောကြောင့်​လည်းကောင်းထာဝရဘုရား​သည်အားကြီး​သော​လက်​တော်​ဖြင့်သင်​တို့​ကိုထုတ်ဆောင်​တော်မူ​၏​။ကျွန်ခံရာ​အိမ်​အီဂျစ်​ဘုရင်​ဖာရော​မင်းကြီး​၏​လက်​မှ ရွေးနုတ်​တော်မူ​၏​။ 'တရားဟောရာကျမ်း 7:8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9E189-C79D-8209-2403-5A471E67136A}"/>
              </a:ext>
            </a:extLst>
          </p:cNvPr>
          <p:cNvSpPr txBox="1"/>
          <p:nvPr/>
        </p:nvSpPr>
        <p:spPr>
          <a:xfrm>
            <a:off x="3624915" y="1277145"/>
            <a:ext cx="856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အာဗြဟံ၊ ဣဇာက်၊ ယာကုပ်တို့နှင့် ဖွဲ့ခဲ့သော ပဋိညာဉ်ကို သက်တမ်းတိုးရန် ဘုရားသခင်သည် ဣသရေလလူတို့ကို အီဂျစ်ပြည်မှ နှုတ်ဆောင်သောအခါ၊ စကားတော်ကို ပြည့်စုံစေရန်မျှသာ လုပ်ဆောင်ခဲ့ခြင်းမဟုတ်ပါ။(တရား၇:၈)။)“ထာဝရဘုရားသည်သင်တို့ကိုချစ်တော်မူသော ကြောင့်”ဖြစ်သည်။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3E7DDB-3E1A-DC88-020A-9197106CB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254468"/>
              </p:ext>
            </p:extLst>
          </p:nvPr>
        </p:nvGraphicFramePr>
        <p:xfrm>
          <a:off x="3624915" y="2985304"/>
          <a:ext cx="5024989" cy="273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D06FE8B-0E90-8BDD-1CDA-CC7A906D389F}"/>
              </a:ext>
            </a:extLst>
          </p:cNvPr>
          <p:cNvSpPr txBox="1"/>
          <p:nvPr/>
        </p:nvSpPr>
        <p:spPr>
          <a:xfrm>
            <a:off x="192504" y="5872557"/>
            <a:ext cx="842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ဘုရားသခင်၏ ချစ်ခြင်းမေတ္တာသည် ယုံကြည်စိတ်ချရသော၊ စဉ်ဆက်မပြတ်၊ တည်တံ့သည်။ သို့သော် ထိုမေတ္တာမှ ကျွန်ုပ်တို့ ရရှိနိုင်သော အကျိုးကျေးဇူးများသည် ကျွန်ုပ်တို့၏တုံ့ပြန်မှုပေါ် မူတည်၍ အခြေအနေအချိန်အခါဖြစ်သည် (ဆာ ၂၅း၁၀။)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0695D5E7-5E7A-42FD-FAD5-DEE76D10B0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2" y="1374189"/>
            <a:ext cx="3465095" cy="427584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C94D8DF7-CD9B-E2EB-9D42-6DDF4843EF4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0"/>
          <a:stretch/>
        </p:blipFill>
        <p:spPr>
          <a:xfrm>
            <a:off x="8614608" y="2985304"/>
            <a:ext cx="3465095" cy="376962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7DAB68D-9A64-B494-F743-420ADAB29E4B}"/>
              </a:ext>
            </a:extLst>
          </p:cNvPr>
          <p:cNvSpPr txBox="1"/>
          <p:nvPr/>
        </p:nvSpPr>
        <p:spPr>
          <a:xfrm>
            <a:off x="3647218" y="2402645"/>
            <a:ext cx="8567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rgbClr val="000000"/>
                </a:solidFill>
              </a:rPr>
              <a:t>ဘုရားသခင်သည် ကျွန်ုပ်တို့နှင့် ပဋိညာဉ်ဖွဲ့ရခြင်း၏ အကြောင်းရင်းကို အဓိပ္ပာယ်ဖွင့်ဆိုရန် အသုံးပြုသည့် စကားလုံးသည် </a:t>
            </a:r>
            <a:r>
              <a:rPr lang="en-US" b="1" dirty="0">
                <a:solidFill>
                  <a:srgbClr val="000000"/>
                </a:solidFill>
              </a:rPr>
              <a:t>hesed (Hebrew word) </a:t>
            </a:r>
            <a:r>
              <a:rPr lang="my-MM" b="1" dirty="0">
                <a:solidFill>
                  <a:srgbClr val="000000"/>
                </a:solidFill>
              </a:rPr>
              <a:t>ချစ်ခြင်းဖြစ်သည်၊ ဆိုလိုသည်မှာ၊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4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4BEBA1-17C7-4CD6-B9BD-6BF72A09C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34BEBA1-17C7-4CD6-B9BD-6BF72A09C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334BEBA1-17C7-4CD6-B9BD-6BF72A09C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334BEBA1-17C7-4CD6-B9BD-6BF72A09C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F4DE9-E650-4E0C-A6E0-6800D660A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5B6F4DE9-E650-4E0C-A6E0-6800D660A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BE1556-DDAE-4E46-B419-87AA92B3C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49BE1556-DDAE-4E46-B419-87AA92B3C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49BE1556-DDAE-4E46-B419-87AA92B3C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49BE1556-DDAE-4E46-B419-87AA92B3C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4914AE-B7E8-4D4A-AA50-6EB181A90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404914AE-B7E8-4D4A-AA50-6EB181A90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6F0248-49DD-4C55-AD04-2508EAEFA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E66F0248-49DD-4C55-AD04-2508EAEFA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E66F0248-49DD-4C55-AD04-2508EAEFA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E66F0248-49DD-4C55-AD04-2508EAEFA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FF4F-8D2B-4192-B7CA-88D243B8A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0444FF4F-8D2B-4192-B7CA-88D243B8A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EFFEA3-0B2C-6476-AFF6-7FBD9D3C3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D16AD2-489B-B930-61CE-AE0072197101}"/>
              </a:ext>
            </a:extLst>
          </p:cNvPr>
          <p:cNvSpPr txBox="1"/>
          <p:nvPr/>
        </p:nvSpPr>
        <p:spPr>
          <a:xfrm>
            <a:off x="1827234" y="637082"/>
            <a:ext cx="8373979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82550" h="38100" prst="coolSlant"/>
            </a:sp3d>
          </a:bodyPr>
          <a:lstStyle/>
          <a:p>
            <a:pPr lvl="1" algn="ctr">
              <a:lnSpc>
                <a:spcPct val="150000"/>
              </a:lnSpc>
              <a:spcBef>
                <a:spcPts val="600"/>
              </a:spcBef>
            </a:pPr>
            <a:r>
              <a:rPr lang="my-MM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ဘုရားသခင်ချစ် ခြင်းမေတ္တာ၏ အခြေအနေများ</a:t>
            </a:r>
          </a:p>
        </p:txBody>
      </p:sp>
    </p:spTree>
    <p:extLst>
      <p:ext uri="{BB962C8B-B14F-4D97-AF65-F5344CB8AC3E}">
        <p14:creationId xmlns:p14="http://schemas.microsoft.com/office/powerpoint/2010/main" val="13590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a persona con un turbante en la cabeza&#10;&#10;Descripción generada automáticamente con confianza baja">
            <a:extLst>
              <a:ext uri="{FF2B5EF4-FFF2-40B4-BE49-F238E27FC236}">
                <a16:creationId xmlns:a16="http://schemas.microsoft.com/office/drawing/2014/main" id="{25661F82-561B-93F6-3712-83661C6CC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50" y="941820"/>
            <a:ext cx="5695950" cy="591618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883B901-8125-FABE-780A-D8561C48CFAA}"/>
              </a:ext>
            </a:extLst>
          </p:cNvPr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ပဋိညာဉ်၏အခြေအနေများ။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B8FC6F-DFB4-E6EE-86FE-CD9533D28DEB}"/>
              </a:ext>
            </a:extLst>
          </p:cNvPr>
          <p:cNvSpPr txBox="1"/>
          <p:nvPr/>
        </p:nvSpPr>
        <p:spPr>
          <a:xfrm>
            <a:off x="1985962" y="653147"/>
            <a:ext cx="8220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F07C9">
                    <a:lumMod val="75000"/>
                  </a:srgbClr>
                </a:solidFill>
                <a:latin typeface="Comic Sans MS" panose="030F0702030302020204" pitchFamily="66" charset="0"/>
              </a:rPr>
              <a:t>အကြောင်းမူကားကြီးမြတ်​၍ အံ့ဩဖွယ်​ကောင်း​သော သင်​၏​ဘုရားသခင်​ထာဝရဘုရား​သည် သင်​နှင့်အတူ​ရှိ​တော်မူ​၏​။ 'ရားဟောရာကျမ်း 7:21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F07C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AEBE1B-A92B-AE15-7E77-B1E53BDBA1FD}"/>
              </a:ext>
            </a:extLst>
          </p:cNvPr>
          <p:cNvSpPr txBox="1"/>
          <p:nvPr/>
        </p:nvSpPr>
        <p:spPr>
          <a:xfrm>
            <a:off x="192880" y="1260665"/>
            <a:ext cx="696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ကျွန်ုပ်တို့သည် ကိုယ်တော်နှင့်ဝေးကွာသောအခါ ဘုရားသခင်သည် ကျွန်ုပ်တို့ကို မချစ်တော့ကြောင်း အချို့သောကျမ်းပိုဒ်များက ကျွန်ုပ်တို့အားပြောသည် (ယေ. ၁၆:၅။)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8521FC1-B337-6F42-A3D7-E97B0E9BA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536751"/>
              </p:ext>
            </p:extLst>
          </p:nvPr>
        </p:nvGraphicFramePr>
        <p:xfrm>
          <a:off x="192880" y="4584652"/>
          <a:ext cx="6369845" cy="219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7953FBC-5ECF-B960-EC9D-0FB8C2F5F9C7}"/>
              </a:ext>
            </a:extLst>
          </p:cNvPr>
          <p:cNvSpPr txBox="1"/>
          <p:nvPr/>
        </p:nvSpPr>
        <p:spPr>
          <a:xfrm>
            <a:off x="192880" y="3448992"/>
            <a:ext cx="6962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ဘုရားသခင်၏ ချစ်ခြင်းမေတ္တာသည် ထာဝရဖြစ်သည်။ ကျွန်ုပ်တို့ကို ချစ်ခြင်းမေတ္တာကို ဘယ်တော့မှ မရပ်တန့်ပါ (ဆာ၊ ၁၃၆း၁။) သို့သော် ထိုမေတ္တာ၏ အကျိုးကျေးဇူးများကို ကျွန်ုပ်တို့ရရှိနိုင်စေရန်အတွက် အခြေအနေများကို သတ်မှတ်ပေးထားသည်။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95B9F5-8F81-F8B2-B186-B843524604E7}"/>
              </a:ext>
            </a:extLst>
          </p:cNvPr>
          <p:cNvSpPr txBox="1"/>
          <p:nvPr/>
        </p:nvSpPr>
        <p:spPr>
          <a:xfrm>
            <a:off x="192881" y="2239906"/>
            <a:ext cx="69627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သို့ရာတွင်၊ ဘုရားသခင်က “သူတို့ကို နောက်တဖန် မချစ်တော့ပါ” ဟု အတိအကျ အတိအကျ ပြောထားသည့် ဟောရှေကျမ်းတွင် နမူနာကို ကြည့်ကြစို့ (ဟောရှေ ၉:၁၅။)သိပ်မကြာခင်မှာ ဘုရားသခင်က “သူတို့ကို လွတ်လွတ်လပ်လပ်ချစ်မယ်”လို့ပြောသည် (ဟော. ၁၄:၄)။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46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D1AC5-3245-41E5-8A0E-64C99CE8C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7AED1AC5-3245-41E5-8A0E-64C99CE8C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E54C19-760E-4918-9DA5-554685A2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49E54C19-760E-4918-9DA5-554685A2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49E54C19-760E-4918-9DA5-554685A2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49E54C19-760E-4918-9DA5-554685A2D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3426B3-9802-4027-A328-C5AADD2B7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C93426B3-9802-4027-A328-C5AADD2B7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9E7619-7F85-44E6-BD25-A1646EACA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329E7619-7F85-44E6-BD25-A1646EACA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329E7619-7F85-44E6-BD25-A1646EACA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329E7619-7F85-44E6-BD25-A1646EACA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C9BC04-48AF-4C1D-9CD5-136E5C439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F7C9BC04-48AF-4C1D-9CD5-136E5C439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9A77E2-9F5B-4F30-8264-BBC8B6B3C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919A77E2-9F5B-4F30-8264-BBC8B6B3C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919A77E2-9F5B-4F30-8264-BBC8B6B3C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919A77E2-9F5B-4F30-8264-BBC8B6B3C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F8733F-908B-48D2-BC9B-059A2BC0D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24F8733F-908B-48D2-BC9B-059A2BC0D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D40554-59EA-40FE-8D5F-3FEF54F65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BED40554-59EA-40FE-8D5F-3FEF54F65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BED40554-59EA-40FE-8D5F-3FEF54F65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dgm id="{BED40554-59EA-40FE-8D5F-3FEF54F65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A25E4C-ED6C-4367-A20A-D826D0AF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>
                                            <p:graphicEl>
                                              <a:dgm id="{14A25E4C-ED6C-4367-A20A-D826D0AF3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8" grpId="0" uiExpand="1">
        <p:bldSub>
          <a:bldDgm bld="one"/>
        </p:bldSub>
      </p:bldGraphic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0300DD-75EE-678D-C759-3B8EB3DF10A7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w="38100" h="38100" prst="relaxedInset"/>
            </a:sp3d>
          </a:bodyPr>
          <a:lstStyle/>
          <a:p>
            <a:pPr lvl="0" algn="ctr">
              <a:defRPr/>
            </a:pPr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ဘုရားသခင်ရဲ့မေတ္တာတော်ကိုတုံ့ပြန်ပါ။</a:t>
            </a:r>
            <a:endParaRPr kumimoji="0" lang="en" sz="32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effectLst>
                <a:outerShdw blurRad="12700" dist="38100" dir="2700000" algn="tl" rotWithShape="0">
                  <a:srgbClr val="9F07C9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9FA479-9111-1777-5B11-3CA850CD4F8C}"/>
              </a:ext>
            </a:extLst>
          </p:cNvPr>
          <p:cNvSpPr txBox="1"/>
          <p:nvPr/>
        </p:nvSpPr>
        <p:spPr>
          <a:xfrm>
            <a:off x="0" y="653147"/>
            <a:ext cx="1194320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>
                <a:solidFill>
                  <a:srgbClr val="BE1254"/>
                </a:solidFill>
                <a:latin typeface="Comic Sans MS" panose="030F0702030302020204" pitchFamily="66" charset="0"/>
              </a:rPr>
              <a:t>'ဘုရားသခင်​သည် ငါ​တို့​ကို​ဦးစွာ​ချစ်​တော်မူ​သောကြောင့် ငါ​တို့​သည်​လည်း​ချစ်​ကြ​၏။ 'ရှင်ယောဟန်ဩဝါဒစာပထမစောင် 4:19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BE125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2E681B-587A-7D5C-FDD5-79AA4A24BA03}"/>
              </a:ext>
            </a:extLst>
          </p:cNvPr>
          <p:cNvSpPr txBox="1"/>
          <p:nvPr/>
        </p:nvSpPr>
        <p:spPr>
          <a:xfrm>
            <a:off x="3096638" y="1134698"/>
            <a:ext cx="749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ဘုရားသခင်သည် အမြဲတမ်း ပထမဆုံး လှုပ်ရှားမှုကို ပြုလုပ်သည်။ ငါတို့ဘာမှမလုပ်ခင်မှာ ငါတို့ကိုချစ်တယ်။ (ယေ. ၃၁:၃။)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0FE3EE27-5F5B-E6A4-4768-B72D478444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039" y="3999565"/>
            <a:ext cx="2772115" cy="2772115"/>
          </a:xfrm>
          <a:prstGeom prst="snip2DiagRect">
            <a:avLst>
              <a:gd name="adj1" fmla="val 1649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0C5C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mujer, parado, gente&#10;&#10;Descripción generada automáticamente">
            <a:extLst>
              <a:ext uri="{FF2B5EF4-FFF2-40B4-BE49-F238E27FC236}">
                <a16:creationId xmlns:a16="http://schemas.microsoft.com/office/drawing/2014/main" id="{1F413413-B8F6-2DB8-65D5-C12A2D5A9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95" y="3998642"/>
            <a:ext cx="2772114" cy="2772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0C5C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DC383DA7-8F4C-6456-EAC8-DA98780AFB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18" y="1071018"/>
            <a:ext cx="2772114" cy="2772114"/>
          </a:xfrm>
          <a:prstGeom prst="snip2DiagRect">
            <a:avLst>
              <a:gd name="adj1" fmla="val 1579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0C5C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488B669-FEF0-04BA-0E98-A3606F93F14C}"/>
              </a:ext>
            </a:extLst>
          </p:cNvPr>
          <p:cNvSpPr txBox="1"/>
          <p:nvPr/>
        </p:nvSpPr>
        <p:spPr>
          <a:xfrm>
            <a:off x="5889829" y="4030854"/>
            <a:ext cx="6053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သူ၏သခင်ထံတွင် လူတစ်ဦး၏ကြွေးမြီသည် နှစ်ပေါင်း 200,000 အလုပ်နှင့် ညီမျှသည်။ သခင်သည် ချစ်ခြင်းမေတ္တာကြောင့် ခွင့်လွှတ်တော်မူ၏။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FDC5EE0-4E1C-725C-7653-42AE8864E2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3421" y="914400"/>
            <a:ext cx="1457326" cy="3084242"/>
          </a:xfrm>
          <a:prstGeom prst="snip2DiagRect">
            <a:avLst>
              <a:gd name="adj1" fmla="val 10013"/>
              <a:gd name="adj2" fmla="val 6655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BFD7DF-71AC-5275-628C-0307E52EF41B}"/>
              </a:ext>
            </a:extLst>
          </p:cNvPr>
          <p:cNvSpPr txBox="1"/>
          <p:nvPr/>
        </p:nvSpPr>
        <p:spPr>
          <a:xfrm>
            <a:off x="3117714" y="2900008"/>
            <a:ext cx="74738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ကံမကောင်းစွာပဲ၊ လူတိုင်းက တူညီတဲ့ တုံ့ပြန်မှုမျိုး မဟုတ်ပါဘူး။ တစ်ခါတစ်ရံ ဘုရားသခင်သည် ကျွန်ုပ်တို့ကို မည်မျှချစ်သည်ကို မေ့သွားနိုင်သည်။ ယေရှုသည် ဤအရာကို ပုံဥပမာဖြင့် စံနမူနာပြခဲ့သည် (မ၊ ၁၈း၂၃-၃၅။)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B702E2-14FE-6605-D198-4F5883BFC045}"/>
              </a:ext>
            </a:extLst>
          </p:cNvPr>
          <p:cNvSpPr txBox="1"/>
          <p:nvPr/>
        </p:nvSpPr>
        <p:spPr>
          <a:xfrm>
            <a:off x="3094750" y="1863465"/>
            <a:ext cx="74738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ဘုရားသခင်ရဲ့ချစ်ခြင်းမေတ္တာနဲ့ငါတို့အတွက်ဖန်ဆင်းထားတဲ့ကြီးမြတ်တဲ့စွန့်လွှတ်စွန့်စားမှုတွေကို ကျွန်ုပ်တို့သိမြင်တဲ့အခါ၊ ကျွန်ုပ်တို့ရဲ့သဘာဝတုံ့ပြန်မှုက သူ့ကိုချစ်ပြီး အချင်းချင်းချစ်ဖို့ပါပဲ (၁ယော ၄း၉-၁၀၊ ၁၉။)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F5241F-DB89-F255-F7CF-C2F3278B4B5B}"/>
              </a:ext>
            </a:extLst>
          </p:cNvPr>
          <p:cNvSpPr txBox="1"/>
          <p:nvPr/>
        </p:nvSpPr>
        <p:spPr>
          <a:xfrm>
            <a:off x="5889829" y="5027467"/>
            <a:ext cx="6302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rgbClr val="000000"/>
                </a:solidFill>
              </a:rPr>
              <a:t>သူရရှိခဲ့တဲ့ ချစ်ခြင်းမေတ္တာကို မေ့သွားလို့ ဒီကျွန်က အလုပ်သုံးလနဲ့ ညီမျှတဲ့ သူ့အစေခံဆီက တောင်းဆိုခဲ့တယ်။ အဘယ်ကျေးဇူးရှိသနည်း။ “မင်းကို ငါသနားသလိုမျိုး မင်းရဲ့ ကျွန်ချင်းကိုလည်း သနားမနေသင့်ဘူးလား” (မ. ၁၈:၃၃။)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16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4572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Comic Sans MS</vt:lpstr>
      <vt:lpstr>Constantia</vt:lpstr>
      <vt:lpstr>Office Theme</vt:lpstr>
      <vt:lpstr>1_Tema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6</cp:revision>
  <dcterms:created xsi:type="dcterms:W3CDTF">2025-01-01T02:28:25Z</dcterms:created>
  <dcterms:modified xsi:type="dcterms:W3CDTF">2025-01-01T08:08:47Z</dcterms:modified>
</cp:coreProperties>
</file>