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91" r:id="rId4"/>
    <p:sldId id="292" r:id="rId5"/>
    <p:sldId id="258" r:id="rId6"/>
    <p:sldId id="259" r:id="rId7"/>
    <p:sldId id="287" r:id="rId8"/>
    <p:sldId id="261" r:id="rId9"/>
    <p:sldId id="289" r:id="rId10"/>
    <p:sldId id="288" r:id="rId11"/>
    <p:sldId id="264" r:id="rId12"/>
    <p:sldId id="283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268" y="-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847E3-D919-490C-B05A-D3A28518E1BB}" type="doc">
      <dgm:prSet loTypeId="urn:microsoft.com/office/officeart/2005/8/layout/hierarchy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D843402-A0E4-4620-9614-DA335000306E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8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သုတ္တံ ၁၅:၈-၉; ၂ ကောရိန္သု ၉:၇</a:t>
          </a:r>
          <a:endParaRPr lang="en" sz="2800" b="1" kern="1200" dirty="0">
            <a:solidFill>
              <a:schemeClr val="tx1"/>
            </a:solidFill>
            <a:latin typeface="Aptos" panose="02110004020202020204"/>
            <a:ea typeface="+mn-ea"/>
            <a:cs typeface="+mn-cs"/>
          </a:endParaRPr>
        </a:p>
      </dgm:t>
    </dgm:pt>
    <dgm:pt modelId="{3BFC3A68-6CBD-448B-A755-CFD02659B0D8}" type="parTrans" cxnId="{B801DC59-76A4-4DEF-AA62-DC156BD6E9FA}">
      <dgm:prSet/>
      <dgm:spPr/>
      <dgm:t>
        <a:bodyPr/>
        <a:lstStyle/>
        <a:p>
          <a:endParaRPr lang="es-ES" sz="2000" b="1"/>
        </a:p>
      </dgm:t>
    </dgm:pt>
    <dgm:pt modelId="{B6648149-E929-46EB-8B25-8EC814307B0E}" type="sibTrans" cxnId="{B801DC59-76A4-4DEF-AA62-DC156BD6E9FA}">
      <dgm:prSet/>
      <dgm:spPr/>
      <dgm:t>
        <a:bodyPr/>
        <a:lstStyle/>
        <a:p>
          <a:endParaRPr lang="es-ES" sz="2000" b="1"/>
        </a:p>
      </dgm:t>
    </dgm:pt>
    <dgm:pt modelId="{9B31DEF6-3BDE-421D-B46B-51EC9FE31148}">
      <dgm:prSet phldrT="[Texto]" custT="1"/>
      <dgm:spPr>
        <a:gradFill rotWithShape="0">
          <a:gsLst>
            <a:gs pos="0">
              <a:srgbClr val="CC0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0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0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ဘုရားရှင်မကြိုက်ဘူး</a:t>
          </a:r>
          <a:endParaRPr lang="en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CA24318D-885F-4B31-85C2-B37038E524F8}" type="parTrans" cxnId="{AD08D7E3-5D56-4BEF-891D-8FB2C3CAFA8E}">
      <dgm:prSet/>
      <dgm:spPr/>
      <dgm:t>
        <a:bodyPr/>
        <a:lstStyle/>
        <a:p>
          <a:endParaRPr lang="es-ES" sz="2000" b="1"/>
        </a:p>
      </dgm:t>
    </dgm:pt>
    <dgm:pt modelId="{E371123A-6570-417B-ABAD-1A8AF8F328CE}" type="sibTrans" cxnId="{AD08D7E3-5D56-4BEF-891D-8FB2C3CAFA8E}">
      <dgm:prSet/>
      <dgm:spPr/>
      <dgm:t>
        <a:bodyPr/>
        <a:lstStyle/>
        <a:p>
          <a:endParaRPr lang="es-ES" sz="2000" b="1"/>
        </a:p>
      </dgm:t>
    </dgm:pt>
    <dgm:pt modelId="{5578734A-CB54-4769-81DF-A62FA7044FF4}">
      <dgm:prSet phldrT="[Texto]" custT="1"/>
      <dgm:spPr>
        <a:solidFill>
          <a:srgbClr val="C000C0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မတရားသောသူ၏ယဇ်ပူဇော်ခြင်း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CCCF-0A5E-4C6B-8780-79445D98E313}" type="parTrans" cxnId="{FB6D73DE-13E9-4A89-8C20-67694FC00DDB}">
      <dgm:prSet/>
      <dgm:spPr/>
      <dgm:t>
        <a:bodyPr/>
        <a:lstStyle/>
        <a:p>
          <a:endParaRPr lang="es-ES" sz="2000" b="1"/>
        </a:p>
      </dgm:t>
    </dgm:pt>
    <dgm:pt modelId="{CC340E08-ED5B-4676-B1C3-E5F060CC29AF}" type="sibTrans" cxnId="{FB6D73DE-13E9-4A89-8C20-67694FC00DDB}">
      <dgm:prSet/>
      <dgm:spPr/>
      <dgm:t>
        <a:bodyPr/>
        <a:lstStyle/>
        <a:p>
          <a:endParaRPr lang="es-ES" sz="2000" b="1"/>
        </a:p>
      </dgm:t>
    </dgm:pt>
    <dgm:pt modelId="{E9FFDDC4-CF08-4A0A-A2E5-3C9CB6510BD4}">
      <dgm:prSet phldrT="[Texto]" custT="1"/>
      <dgm:spPr/>
      <dgm:t>
        <a:bodyPr/>
        <a:lstStyle/>
        <a:p>
          <a:r>
            <a:rPr lang="my-MM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ဘုရားရှင်</a:t>
          </a:r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ကိုနှစ်သက်စေတယ်။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BC7ECC-B7AB-475F-9D0B-8FF83FA2A474}" type="parTrans" cxnId="{D800CB53-AED7-4E37-BE5D-D19B5C59D1E7}">
      <dgm:prSet/>
      <dgm:spPr/>
      <dgm:t>
        <a:bodyPr/>
        <a:lstStyle/>
        <a:p>
          <a:endParaRPr lang="es-ES" sz="2000" b="1"/>
        </a:p>
      </dgm:t>
    </dgm:pt>
    <dgm:pt modelId="{641C6FAB-06DE-4189-AC3F-965A3CFAE123}" type="sibTrans" cxnId="{D800CB53-AED7-4E37-BE5D-D19B5C59D1E7}">
      <dgm:prSet/>
      <dgm:spPr/>
      <dgm:t>
        <a:bodyPr/>
        <a:lstStyle/>
        <a:p>
          <a:endParaRPr lang="es-ES" sz="2000" b="1"/>
        </a:p>
      </dgm:t>
    </dgm:pt>
    <dgm:pt modelId="{E5A3D49F-B6D3-4EF2-A47A-314160E99E3A}">
      <dgm:prSet phldrT="[Texto]" custT="1"/>
      <dgm:spPr>
        <a:solidFill>
          <a:srgbClr val="FFCC99"/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</a:rPr>
            <a:t>ဖြောင့်မတ်သောသူ၏ဆုတောင်းချက်</a:t>
          </a:r>
          <a:endParaRPr lang="en" sz="2000" b="1" dirty="0">
            <a:solidFill>
              <a:schemeClr val="tx1"/>
            </a:solidFill>
          </a:endParaRPr>
        </a:p>
      </dgm:t>
    </dgm:pt>
    <dgm:pt modelId="{1F1E1C47-8870-4E4D-A20B-3C90CC8BB2CF}" type="parTrans" cxnId="{1B66B058-BDD8-4F8B-9B73-879B6734F6D8}">
      <dgm:prSet/>
      <dgm:spPr/>
      <dgm:t>
        <a:bodyPr/>
        <a:lstStyle/>
        <a:p>
          <a:endParaRPr lang="es-ES" sz="2000" b="1"/>
        </a:p>
      </dgm:t>
    </dgm:pt>
    <dgm:pt modelId="{81ACF55C-BC00-4BB1-B056-FF32896C4D9D}" type="sibTrans" cxnId="{1B66B058-BDD8-4F8B-9B73-879B6734F6D8}">
      <dgm:prSet/>
      <dgm:spPr/>
      <dgm:t>
        <a:bodyPr/>
        <a:lstStyle/>
        <a:p>
          <a:endParaRPr lang="es-ES" sz="2000" b="1"/>
        </a:p>
      </dgm:t>
    </dgm:pt>
    <dgm:pt modelId="{8F65E588-447E-4794-9B97-1A05990F949D}">
      <dgm:prSet phldrT="[Texto]" custT="1"/>
      <dgm:spPr>
        <a:solidFill>
          <a:srgbClr val="0037A4"/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မတရားသောသူ၏လမ်း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998A13-4BF1-435F-BAAF-C54649674259}" type="parTrans" cxnId="{9350985B-B2E3-481A-A1C1-220B35910189}">
      <dgm:prSet/>
      <dgm:spPr/>
      <dgm:t>
        <a:bodyPr/>
        <a:lstStyle/>
        <a:p>
          <a:endParaRPr lang="es-ES" sz="2000" b="1"/>
        </a:p>
      </dgm:t>
    </dgm:pt>
    <dgm:pt modelId="{0328277D-4366-4C30-8EBB-08C520429A8A}" type="sibTrans" cxnId="{9350985B-B2E3-481A-A1C1-220B35910189}">
      <dgm:prSet/>
      <dgm:spPr/>
      <dgm:t>
        <a:bodyPr/>
        <a:lstStyle/>
        <a:p>
          <a:endParaRPr lang="es-ES" sz="2000" b="1"/>
        </a:p>
      </dgm:t>
    </dgm:pt>
    <dgm:pt modelId="{8C8A58CF-C2D6-4E34-861E-ACDFEDD14EC9}">
      <dgm:prSet phldrT="[Texto]" custT="1"/>
      <dgm:spPr>
        <a:solidFill>
          <a:srgbClr val="5BD4FF"/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</a:rPr>
            <a:t>တရားမျှတမှုကို လိုက်နာသူ</a:t>
          </a:r>
          <a:endParaRPr lang="en" sz="2000" b="1" dirty="0">
            <a:solidFill>
              <a:schemeClr val="tx1"/>
            </a:solidFill>
          </a:endParaRPr>
        </a:p>
      </dgm:t>
    </dgm:pt>
    <dgm:pt modelId="{76EAA64C-F4D3-42D8-A347-5925C6542E78}" type="parTrans" cxnId="{A55BBC63-967A-4BC9-9E3E-BC10B73D6849}">
      <dgm:prSet/>
      <dgm:spPr/>
      <dgm:t>
        <a:bodyPr/>
        <a:lstStyle/>
        <a:p>
          <a:endParaRPr lang="es-ES" sz="2000" b="1"/>
        </a:p>
      </dgm:t>
    </dgm:pt>
    <dgm:pt modelId="{A85E15C8-3DB2-48E4-A531-E278E6B5B27D}" type="sibTrans" cxnId="{A55BBC63-967A-4BC9-9E3E-BC10B73D6849}">
      <dgm:prSet/>
      <dgm:spPr/>
      <dgm:t>
        <a:bodyPr/>
        <a:lstStyle/>
        <a:p>
          <a:endParaRPr lang="es-ES" sz="2000" b="1"/>
        </a:p>
      </dgm:t>
    </dgm:pt>
    <dgm:pt modelId="{584DF6BA-7B00-4B65-9A22-BF0B0C100015}">
      <dgm:prSet phldrT="[Texto]" custT="1"/>
      <dgm:spPr>
        <a:solidFill>
          <a:srgbClr val="FFABC7"/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</a:rPr>
            <a:t>ရွှင်လန်းစွာ ပေးလှူသူ</a:t>
          </a:r>
          <a:endParaRPr lang="en" sz="2000" b="1" dirty="0">
            <a:solidFill>
              <a:schemeClr val="tx1"/>
            </a:solidFill>
          </a:endParaRPr>
        </a:p>
      </dgm:t>
    </dgm:pt>
    <dgm:pt modelId="{C4595D90-823F-4606-A88C-F772C296FD74}" type="parTrans" cxnId="{57D6A0CE-5183-4AA7-8D85-4D7B46705FA3}">
      <dgm:prSet/>
      <dgm:spPr/>
      <dgm:t>
        <a:bodyPr/>
        <a:lstStyle/>
        <a:p>
          <a:endParaRPr lang="es-ES" sz="1800"/>
        </a:p>
      </dgm:t>
    </dgm:pt>
    <dgm:pt modelId="{693F0E92-AA5D-43B4-B520-7B332CD83813}" type="sibTrans" cxnId="{57D6A0CE-5183-4AA7-8D85-4D7B46705FA3}">
      <dgm:prSet/>
      <dgm:spPr/>
      <dgm:t>
        <a:bodyPr/>
        <a:lstStyle/>
        <a:p>
          <a:endParaRPr lang="es-ES" sz="1800"/>
        </a:p>
      </dgm:t>
    </dgm:pt>
    <dgm:pt modelId="{BAD89E01-A9B4-4168-9714-636B601F464D}" type="pres">
      <dgm:prSet presAssocID="{56F847E3-D919-490C-B05A-D3A28518E1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F19966-72AB-4B66-8648-C74F4F3A417F}" type="pres">
      <dgm:prSet presAssocID="{8D843402-A0E4-4620-9614-DA335000306E}" presName="vertOne" presStyleCnt="0"/>
      <dgm:spPr/>
    </dgm:pt>
    <dgm:pt modelId="{43AB6DF7-05D2-4449-9952-888D62BDDC3E}" type="pres">
      <dgm:prSet presAssocID="{8D843402-A0E4-4620-9614-DA335000306E}" presName="txOne" presStyleLbl="node0" presStyleIdx="0" presStyleCnt="1" custScaleY="41687">
        <dgm:presLayoutVars>
          <dgm:chPref val="3"/>
        </dgm:presLayoutVars>
      </dgm:prSet>
      <dgm:spPr>
        <a:xfrm>
          <a:off x="753" y="377"/>
          <a:ext cx="6891525" cy="717521"/>
        </a:xfrm>
        <a:prstGeom prst="roundRect">
          <a:avLst>
            <a:gd name="adj" fmla="val 10000"/>
          </a:avLst>
        </a:prstGeom>
      </dgm:spPr>
    </dgm:pt>
    <dgm:pt modelId="{59BBAB70-49CA-4FC1-B39B-9A10F76EF067}" type="pres">
      <dgm:prSet presAssocID="{8D843402-A0E4-4620-9614-DA335000306E}" presName="parTransOne" presStyleCnt="0"/>
      <dgm:spPr/>
    </dgm:pt>
    <dgm:pt modelId="{9E1237AC-0F41-427F-8FD0-1C7A4AD28F60}" type="pres">
      <dgm:prSet presAssocID="{8D843402-A0E4-4620-9614-DA335000306E}" presName="horzOne" presStyleCnt="0"/>
      <dgm:spPr/>
    </dgm:pt>
    <dgm:pt modelId="{674ABFFC-8CAC-46AE-A7E0-E809CACEE08F}" type="pres">
      <dgm:prSet presAssocID="{9B31DEF6-3BDE-421D-B46B-51EC9FE31148}" presName="vertTwo" presStyleCnt="0"/>
      <dgm:spPr/>
    </dgm:pt>
    <dgm:pt modelId="{8365CF0D-1D7C-41D4-83BD-B3E693E79316}" type="pres">
      <dgm:prSet presAssocID="{9B31DEF6-3BDE-421D-B46B-51EC9FE31148}" presName="txTwo" presStyleLbl="node2" presStyleIdx="0" presStyleCnt="2" custScaleY="49121">
        <dgm:presLayoutVars>
          <dgm:chPref val="3"/>
        </dgm:presLayoutVars>
      </dgm:prSet>
      <dgm:spPr>
        <a:xfrm>
          <a:off x="7479" y="899972"/>
          <a:ext cx="2899550" cy="845476"/>
        </a:xfrm>
        <a:prstGeom prst="roundRect">
          <a:avLst>
            <a:gd name="adj" fmla="val 10000"/>
          </a:avLst>
        </a:prstGeom>
      </dgm:spPr>
    </dgm:pt>
    <dgm:pt modelId="{D7E6D5EA-0858-401B-9E7E-8918F1226A03}" type="pres">
      <dgm:prSet presAssocID="{9B31DEF6-3BDE-421D-B46B-51EC9FE31148}" presName="parTransTwo" presStyleCnt="0"/>
      <dgm:spPr/>
    </dgm:pt>
    <dgm:pt modelId="{150FCF77-96A3-4365-83F0-B2570C2D8A98}" type="pres">
      <dgm:prSet presAssocID="{9B31DEF6-3BDE-421D-B46B-51EC9FE31148}" presName="horzTwo" presStyleCnt="0"/>
      <dgm:spPr/>
    </dgm:pt>
    <dgm:pt modelId="{D4587E5C-C87C-4359-86F5-C1DC5DAD2559}" type="pres">
      <dgm:prSet presAssocID="{5578734A-CB54-4769-81DF-A62FA7044FF4}" presName="vertThree" presStyleCnt="0"/>
      <dgm:spPr/>
    </dgm:pt>
    <dgm:pt modelId="{8247D6EB-BC33-4A3D-8D9B-53D66E969543}" type="pres">
      <dgm:prSet presAssocID="{5578734A-CB54-4769-81DF-A62FA7044FF4}" presName="txThree" presStyleLbl="node3" presStyleIdx="0" presStyleCnt="5" custScaleX="152565">
        <dgm:presLayoutVars>
          <dgm:chPref val="3"/>
        </dgm:presLayoutVars>
      </dgm:prSet>
      <dgm:spPr/>
    </dgm:pt>
    <dgm:pt modelId="{E328CCF3-0261-42EE-83C0-6F936D9691C7}" type="pres">
      <dgm:prSet presAssocID="{5578734A-CB54-4769-81DF-A62FA7044FF4}" presName="horzThree" presStyleCnt="0"/>
      <dgm:spPr/>
    </dgm:pt>
    <dgm:pt modelId="{C75E746D-15BE-4C9C-9BA0-74469D308566}" type="pres">
      <dgm:prSet presAssocID="{CC340E08-ED5B-4676-B1C3-E5F060CC29AF}" presName="sibSpaceThree" presStyleCnt="0"/>
      <dgm:spPr/>
    </dgm:pt>
    <dgm:pt modelId="{5B59F777-C1FD-4B6B-B477-6979E9F7F1C2}" type="pres">
      <dgm:prSet presAssocID="{8F65E588-447E-4794-9B97-1A05990F949D}" presName="vertThree" presStyleCnt="0"/>
      <dgm:spPr/>
    </dgm:pt>
    <dgm:pt modelId="{4580E2F2-A6BB-4A58-8DA0-69933656E533}" type="pres">
      <dgm:prSet presAssocID="{8F65E588-447E-4794-9B97-1A05990F949D}" presName="txThree" presStyleLbl="node3" presStyleIdx="1" presStyleCnt="5" custScaleX="126708">
        <dgm:presLayoutVars>
          <dgm:chPref val="3"/>
        </dgm:presLayoutVars>
      </dgm:prSet>
      <dgm:spPr/>
    </dgm:pt>
    <dgm:pt modelId="{29345904-55C9-4053-B299-289E6A645B0A}" type="pres">
      <dgm:prSet presAssocID="{8F65E588-447E-4794-9B97-1A05990F949D}" presName="horzThree" presStyleCnt="0"/>
      <dgm:spPr/>
    </dgm:pt>
    <dgm:pt modelId="{839B94F5-0D75-4CDA-81DD-62AD266E3407}" type="pres">
      <dgm:prSet presAssocID="{E371123A-6570-417B-ABAD-1A8AF8F328CE}" presName="sibSpaceTwo" presStyleCnt="0"/>
      <dgm:spPr/>
    </dgm:pt>
    <dgm:pt modelId="{4B2A89EF-0C48-409A-94F5-8D278DF6F0BE}" type="pres">
      <dgm:prSet presAssocID="{E9FFDDC4-CF08-4A0A-A2E5-3C9CB6510BD4}" presName="vertTwo" presStyleCnt="0"/>
      <dgm:spPr/>
    </dgm:pt>
    <dgm:pt modelId="{20F3DAFA-937E-4C60-A1E8-A9B0AA4BED3B}" type="pres">
      <dgm:prSet presAssocID="{E9FFDDC4-CF08-4A0A-A2E5-3C9CB6510BD4}" presName="txTwo" presStyleLbl="node2" presStyleIdx="1" presStyleCnt="2" custScaleY="49121">
        <dgm:presLayoutVars>
          <dgm:chPref val="3"/>
        </dgm:presLayoutVars>
      </dgm:prSet>
      <dgm:spPr/>
    </dgm:pt>
    <dgm:pt modelId="{7841CBFE-3575-4CD1-97D8-0D015C17AFEB}" type="pres">
      <dgm:prSet presAssocID="{E9FFDDC4-CF08-4A0A-A2E5-3C9CB6510BD4}" presName="parTransTwo" presStyleCnt="0"/>
      <dgm:spPr/>
    </dgm:pt>
    <dgm:pt modelId="{7B0414B4-CCE0-4940-8D6C-CC0BB3E40A8C}" type="pres">
      <dgm:prSet presAssocID="{E9FFDDC4-CF08-4A0A-A2E5-3C9CB6510BD4}" presName="horzTwo" presStyleCnt="0"/>
      <dgm:spPr/>
    </dgm:pt>
    <dgm:pt modelId="{0C666AE3-BFAE-4661-AEE5-E5E142E00CCB}" type="pres">
      <dgm:prSet presAssocID="{E5A3D49F-B6D3-4EF2-A47A-314160E99E3A}" presName="vertThree" presStyleCnt="0"/>
      <dgm:spPr/>
    </dgm:pt>
    <dgm:pt modelId="{03C8968F-EDA4-4187-A776-116FD5A0D063}" type="pres">
      <dgm:prSet presAssocID="{E5A3D49F-B6D3-4EF2-A47A-314160E99E3A}" presName="txThree" presStyleLbl="node3" presStyleIdx="2" presStyleCnt="5" custScaleX="127220">
        <dgm:presLayoutVars>
          <dgm:chPref val="3"/>
        </dgm:presLayoutVars>
      </dgm:prSet>
      <dgm:spPr/>
    </dgm:pt>
    <dgm:pt modelId="{8EF4EAB1-4AD3-4D4C-9DB5-B00EB1136A86}" type="pres">
      <dgm:prSet presAssocID="{E5A3D49F-B6D3-4EF2-A47A-314160E99E3A}" presName="horzThree" presStyleCnt="0"/>
      <dgm:spPr/>
    </dgm:pt>
    <dgm:pt modelId="{271CCDCC-F73C-4B34-B44E-060090CD3B15}" type="pres">
      <dgm:prSet presAssocID="{81ACF55C-BC00-4BB1-B056-FF32896C4D9D}" presName="sibSpaceThree" presStyleCnt="0"/>
      <dgm:spPr/>
    </dgm:pt>
    <dgm:pt modelId="{6D144FFB-EEA3-43C0-B5A8-A96343064453}" type="pres">
      <dgm:prSet presAssocID="{8C8A58CF-C2D6-4E34-861E-ACDFEDD14EC9}" presName="vertThree" presStyleCnt="0"/>
      <dgm:spPr/>
    </dgm:pt>
    <dgm:pt modelId="{5E75A4B8-9DE0-4A94-B9D2-2E1E30DA640F}" type="pres">
      <dgm:prSet presAssocID="{8C8A58CF-C2D6-4E34-861E-ACDFEDD14EC9}" presName="txThree" presStyleLbl="node3" presStyleIdx="3" presStyleCnt="5" custScaleX="124400">
        <dgm:presLayoutVars>
          <dgm:chPref val="3"/>
        </dgm:presLayoutVars>
      </dgm:prSet>
      <dgm:spPr/>
    </dgm:pt>
    <dgm:pt modelId="{7907221C-2B80-4D18-986B-31B780723867}" type="pres">
      <dgm:prSet presAssocID="{8C8A58CF-C2D6-4E34-861E-ACDFEDD14EC9}" presName="horzThree" presStyleCnt="0"/>
      <dgm:spPr/>
    </dgm:pt>
    <dgm:pt modelId="{F7D98DD0-04AF-4105-B9B0-7FD945DB09D0}" type="pres">
      <dgm:prSet presAssocID="{A85E15C8-3DB2-48E4-A531-E278E6B5B27D}" presName="sibSpaceThree" presStyleCnt="0"/>
      <dgm:spPr/>
    </dgm:pt>
    <dgm:pt modelId="{7E43CD06-4C3E-4C13-9215-774637D7CD53}" type="pres">
      <dgm:prSet presAssocID="{584DF6BA-7B00-4B65-9A22-BF0B0C100015}" presName="vertThree" presStyleCnt="0"/>
      <dgm:spPr/>
    </dgm:pt>
    <dgm:pt modelId="{BF4163FE-2BBB-4EFE-B1B3-A85C03A3284E}" type="pres">
      <dgm:prSet presAssocID="{584DF6BA-7B00-4B65-9A22-BF0B0C100015}" presName="txThree" presStyleLbl="node3" presStyleIdx="4" presStyleCnt="5" custScaleX="120538">
        <dgm:presLayoutVars>
          <dgm:chPref val="3"/>
        </dgm:presLayoutVars>
      </dgm:prSet>
      <dgm:spPr/>
    </dgm:pt>
    <dgm:pt modelId="{43EBC203-D43F-4947-B6B9-06D8BF20007D}" type="pres">
      <dgm:prSet presAssocID="{584DF6BA-7B00-4B65-9A22-BF0B0C100015}" presName="horzThree" presStyleCnt="0"/>
      <dgm:spPr/>
    </dgm:pt>
  </dgm:ptLst>
  <dgm:cxnLst>
    <dgm:cxn modelId="{133F2E20-22BC-4C19-ABC0-6F280D968A51}" type="presOf" srcId="{5578734A-CB54-4769-81DF-A62FA7044FF4}" destId="{8247D6EB-BC33-4A3D-8D9B-53D66E969543}" srcOrd="0" destOrd="0" presId="urn:microsoft.com/office/officeart/2005/8/layout/hierarchy4"/>
    <dgm:cxn modelId="{9350985B-B2E3-481A-A1C1-220B35910189}" srcId="{9B31DEF6-3BDE-421D-B46B-51EC9FE31148}" destId="{8F65E588-447E-4794-9B97-1A05990F949D}" srcOrd="1" destOrd="0" parTransId="{8E998A13-4BF1-435F-BAAF-C54649674259}" sibTransId="{0328277D-4366-4C30-8EBB-08C520429A8A}"/>
    <dgm:cxn modelId="{A55BBC63-967A-4BC9-9E3E-BC10B73D6849}" srcId="{E9FFDDC4-CF08-4A0A-A2E5-3C9CB6510BD4}" destId="{8C8A58CF-C2D6-4E34-861E-ACDFEDD14EC9}" srcOrd="1" destOrd="0" parTransId="{76EAA64C-F4D3-42D8-A347-5925C6542E78}" sibTransId="{A85E15C8-3DB2-48E4-A531-E278E6B5B27D}"/>
    <dgm:cxn modelId="{38439145-6501-4FA5-8861-F144A7955C6E}" type="presOf" srcId="{584DF6BA-7B00-4B65-9A22-BF0B0C100015}" destId="{BF4163FE-2BBB-4EFE-B1B3-A85C03A3284E}" srcOrd="0" destOrd="0" presId="urn:microsoft.com/office/officeart/2005/8/layout/hierarchy4"/>
    <dgm:cxn modelId="{F9265E72-0B5A-46B6-8BDC-D65E6CDC2CF6}" type="presOf" srcId="{56F847E3-D919-490C-B05A-D3A28518E1BB}" destId="{BAD89E01-A9B4-4168-9714-636B601F464D}" srcOrd="0" destOrd="0" presId="urn:microsoft.com/office/officeart/2005/8/layout/hierarchy4"/>
    <dgm:cxn modelId="{453F9F73-CACB-46C4-B976-2F657F56E55C}" type="presOf" srcId="{8C8A58CF-C2D6-4E34-861E-ACDFEDD14EC9}" destId="{5E75A4B8-9DE0-4A94-B9D2-2E1E30DA640F}" srcOrd="0" destOrd="0" presId="urn:microsoft.com/office/officeart/2005/8/layout/hierarchy4"/>
    <dgm:cxn modelId="{D800CB53-AED7-4E37-BE5D-D19B5C59D1E7}" srcId="{8D843402-A0E4-4620-9614-DA335000306E}" destId="{E9FFDDC4-CF08-4A0A-A2E5-3C9CB6510BD4}" srcOrd="1" destOrd="0" parTransId="{E0BC7ECC-B7AB-475F-9D0B-8FF83FA2A474}" sibTransId="{641C6FAB-06DE-4189-AC3F-965A3CFAE123}"/>
    <dgm:cxn modelId="{12959355-CD29-49B6-8AD1-8BDED509F40D}" type="presOf" srcId="{9B31DEF6-3BDE-421D-B46B-51EC9FE31148}" destId="{8365CF0D-1D7C-41D4-83BD-B3E693E79316}" srcOrd="0" destOrd="0" presId="urn:microsoft.com/office/officeart/2005/8/layout/hierarchy4"/>
    <dgm:cxn modelId="{1B66B058-BDD8-4F8B-9B73-879B6734F6D8}" srcId="{E9FFDDC4-CF08-4A0A-A2E5-3C9CB6510BD4}" destId="{E5A3D49F-B6D3-4EF2-A47A-314160E99E3A}" srcOrd="0" destOrd="0" parTransId="{1F1E1C47-8870-4E4D-A20B-3C90CC8BB2CF}" sibTransId="{81ACF55C-BC00-4BB1-B056-FF32896C4D9D}"/>
    <dgm:cxn modelId="{B801DC59-76A4-4DEF-AA62-DC156BD6E9FA}" srcId="{56F847E3-D919-490C-B05A-D3A28518E1BB}" destId="{8D843402-A0E4-4620-9614-DA335000306E}" srcOrd="0" destOrd="0" parTransId="{3BFC3A68-6CBD-448B-A755-CFD02659B0D8}" sibTransId="{B6648149-E929-46EB-8B25-8EC814307B0E}"/>
    <dgm:cxn modelId="{E8521991-BB45-4189-A21D-79FE7E56C431}" type="presOf" srcId="{E5A3D49F-B6D3-4EF2-A47A-314160E99E3A}" destId="{03C8968F-EDA4-4187-A776-116FD5A0D063}" srcOrd="0" destOrd="0" presId="urn:microsoft.com/office/officeart/2005/8/layout/hierarchy4"/>
    <dgm:cxn modelId="{DA0988AC-2246-474A-860D-EB5195018F7E}" type="presOf" srcId="{E9FFDDC4-CF08-4A0A-A2E5-3C9CB6510BD4}" destId="{20F3DAFA-937E-4C60-A1E8-A9B0AA4BED3B}" srcOrd="0" destOrd="0" presId="urn:microsoft.com/office/officeart/2005/8/layout/hierarchy4"/>
    <dgm:cxn modelId="{57D6A0CE-5183-4AA7-8D85-4D7B46705FA3}" srcId="{E9FFDDC4-CF08-4A0A-A2E5-3C9CB6510BD4}" destId="{584DF6BA-7B00-4B65-9A22-BF0B0C100015}" srcOrd="2" destOrd="0" parTransId="{C4595D90-823F-4606-A88C-F772C296FD74}" sibTransId="{693F0E92-AA5D-43B4-B520-7B332CD83813}"/>
    <dgm:cxn modelId="{FB6D73DE-13E9-4A89-8C20-67694FC00DDB}" srcId="{9B31DEF6-3BDE-421D-B46B-51EC9FE31148}" destId="{5578734A-CB54-4769-81DF-A62FA7044FF4}" srcOrd="0" destOrd="0" parTransId="{2BA6CCCF-0A5E-4C6B-8780-79445D98E313}" sibTransId="{CC340E08-ED5B-4676-B1C3-E5F060CC29AF}"/>
    <dgm:cxn modelId="{AD08D7E3-5D56-4BEF-891D-8FB2C3CAFA8E}" srcId="{8D843402-A0E4-4620-9614-DA335000306E}" destId="{9B31DEF6-3BDE-421D-B46B-51EC9FE31148}" srcOrd="0" destOrd="0" parTransId="{CA24318D-885F-4B31-85C2-B37038E524F8}" sibTransId="{E371123A-6570-417B-ABAD-1A8AF8F328CE}"/>
    <dgm:cxn modelId="{3CA103E9-E169-4CA9-8AE4-7B77D629EA99}" type="presOf" srcId="{8D843402-A0E4-4620-9614-DA335000306E}" destId="{43AB6DF7-05D2-4449-9952-888D62BDDC3E}" srcOrd="0" destOrd="0" presId="urn:microsoft.com/office/officeart/2005/8/layout/hierarchy4"/>
    <dgm:cxn modelId="{881036F6-641D-45EC-A311-074BD6966B17}" type="presOf" srcId="{8F65E588-447E-4794-9B97-1A05990F949D}" destId="{4580E2F2-A6BB-4A58-8DA0-69933656E533}" srcOrd="0" destOrd="0" presId="urn:microsoft.com/office/officeart/2005/8/layout/hierarchy4"/>
    <dgm:cxn modelId="{D741DAB4-244D-4051-A561-C45F59FD6590}" type="presParOf" srcId="{BAD89E01-A9B4-4168-9714-636B601F464D}" destId="{7EF19966-72AB-4B66-8648-C74F4F3A417F}" srcOrd="0" destOrd="0" presId="urn:microsoft.com/office/officeart/2005/8/layout/hierarchy4"/>
    <dgm:cxn modelId="{2555A331-B8FC-4A72-B31A-2D83F643E1AA}" type="presParOf" srcId="{7EF19966-72AB-4B66-8648-C74F4F3A417F}" destId="{43AB6DF7-05D2-4449-9952-888D62BDDC3E}" srcOrd="0" destOrd="0" presId="urn:microsoft.com/office/officeart/2005/8/layout/hierarchy4"/>
    <dgm:cxn modelId="{CC4D3A71-4B2C-4DBD-8DC8-963A26421E7F}" type="presParOf" srcId="{7EF19966-72AB-4B66-8648-C74F4F3A417F}" destId="{59BBAB70-49CA-4FC1-B39B-9A10F76EF067}" srcOrd="1" destOrd="0" presId="urn:microsoft.com/office/officeart/2005/8/layout/hierarchy4"/>
    <dgm:cxn modelId="{34A1265C-36A9-4448-92EA-ED3E3BBD9AD6}" type="presParOf" srcId="{7EF19966-72AB-4B66-8648-C74F4F3A417F}" destId="{9E1237AC-0F41-427F-8FD0-1C7A4AD28F60}" srcOrd="2" destOrd="0" presId="urn:microsoft.com/office/officeart/2005/8/layout/hierarchy4"/>
    <dgm:cxn modelId="{B9790F29-9889-43E0-B047-618011D4B61F}" type="presParOf" srcId="{9E1237AC-0F41-427F-8FD0-1C7A4AD28F60}" destId="{674ABFFC-8CAC-46AE-A7E0-E809CACEE08F}" srcOrd="0" destOrd="0" presId="urn:microsoft.com/office/officeart/2005/8/layout/hierarchy4"/>
    <dgm:cxn modelId="{AADA2E20-AC9D-409C-8BD4-17C449A6989D}" type="presParOf" srcId="{674ABFFC-8CAC-46AE-A7E0-E809CACEE08F}" destId="{8365CF0D-1D7C-41D4-83BD-B3E693E79316}" srcOrd="0" destOrd="0" presId="urn:microsoft.com/office/officeart/2005/8/layout/hierarchy4"/>
    <dgm:cxn modelId="{BA6FF275-63B4-4DFD-9F3D-91071473F6F5}" type="presParOf" srcId="{674ABFFC-8CAC-46AE-A7E0-E809CACEE08F}" destId="{D7E6D5EA-0858-401B-9E7E-8918F1226A03}" srcOrd="1" destOrd="0" presId="urn:microsoft.com/office/officeart/2005/8/layout/hierarchy4"/>
    <dgm:cxn modelId="{D30A8E63-C4DC-4DBA-97E6-6BA48E6FD118}" type="presParOf" srcId="{674ABFFC-8CAC-46AE-A7E0-E809CACEE08F}" destId="{150FCF77-96A3-4365-83F0-B2570C2D8A98}" srcOrd="2" destOrd="0" presId="urn:microsoft.com/office/officeart/2005/8/layout/hierarchy4"/>
    <dgm:cxn modelId="{6B75A4B4-E359-4ED8-9503-00404349C03F}" type="presParOf" srcId="{150FCF77-96A3-4365-83F0-B2570C2D8A98}" destId="{D4587E5C-C87C-4359-86F5-C1DC5DAD2559}" srcOrd="0" destOrd="0" presId="urn:microsoft.com/office/officeart/2005/8/layout/hierarchy4"/>
    <dgm:cxn modelId="{BD70646A-D19E-40BF-A69F-F3F8F62C4065}" type="presParOf" srcId="{D4587E5C-C87C-4359-86F5-C1DC5DAD2559}" destId="{8247D6EB-BC33-4A3D-8D9B-53D66E969543}" srcOrd="0" destOrd="0" presId="urn:microsoft.com/office/officeart/2005/8/layout/hierarchy4"/>
    <dgm:cxn modelId="{DC191D5A-B552-40A2-81D4-E1DF53718CFF}" type="presParOf" srcId="{D4587E5C-C87C-4359-86F5-C1DC5DAD2559}" destId="{E328CCF3-0261-42EE-83C0-6F936D9691C7}" srcOrd="1" destOrd="0" presId="urn:microsoft.com/office/officeart/2005/8/layout/hierarchy4"/>
    <dgm:cxn modelId="{20F03C36-0433-49A8-8D0B-D93EECAB2CE1}" type="presParOf" srcId="{150FCF77-96A3-4365-83F0-B2570C2D8A98}" destId="{C75E746D-15BE-4C9C-9BA0-74469D308566}" srcOrd="1" destOrd="0" presId="urn:microsoft.com/office/officeart/2005/8/layout/hierarchy4"/>
    <dgm:cxn modelId="{B9B8643B-0E87-42F0-8C94-5A0748E8236F}" type="presParOf" srcId="{150FCF77-96A3-4365-83F0-B2570C2D8A98}" destId="{5B59F777-C1FD-4B6B-B477-6979E9F7F1C2}" srcOrd="2" destOrd="0" presId="urn:microsoft.com/office/officeart/2005/8/layout/hierarchy4"/>
    <dgm:cxn modelId="{A74E2EAF-B3FC-4509-8021-5B3289887C2F}" type="presParOf" srcId="{5B59F777-C1FD-4B6B-B477-6979E9F7F1C2}" destId="{4580E2F2-A6BB-4A58-8DA0-69933656E533}" srcOrd="0" destOrd="0" presId="urn:microsoft.com/office/officeart/2005/8/layout/hierarchy4"/>
    <dgm:cxn modelId="{DA00D2A3-DB42-4B3E-B8F4-D2280A6E9000}" type="presParOf" srcId="{5B59F777-C1FD-4B6B-B477-6979E9F7F1C2}" destId="{29345904-55C9-4053-B299-289E6A645B0A}" srcOrd="1" destOrd="0" presId="urn:microsoft.com/office/officeart/2005/8/layout/hierarchy4"/>
    <dgm:cxn modelId="{20E00CE6-1316-4BD6-82A1-9F58617E3278}" type="presParOf" srcId="{9E1237AC-0F41-427F-8FD0-1C7A4AD28F60}" destId="{839B94F5-0D75-4CDA-81DD-62AD266E3407}" srcOrd="1" destOrd="0" presId="urn:microsoft.com/office/officeart/2005/8/layout/hierarchy4"/>
    <dgm:cxn modelId="{2C0F4D11-37C0-4CB6-9FBF-3724CD00764F}" type="presParOf" srcId="{9E1237AC-0F41-427F-8FD0-1C7A4AD28F60}" destId="{4B2A89EF-0C48-409A-94F5-8D278DF6F0BE}" srcOrd="2" destOrd="0" presId="urn:microsoft.com/office/officeart/2005/8/layout/hierarchy4"/>
    <dgm:cxn modelId="{FFDAC612-8BAF-436F-9A64-0C0CF6A7F565}" type="presParOf" srcId="{4B2A89EF-0C48-409A-94F5-8D278DF6F0BE}" destId="{20F3DAFA-937E-4C60-A1E8-A9B0AA4BED3B}" srcOrd="0" destOrd="0" presId="urn:microsoft.com/office/officeart/2005/8/layout/hierarchy4"/>
    <dgm:cxn modelId="{308E3398-B565-4681-A143-26F747D9E8F0}" type="presParOf" srcId="{4B2A89EF-0C48-409A-94F5-8D278DF6F0BE}" destId="{7841CBFE-3575-4CD1-97D8-0D015C17AFEB}" srcOrd="1" destOrd="0" presId="urn:microsoft.com/office/officeart/2005/8/layout/hierarchy4"/>
    <dgm:cxn modelId="{1FFAC6FC-73CF-4590-AF2C-39861ED561EB}" type="presParOf" srcId="{4B2A89EF-0C48-409A-94F5-8D278DF6F0BE}" destId="{7B0414B4-CCE0-4940-8D6C-CC0BB3E40A8C}" srcOrd="2" destOrd="0" presId="urn:microsoft.com/office/officeart/2005/8/layout/hierarchy4"/>
    <dgm:cxn modelId="{F9CEC55E-EB33-447C-9338-B6F8E5B0EF48}" type="presParOf" srcId="{7B0414B4-CCE0-4940-8D6C-CC0BB3E40A8C}" destId="{0C666AE3-BFAE-4661-AEE5-E5E142E00CCB}" srcOrd="0" destOrd="0" presId="urn:microsoft.com/office/officeart/2005/8/layout/hierarchy4"/>
    <dgm:cxn modelId="{8F218B28-B507-43E1-836C-DA1EAC2945CB}" type="presParOf" srcId="{0C666AE3-BFAE-4661-AEE5-E5E142E00CCB}" destId="{03C8968F-EDA4-4187-A776-116FD5A0D063}" srcOrd="0" destOrd="0" presId="urn:microsoft.com/office/officeart/2005/8/layout/hierarchy4"/>
    <dgm:cxn modelId="{2CC87EC9-D77F-463F-86C0-EC4014F067E8}" type="presParOf" srcId="{0C666AE3-BFAE-4661-AEE5-E5E142E00CCB}" destId="{8EF4EAB1-4AD3-4D4C-9DB5-B00EB1136A86}" srcOrd="1" destOrd="0" presId="urn:microsoft.com/office/officeart/2005/8/layout/hierarchy4"/>
    <dgm:cxn modelId="{E06D9490-8563-4211-8879-09169215E7BD}" type="presParOf" srcId="{7B0414B4-CCE0-4940-8D6C-CC0BB3E40A8C}" destId="{271CCDCC-F73C-4B34-B44E-060090CD3B15}" srcOrd="1" destOrd="0" presId="urn:microsoft.com/office/officeart/2005/8/layout/hierarchy4"/>
    <dgm:cxn modelId="{F437DDD0-68B4-4BBE-8C36-4450EE7D6D4A}" type="presParOf" srcId="{7B0414B4-CCE0-4940-8D6C-CC0BB3E40A8C}" destId="{6D144FFB-EEA3-43C0-B5A8-A96343064453}" srcOrd="2" destOrd="0" presId="urn:microsoft.com/office/officeart/2005/8/layout/hierarchy4"/>
    <dgm:cxn modelId="{A75DF001-6C7F-4F1D-9527-EDE72FBC6281}" type="presParOf" srcId="{6D144FFB-EEA3-43C0-B5A8-A96343064453}" destId="{5E75A4B8-9DE0-4A94-B9D2-2E1E30DA640F}" srcOrd="0" destOrd="0" presId="urn:microsoft.com/office/officeart/2005/8/layout/hierarchy4"/>
    <dgm:cxn modelId="{B108178B-00E6-4FA2-886F-FBBA2C467BE5}" type="presParOf" srcId="{6D144FFB-EEA3-43C0-B5A8-A96343064453}" destId="{7907221C-2B80-4D18-986B-31B780723867}" srcOrd="1" destOrd="0" presId="urn:microsoft.com/office/officeart/2005/8/layout/hierarchy4"/>
    <dgm:cxn modelId="{E7A230B0-F9DA-42BA-8C50-FBD71A5BA815}" type="presParOf" srcId="{7B0414B4-CCE0-4940-8D6C-CC0BB3E40A8C}" destId="{F7D98DD0-04AF-4105-B9B0-7FD945DB09D0}" srcOrd="3" destOrd="0" presId="urn:microsoft.com/office/officeart/2005/8/layout/hierarchy4"/>
    <dgm:cxn modelId="{878D2864-701F-453D-912F-50077B702E78}" type="presParOf" srcId="{7B0414B4-CCE0-4940-8D6C-CC0BB3E40A8C}" destId="{7E43CD06-4C3E-4C13-9215-774637D7CD53}" srcOrd="4" destOrd="0" presId="urn:microsoft.com/office/officeart/2005/8/layout/hierarchy4"/>
    <dgm:cxn modelId="{127397AD-435D-4196-BE54-8B391D653DC5}" type="presParOf" srcId="{7E43CD06-4C3E-4C13-9215-774637D7CD53}" destId="{BF4163FE-2BBB-4EFE-B1B3-A85C03A3284E}" srcOrd="0" destOrd="0" presId="urn:microsoft.com/office/officeart/2005/8/layout/hierarchy4"/>
    <dgm:cxn modelId="{6796C8C6-106D-4249-93FF-C7F80B30E7EF}" type="presParOf" srcId="{7E43CD06-4C3E-4C13-9215-774637D7CD53}" destId="{43EBC203-D43F-4947-B6B9-06D8BF2000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B6DF7-05D2-4449-9952-888D62BDDC3E}">
      <dsp:nvSpPr>
        <dsp:cNvPr id="0" name=""/>
        <dsp:cNvSpPr/>
      </dsp:nvSpPr>
      <dsp:spPr>
        <a:xfrm>
          <a:off x="753" y="377"/>
          <a:ext cx="6891525" cy="7175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8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သုတ္တံ ၁၅:၈-၉; ၂ ကောရိန္သု ၉:၇</a:t>
          </a:r>
          <a:endParaRPr lang="en" sz="2800" b="1" kern="1200" dirty="0">
            <a:solidFill>
              <a:schemeClr val="tx1"/>
            </a:solidFill>
            <a:latin typeface="Aptos" panose="02110004020202020204"/>
            <a:ea typeface="+mn-ea"/>
            <a:cs typeface="+mn-cs"/>
          </a:endParaRPr>
        </a:p>
      </dsp:txBody>
      <dsp:txXfrm>
        <a:off x="21768" y="21392"/>
        <a:ext cx="6849495" cy="675491"/>
      </dsp:txXfrm>
    </dsp:sp>
    <dsp:sp modelId="{8365CF0D-1D7C-41D4-83BD-B3E693E79316}">
      <dsp:nvSpPr>
        <dsp:cNvPr id="0" name=""/>
        <dsp:cNvSpPr/>
      </dsp:nvSpPr>
      <dsp:spPr>
        <a:xfrm>
          <a:off x="7479" y="899972"/>
          <a:ext cx="2899550" cy="8454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0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0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0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ဘုရားရှင်မကြိုက်ဘူး</a:t>
          </a:r>
          <a:endParaRPr lang="en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32242" y="924735"/>
        <a:ext cx="2850024" cy="795950"/>
      </dsp:txXfrm>
    </dsp:sp>
    <dsp:sp modelId="{8247D6EB-BC33-4A3D-8D9B-53D66E969543}">
      <dsp:nvSpPr>
        <dsp:cNvPr id="0" name=""/>
        <dsp:cNvSpPr/>
      </dsp:nvSpPr>
      <dsp:spPr>
        <a:xfrm>
          <a:off x="7479" y="1927522"/>
          <a:ext cx="1560536" cy="1721212"/>
        </a:xfrm>
        <a:prstGeom prst="roundRect">
          <a:avLst>
            <a:gd name="adj" fmla="val 10000"/>
          </a:avLst>
        </a:prstGeom>
        <a:solidFill>
          <a:srgbClr val="C00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မတရားသောသူ၏ယဇ်ပူဇော်ခြင်း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86" y="1973229"/>
        <a:ext cx="1469122" cy="1629798"/>
      </dsp:txXfrm>
    </dsp:sp>
    <dsp:sp modelId="{4580E2F2-A6BB-4A58-8DA0-69933656E533}">
      <dsp:nvSpPr>
        <dsp:cNvPr id="0" name=""/>
        <dsp:cNvSpPr/>
      </dsp:nvSpPr>
      <dsp:spPr>
        <a:xfrm>
          <a:off x="1610976" y="1927522"/>
          <a:ext cx="1296053" cy="1721212"/>
        </a:xfrm>
        <a:prstGeom prst="roundRect">
          <a:avLst>
            <a:gd name="adj" fmla="val 10000"/>
          </a:avLst>
        </a:prstGeom>
        <a:solidFill>
          <a:srgbClr val="0037A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မတရားသောသူ၏လမ်း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8936" y="1965482"/>
        <a:ext cx="1220133" cy="1645292"/>
      </dsp:txXfrm>
    </dsp:sp>
    <dsp:sp modelId="{20F3DAFA-937E-4C60-A1E8-A9B0AA4BED3B}">
      <dsp:nvSpPr>
        <dsp:cNvPr id="0" name=""/>
        <dsp:cNvSpPr/>
      </dsp:nvSpPr>
      <dsp:spPr>
        <a:xfrm>
          <a:off x="2992951" y="899972"/>
          <a:ext cx="3892600" cy="845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ဘုရားရှင်</a:t>
          </a: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ကိုနှစ်သက်စေတယ်။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7714" y="924735"/>
        <a:ext cx="3843074" cy="795950"/>
      </dsp:txXfrm>
    </dsp:sp>
    <dsp:sp modelId="{03C8968F-EDA4-4187-A776-116FD5A0D063}">
      <dsp:nvSpPr>
        <dsp:cNvPr id="0" name=""/>
        <dsp:cNvSpPr/>
      </dsp:nvSpPr>
      <dsp:spPr>
        <a:xfrm>
          <a:off x="2992951" y="1927522"/>
          <a:ext cx="1301290" cy="172121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ဖြောင့်မတ်သောသူ၏ဆုတောင်းချက်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031064" y="1965635"/>
        <a:ext cx="1225064" cy="1644986"/>
      </dsp:txXfrm>
    </dsp:sp>
    <dsp:sp modelId="{5E75A4B8-9DE0-4A94-B9D2-2E1E30DA640F}">
      <dsp:nvSpPr>
        <dsp:cNvPr id="0" name=""/>
        <dsp:cNvSpPr/>
      </dsp:nvSpPr>
      <dsp:spPr>
        <a:xfrm>
          <a:off x="4337202" y="1927522"/>
          <a:ext cx="1272446" cy="1721212"/>
        </a:xfrm>
        <a:prstGeom prst="roundRect">
          <a:avLst>
            <a:gd name="adj" fmla="val 10000"/>
          </a:avLst>
        </a:prstGeom>
        <a:solidFill>
          <a:srgbClr val="5BD4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တရားမျှတမှုကို လိုက်နာသူ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4374471" y="1964791"/>
        <a:ext cx="1197908" cy="1646674"/>
      </dsp:txXfrm>
    </dsp:sp>
    <dsp:sp modelId="{BF4163FE-2BBB-4EFE-B1B3-A85C03A3284E}">
      <dsp:nvSpPr>
        <dsp:cNvPr id="0" name=""/>
        <dsp:cNvSpPr/>
      </dsp:nvSpPr>
      <dsp:spPr>
        <a:xfrm>
          <a:off x="5652609" y="1927522"/>
          <a:ext cx="1232942" cy="1721212"/>
        </a:xfrm>
        <a:prstGeom prst="roundRect">
          <a:avLst>
            <a:gd name="adj" fmla="val 10000"/>
          </a:avLst>
        </a:prstGeom>
        <a:solidFill>
          <a:srgbClr val="FFABC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ရွှင်လန်းစွာ ပေးလှူသူ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88721" y="1963634"/>
        <a:ext cx="1160718" cy="1648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DF34B-33B1-4437-BCD5-EC6238EED898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5EED-52EA-4E42-A9DA-9E6590157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BCB4E-0D07-4591-BF49-5C518A32147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CD435-2595-E3D3-D6F3-BE58B017A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5C4761-6E8E-2310-9CCF-06A5FE5D7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2BAC1-8C52-06D1-514C-0BA900B9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1C621-4FF5-7158-888C-A90FEC16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7FD80-101F-DDE6-F8A4-081F46D6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9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2948B-B8DA-FE2E-53FD-D54821D5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02D70A-5D7B-8AF2-E052-8084D133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4C4892-0D85-D778-F86E-5AC89165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622289-8ECB-7285-A64D-489AB9E9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2339F-91A0-9220-AD0A-2B5C31B7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5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B9B1B3-BD1B-3009-758C-A5F2AC643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654A57-8F68-D3CA-1038-275D7BAB1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0682A-58BD-3616-75A5-C8F20875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C0A91-27C2-24C5-E0E1-24C34499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F86E0-0D04-4E56-10E7-4E6FB1D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3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8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6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7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8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2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6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B140F-D942-BE52-0892-EE1AFC3A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F60E78-2894-6BB4-3832-E6DF93A3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F178C2-F63F-0D42-CDEC-5810CC07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5159F7-E6C3-9CC1-8FBF-3DCF3788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55010D-097F-9D45-7627-49B50935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6135D-D708-C4CD-B75C-9933641A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B8711-9B5D-89BA-DDB4-DE3E18DC2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593E45-3F6C-F889-9997-833F1B33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1B6438-0F85-DBF7-4FE3-41B3EDDD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D4B49-4CDD-FEA4-D81A-D986AB74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4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3E8C9-0C22-E931-730B-37683B41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D54F2-BC94-553B-4B79-50B62FDE6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0A6E77-24EE-4011-4CFE-3D9395C2B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5769FC-C4C5-7E62-CAC1-70AC71CF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63BEFD-E9ED-D049-1FE8-8414F06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B6C834-4705-5377-C7D2-E2082AC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4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A665B-B613-D169-B4C4-8DA5EA9A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28907A-E454-546E-82A2-46BD1538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9F6573-D125-72D2-7FCB-132EC2C0B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3D9960-D3AD-E6D2-89DD-1A725D5EB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055CAE-D133-8FDA-EFEB-3CAF4F93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81F573-05D7-24BC-362F-4961B9C6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828AB6-758F-EF9A-C379-B2DA4BDF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9F330A-87D0-664E-A267-963E7DC3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348D0-FF9A-0550-8730-5AA7590C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882121-B549-3FB4-2E9C-51011F8D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7E50C8-5A71-11AA-6F14-52894465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7D4DDD-5E1C-87CC-82A3-5A643A96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2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1A40B8-724E-6C49-19E6-87D0F33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D65AE5-8718-3ECD-DC2C-73ABA5CC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7A55D6-19D1-2D4F-3863-6A4BE9A4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9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62A20-9C93-BE1E-4810-192A49E6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E003F-9CC0-E6C5-7E53-7CCF9BEB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33C345-16CF-F3FF-ED09-74C21A602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7F88C-35DC-D6B7-7A22-5E6B0926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097309-90F2-EBBA-A799-FF102A8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21C32F-03EF-819F-058B-4612C5FA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1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0D518-EAFE-2482-4106-367E81E2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AC15EA-32D7-5824-3728-6369579C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B8E128-BEE0-0DDC-3D3A-D72941912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B85B92-2648-49B5-E136-FD6F3472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3539B-7F20-739A-1EE3-B5FF654C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71AB11-80B6-7953-FAA8-443E4391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4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E41AC9-F1E5-3448-C4F2-FFCBED8B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568D3F-227B-74B3-8A4B-666D1EA0C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5A9D6-E7BE-BAFB-CDA4-FA1556356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0E0F3-5AC0-4D30-B367-F3F81048F6A1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C91F5-316D-99ED-AF19-CD857C98E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B7E76-6F74-9DDA-DFBC-D7AAE6A1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DF6EBC-FABE-4D41-8AD4-1A9A57A44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9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07/01/2025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35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DC44FB3-5AD3-F3F2-5B45-0E835C7ECBBE}"/>
              </a:ext>
            </a:extLst>
          </p:cNvPr>
          <p:cNvSpPr txBox="1"/>
          <p:nvPr/>
        </p:nvSpPr>
        <p:spPr>
          <a:xfrm>
            <a:off x="8071488" y="2792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4E7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3 for January 18,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7B591-F1FB-DB3B-9743-433619789FE5}"/>
              </a:ext>
            </a:extLst>
          </p:cNvPr>
          <p:cNvSpPr/>
          <p:nvPr/>
        </p:nvSpPr>
        <p:spPr>
          <a:xfrm>
            <a:off x="3858146" y="4480449"/>
            <a:ext cx="5041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y-MM" sz="5400" b="0" kern="10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Pyidaungsu Book"/>
              </a:rPr>
              <a:t>ဘု​ရား​သ​ခင်​၏​</a:t>
            </a:r>
            <a:endParaRPr lang="en-US" sz="5400" b="0" kern="10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bri Light" panose="020F0302020204030204" pitchFamily="34" charset="0"/>
              <a:ea typeface="Times New Roman" panose="02020603050405020304" pitchFamily="18" charset="0"/>
              <a:cs typeface="Pyidaungsu Book"/>
            </a:endParaRPr>
          </a:p>
          <a:p>
            <a:pPr algn="ctr"/>
            <a:r>
              <a:rPr lang="my-MM" sz="5400" b="0" kern="10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Pyidaungsu Book"/>
              </a:rPr>
              <a:t>စိတ်​တော်​တွေ့​ရေး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0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77E42A-D285-661F-7F69-CA96C5195E38}"/>
              </a:ext>
            </a:extLst>
          </p:cNvPr>
          <p:cNvSpPr txBox="1"/>
          <p:nvPr/>
        </p:nvSpPr>
        <p:spPr>
          <a:xfrm>
            <a:off x="0" y="119496"/>
            <a:ext cx="7100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ကျွန်ုပ်တို့သည်ဘုရားသခင်ကိုမည်သို့ နှစ်သက်နိုင်မည်နည်း။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0099CC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EABC2A-045B-42B4-BD8C-4536BC90A045}"/>
              </a:ext>
            </a:extLst>
          </p:cNvPr>
          <p:cNvSpPr txBox="1"/>
          <p:nvPr/>
        </p:nvSpPr>
        <p:spPr>
          <a:xfrm>
            <a:off x="0" y="1246455"/>
            <a:ext cx="7042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0CB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တို့​ကိုယ်တိုင်​သည်​လည်းအသက်ရှင်​သော​ကျောက်​ကဲ့သို့ဝိညာဉ်ရေး​ဆိုင်ရာ​အိမ်​တော်​အဖြစ်တည်ဆောက်​ခြင်း​ကို​ခံ​ကြ​လော့။ဤသည်ကားသင်​တို့​သည်သန့်ရှင်း​သော​ယဇ်ပုရောဟိတ်​မျိုး​ဖြစ်​လျက်ဘုရားသခင်​နှစ်သက်​လက်ခံ​တော်မူ​သောဝိညာဉ်ရေး​ဆိုင်ရာ​ယဇ်​များ​ကိုယေရှု​ခရစ်တော်​အားဖြင့်ပူဇော်​နိုင်​ရန်ဖြစ်​၏။     				                                                 'ရှင်ပေတရုဩဝါဒစာပထမစောင် 2:5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0CB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82170F-7590-47EE-301D-2311E3ED5F4C}"/>
              </a:ext>
            </a:extLst>
          </p:cNvPr>
          <p:cNvSpPr txBox="1"/>
          <p:nvPr/>
        </p:nvSpPr>
        <p:spPr>
          <a:xfrm>
            <a:off x="-13725" y="2518451"/>
            <a:ext cx="704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852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ကျွန်ုပ်တို့အားသူ၏ချစ်ခြင်းမေတ္တာနှင့်ကယ်တင်ခြင်းကိုပေးဆောင်သည်(ရော.၅:၈)၊ထိုမှနေ၍ကျွန်ုပ်တို့အားသူ၏ချစ်ခြင်းမေတ္တာကိုတုံ့ပြန်မည်ကိုရွေးချယ်ရန် ကျွန်ုပ်တို့အား လွတ်လပ်စွာရွေးချယ်ခွင့်ကို ဘုရားသခင် ချန်ထားခဲ့လေသည်။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52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grupo de personas en uniforme de béisbol&#10;&#10;Descripción generada automáticamente">
            <a:extLst>
              <a:ext uri="{FF2B5EF4-FFF2-40B4-BE49-F238E27FC236}">
                <a16:creationId xmlns:a16="http://schemas.microsoft.com/office/drawing/2014/main" id="{7843B5DD-6016-DD7C-C596-AF5DEE81A5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247" y="120986"/>
            <a:ext cx="4949800" cy="6599732"/>
          </a:xfrm>
          <a:prstGeom prst="roundRect">
            <a:avLst>
              <a:gd name="adj" fmla="val 73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774AFA-D4AB-A26B-B922-91D466D80E96}"/>
              </a:ext>
            </a:extLst>
          </p:cNvPr>
          <p:cNvSpPr txBox="1"/>
          <p:nvPr/>
        </p:nvSpPr>
        <p:spPr>
          <a:xfrm>
            <a:off x="88900" y="5934670"/>
            <a:ext cx="6567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852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ကိုယ်တော်၏ဖျန်ဖြေပေးခြင်းအားဖြင့်သာကျွန်ုပ်တို့သည်ကိုယ်တော်၏ပုံသဏ္ဍာန်အဖြစ်သို့ ပြောင်းလဲထိုက်သည်ဟု ယူဆနိုင်သည် (၂ကော ၃း၁၈၊ ၁ယော ၃း၂)။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52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6FAE5-8F2B-B234-BD0D-2B4B4D5564B3}"/>
              </a:ext>
            </a:extLst>
          </p:cNvPr>
          <p:cNvSpPr txBox="1"/>
          <p:nvPr/>
        </p:nvSpPr>
        <p:spPr>
          <a:xfrm>
            <a:off x="88900" y="4671185"/>
            <a:ext cx="7011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852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ကျွန်ုပ်တို့၏တုံ့ပြန်မှုသည်“ယေရှုခရစ်အားဖြင့်”လှုံ့ဆော်ခံရသောအခါမှသာဘုရားသခင်နှစ်သက်နိုင်သည်(1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srgbClr val="852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P.2:5</a:t>
            </a: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852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)၎င်းသည်ယေရှု၏အမှုတော်နှင့်ကျွန်ုပ်တို့၏လုပ်ဆောင်မှုများကိုဘုရားသခင်နှစ်သက်တော်မူစေသောဆုတောင်း ချက်ဖြစ်သည်။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52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E4EBD6-9EFA-812E-B77A-2703CAAC7B83}"/>
              </a:ext>
            </a:extLst>
          </p:cNvPr>
          <p:cNvSpPr txBox="1"/>
          <p:nvPr/>
        </p:nvSpPr>
        <p:spPr>
          <a:xfrm>
            <a:off x="92318" y="3716277"/>
            <a:ext cx="6972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852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ို့ဆိုလျှင်၊ကျွန်ုပ်တို့သည်ရိုးရိုးရှင်းရှင်း“ကျေးဇူးတင်ပါတယ်၊ကောင်းကင်မှာတွေ့မယ်”လို့တုန့်ပြန်နိုင်ပါသည်(သို့မဟုတ်)ကျွန်ုပ်တို့ကိုအလွန်ချစ်တဲ့သူကိုပို နှစ်သက်စေမယ့်နည်းလမ်းကိုရှာဖွေနိုင်ပါ 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52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219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EE529E-ABA4-A2CB-166B-661E24932E9A}"/>
              </a:ext>
            </a:extLst>
          </p:cNvPr>
          <p:cNvSpPr txBox="1"/>
          <p:nvPr/>
        </p:nvSpPr>
        <p:spPr>
          <a:xfrm>
            <a:off x="1" y="3941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ဘုရားသခင်စိတ်တော်နှင့်တွေ့ရန်ယုံကြည်ခြင်းမည်မျှလိုအပ်သနည်း။</a:t>
            </a:r>
            <a:endParaRPr kumimoji="0" lang="en" sz="3200" b="1" i="0" u="none" strike="noStrike" kern="1200" cap="none" spc="0" normalizeH="0" baseline="0" noProof="0" dirty="0">
              <a:ln w="12700">
                <a:solidFill>
                  <a:srgbClr val="CC0000">
                    <a:lumMod val="50000"/>
                  </a:srgbClr>
                </a:solidFill>
                <a:prstDash val="solid"/>
              </a:ln>
              <a:pattFill prst="narHorz">
                <a:fgClr>
                  <a:srgbClr val="CC0000"/>
                </a:fgClr>
                <a:bgClr>
                  <a:srgbClr val="CC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CC0000">
                    <a:lumMod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45F8D5-1C32-DCF9-2692-B6694377D859}"/>
              </a:ext>
            </a:extLst>
          </p:cNvPr>
          <p:cNvSpPr txBox="1"/>
          <p:nvPr/>
        </p:nvSpPr>
        <p:spPr>
          <a:xfrm>
            <a:off x="1175658" y="689849"/>
            <a:ext cx="9384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2060"/>
                </a:solidFill>
                <a:latin typeface="Comic Sans MS" panose="030F0702030302020204" pitchFamily="66" charset="0"/>
              </a:rPr>
              <a:t>'ယုံကြည်​ခြင်း​မ​ရှိ​လျှင် ဘုရားသခင်​၏​စိတ်​တော်​နှင့်​မ​တွေ့​နိုင်။ ဟေဗြဲဩဝါဒစာ 11:6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4A3FD2-B1DA-FDFA-EDD8-52E8F810591D}"/>
              </a:ext>
            </a:extLst>
          </p:cNvPr>
          <p:cNvSpPr txBox="1"/>
          <p:nvPr/>
        </p:nvSpPr>
        <p:spPr>
          <a:xfrm>
            <a:off x="189274" y="1069013"/>
            <a:ext cx="59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ဘုရားသခင်နှစ်သက်တော်မူခြင်းအတွက်အခြေခံပါဝင်ပစ္စည်းမှာ ယုံကြည်ခြင်းဖြစ်သည်(ဟေဗြဲ၁၁:၆။)သို့သော်ကျွန်ုပ်တို့ကိုယ်ကိုကိုယ်မေးနိုင်သည်ဘုရားသခင်စိတ်တော်အတွက်ကျွန်ုပ်မှာယုံ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ကြည်ခြင်းအလုံအလောက်ရှိပါသလား။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Mano de una persona&#10;&#10;Descripción generada automáticamente">
            <a:extLst>
              <a:ext uri="{FF2B5EF4-FFF2-40B4-BE49-F238E27FC236}">
                <a16:creationId xmlns:a16="http://schemas.microsoft.com/office/drawing/2014/main" id="{35DD0C52-5AB4-6D1F-D20A-85310AEFD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b="-251"/>
          <a:stretch/>
        </p:blipFill>
        <p:spPr>
          <a:xfrm>
            <a:off x="9606264" y="1059181"/>
            <a:ext cx="2433336" cy="2182777"/>
          </a:xfrm>
          <a:prstGeom prst="round2DiagRect">
            <a:avLst>
              <a:gd name="adj1" fmla="val 0"/>
              <a:gd name="adj2" fmla="val 20721"/>
            </a:avLst>
          </a:prstGeom>
          <a:ln w="57150" cap="sq">
            <a:solidFill>
              <a:srgbClr val="C8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n 7" descr="Imagen que contiene hombre, mujer, parado, grupo&#10;&#10;Descripción generada automáticamente">
            <a:extLst>
              <a:ext uri="{FF2B5EF4-FFF2-40B4-BE49-F238E27FC236}">
                <a16:creationId xmlns:a16="http://schemas.microsoft.com/office/drawing/2014/main" id="{230E4465-28A2-65E8-C1BC-B364316D18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9" y="2998880"/>
            <a:ext cx="5324475" cy="3819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206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B131392-691A-526D-9C98-349DEC5497E9}"/>
              </a:ext>
            </a:extLst>
          </p:cNvPr>
          <p:cNvSpPr txBox="1"/>
          <p:nvPr/>
        </p:nvSpPr>
        <p:spPr>
          <a:xfrm>
            <a:off x="5476874" y="3288062"/>
            <a:ext cx="67151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တစ်ကြိမ်တွင် ဖခင်တစ်ဦးသည် သူ၏သားကို ယေရှု၏တပည့်များထံ ခေါ်ဆောင်လာခဲ့သည်။ သူတို့ မလုပ်နိုင်ခဲ့ဘူး။ ထို့ကြောင့် သခင်ယေရှု ရောက်ရှိလာသောအခါတွင် ဖခင်က ယေရှုအား အံ့ဖွယ်အမှုများပြုလုပ်ရန် တောင်းဆိုခဲ့သည် (မာကု ၉း၁၄-၁၈။)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2A4CA95D-3BEE-9491-029D-8065816243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/>
        </p:blipFill>
        <p:spPr>
          <a:xfrm>
            <a:off x="6093544" y="1064633"/>
            <a:ext cx="3267075" cy="218351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8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43BFF8-0058-2462-3D03-A44BFDEE8CC3}"/>
              </a:ext>
            </a:extLst>
          </p:cNvPr>
          <p:cNvSpPr txBox="1"/>
          <p:nvPr/>
        </p:nvSpPr>
        <p:spPr>
          <a:xfrm>
            <a:off x="189274" y="2160569"/>
            <a:ext cx="5772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မုန်ညင်းစေ့၏အရွယ်အစားကိုသခင်ယေရှုကယုံကြည်ခြင်းအကြောင်းမိန့်တော်မူသည်(လုကာ၁၇:၆။)ယုံကြည်ခြင်းမည်မျှရှိ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350A16-3129-FBE5-B6B5-20E1E9642F71}"/>
              </a:ext>
            </a:extLst>
          </p:cNvPr>
          <p:cNvSpPr txBox="1"/>
          <p:nvPr/>
        </p:nvSpPr>
        <p:spPr>
          <a:xfrm>
            <a:off x="5568314" y="5629268"/>
            <a:ext cx="6715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ဖခင်က သူ့တွင်ရှိသောယုံကြည်ခြင်းအနည်းငယ်ကို ကမ်းလှမ်းခဲ့သည်– “သင်သည် ဤအရာဖြင့် တစ်စုံတစ်ခုလုပ်ဆောင်နိုင်လျှင် ကျေးဇူးပြု၍ လုပ်ပါ” (မာကု ၉:၂၄။) ယုံကြည်ခြင်းအနည်းငယ်သည် လုံလောက်သည်။ အသေးငယ်ဆုံးသောယုံကြည်ခြင်းကိုပင် ယေရှုလက်ခံသည်။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485D20-5BB2-54EC-B5EC-E3BAC3769EF4}"/>
              </a:ext>
            </a:extLst>
          </p:cNvPr>
          <p:cNvSpPr txBox="1"/>
          <p:nvPr/>
        </p:nvSpPr>
        <p:spPr>
          <a:xfrm>
            <a:off x="5476874" y="4559778"/>
            <a:ext cx="6715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ဖခင်၏တောင်းဆိုချက်တွင် “မည်သည့်အရာကိုမဆို တတ်နိုင်လျှင်” (မာကု ၉:၂၂၊) ဟူသော စကားစုတွင် ယေရှုက “ယုံနိုင်လျှင် ယုံကြည်သူ၌ ခပ်သိမ်းသောအမှုဖြစ်နိုင်သည်” ဟု ဖြေကြားခဲ့သည် (မာကု ၉:၂၃။)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03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98FD5-C238-A8C7-4B8C-B9B3385F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442615D-E4DE-8186-C651-53E5143860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27406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E89F1AB-6209-5DD7-3002-C721335A0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427404" y="0"/>
            <a:ext cx="6764595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D06897-E7D1-35C1-ED6C-5ED4ED644C0D}"/>
              </a:ext>
            </a:extLst>
          </p:cNvPr>
          <p:cNvSpPr txBox="1"/>
          <p:nvPr/>
        </p:nvSpPr>
        <p:spPr>
          <a:xfrm>
            <a:off x="481314" y="797510"/>
            <a:ext cx="49460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“သခင်၏ဂုဏ်ကျက်သရေအ တွက်၊စရိုက်တိုင်းကိုပြုစုပျိုး ထောင်ရန်ရည်မှန်းချက်ကြီးကြီးထားပါ။ သင့်ရဲ့ စရိုက်လက္ခဏာ တည်ဆောက်မှု အဆင့်တိုင်းမှာသင့် ဘုရားသခင်ရဲ့ စိတ်တော်နဲ့ လိုက်ရမယ်။ သင်လုပ်နိုင်သည့် အကြောင်းမူကား၊ ဧနောက်သည် ကိုယ်ကျင့်တရားယိုယွင်းသော အရွယ်၌ အသက်ရှင်သော်လည်း၊ ကျွန်ုပ်တို့ခေတ်မှာဧနောက်တွေရှိတယ်။”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5BBBE7-497B-0B29-A70C-0294FCC61E66}"/>
              </a:ext>
            </a:extLst>
          </p:cNvPr>
          <p:cNvSpPr txBox="1"/>
          <p:nvPr/>
        </p:nvSpPr>
        <p:spPr>
          <a:xfrm>
            <a:off x="0" y="6379435"/>
            <a:ext cx="542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30E68"/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30E68"/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Christ's Object Lessons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30E68"/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pg. 332)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8FB9CE-043D-857D-1CAF-00C3953C0314}"/>
              </a:ext>
            </a:extLst>
          </p:cNvPr>
          <p:cNvSpPr txBox="1"/>
          <p:nvPr/>
        </p:nvSpPr>
        <p:spPr>
          <a:xfrm>
            <a:off x="5577840" y="709927"/>
            <a:ext cx="631197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“ခရစ်တော်သည်လူ့နှလုံးသား၏အချစ်ဆုံးအရာများနှင့်ဆက်စပ်နေသောနာမသစ်တစ်ခု ဖြင့်သူ့ကိုရည်ညွှန်းပြောဆိုရန်ကျွန်ုပ်တို့ကို သွန်သင်ပေးသည်။အနန္တဘုရားသခင်ကို ကျွန်ုပ်တို့၏ခမည်းတော်ဟုခေါ်ရန်အခွင့်ထူးကိုပေးတော်မူ၏။သူနှင့်သူ့အကြောင်းပြောသောဤနာမတော်သည်ကိုယ်တော်အားကျွန်ုပ်တို့၏ချစ်ခြင်းမေတ္တာနှင့်ယုံကြည်ကိုးစား ခြင်း၏နိမိတ်လက္ခဏာဖြစ်ပြီးကျွန်ုပ်တို့နှင့်ကိုယ်တော်၏ဆက်ဆံရေးကိုကတိပြုပါ သည်။ကျေးဇူးတော်သို့မဟုတ်ကောင်းချီးမင်္ဂလာကိုတောင်းသောအခါဟောပြောခြင်း    	သည်နားထဲတွင်ဂီတကဲ့သို့ပင်။”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0B048B-A8C3-8AA9-018A-ED98B6F6E477}"/>
              </a:ext>
            </a:extLst>
          </p:cNvPr>
          <p:cNvSpPr txBox="1"/>
          <p:nvPr/>
        </p:nvSpPr>
        <p:spPr>
          <a:xfrm>
            <a:off x="5427402" y="6379435"/>
            <a:ext cx="676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  <a:effectLst>
                  <a:glow rad="127000">
                    <a:srgbClr val="130E68"/>
                  </a:glo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30E68"/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30E68"/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Christ’s Object Lessons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30E68"/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pg. 141)</a:t>
            </a:r>
          </a:p>
        </p:txBody>
      </p:sp>
    </p:spTree>
    <p:extLst>
      <p:ext uri="{BB962C8B-B14F-4D97-AF65-F5344CB8AC3E}">
        <p14:creationId xmlns:p14="http://schemas.microsoft.com/office/powerpoint/2010/main" val="352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BB278-5325-482D-844C-096A912C8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borros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0DB9A74-901C-9110-6334-67EF6BE08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C00943-653E-D999-B97D-092320C6D515}"/>
              </a:ext>
            </a:extLst>
          </p:cNvPr>
          <p:cNvSpPr/>
          <p:nvPr/>
        </p:nvSpPr>
        <p:spPr>
          <a:xfrm>
            <a:off x="3849370" y="202364"/>
            <a:ext cx="8190230" cy="58400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my-MM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“သင်​၏​ဘု​ရား​သ​ခင် ထာ​ဝ​ရ​ဘု​ရား​သည်</a:t>
            </a:r>
            <a:endParaRPr lang="en-US" sz="3600" b="1" kern="100" cap="none" spc="0" dirty="0">
              <a:ln/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Pyidaungsu Book"/>
            </a:endParaRPr>
          </a:p>
          <a:p>
            <a:pPr algn="ctr">
              <a:lnSpc>
                <a:spcPct val="150000"/>
              </a:lnSpc>
            </a:pPr>
            <a:r>
              <a:rPr lang="my-MM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သ​င့်​အ​လယ်​၌​ရှိ၍​၊တန်​ခိုး​ကြီး​သော​ဘု​ရား</a:t>
            </a:r>
            <a:r>
              <a:rPr lang="en-US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  </a:t>
            </a:r>
            <a:r>
              <a:rPr lang="my-MM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​သည် သ​င့်​ကို ကယ်​တင်​တော်​မူ​လိ​မ့်​မည်။ </a:t>
            </a:r>
            <a:endParaRPr lang="en-US" sz="3600" b="1" kern="100" cap="none" spc="0" dirty="0">
              <a:ln/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Pyidaungsu Book"/>
            </a:endParaRPr>
          </a:p>
          <a:p>
            <a:pPr algn="ctr">
              <a:lnSpc>
                <a:spcPct val="150000"/>
              </a:lnSpc>
            </a:pPr>
            <a:r>
              <a:rPr lang="my-MM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သင်​၌​အား​ရ​၍ဝမ်း​မြောက်​တော်​မူ​လိ​မ့်​မည်။</a:t>
            </a:r>
            <a:endParaRPr lang="en-US" sz="3600" b="1" kern="100" cap="none" spc="0" dirty="0">
              <a:ln/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Pyidaungsu Book"/>
            </a:endParaRPr>
          </a:p>
          <a:p>
            <a:pPr algn="ctr">
              <a:lnSpc>
                <a:spcPct val="150000"/>
              </a:lnSpc>
            </a:pPr>
            <a:r>
              <a:rPr lang="my-MM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ချစ်​ခြင်း​မေတ္တာ​၌ကျိန်း​ဝပ်​၍သီ​ချင်း​</a:t>
            </a:r>
            <a:r>
              <a:rPr lang="en-US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</a:t>
            </a:r>
            <a:r>
              <a:rPr lang="my-MM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ဆို​ခြင်း</a:t>
            </a:r>
            <a:r>
              <a:rPr lang="en-US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 </a:t>
            </a:r>
            <a:r>
              <a:rPr lang="my-MM" sz="3600" b="1" kern="100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နှင့်​တ​ကွသင်​၌​ဝမ်း​မြောက်​တော်​မူ​လိ​မ့်​မည်” (ဇေ​ဖ​နိ ၃:၁၇)။</a:t>
            </a:r>
            <a:endParaRPr lang="en-US" sz="36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108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F98613-17C2-4555-102F-EE980F265511}"/>
              </a:ext>
            </a:extLst>
          </p:cNvPr>
          <p:cNvSpPr txBox="1"/>
          <p:nvPr/>
        </p:nvSpPr>
        <p:spPr>
          <a:xfrm>
            <a:off x="5750830" y="3429000"/>
            <a:ext cx="6467475" cy="30623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D50D42"/>
                </a:solidFill>
              </a:rPr>
              <a:t>ဘုရားသခင်ရှေ့တော်၌ ကျွန်ုပ်တို့၏တန်ဖိုး၊</a:t>
            </a:r>
          </a:p>
          <a:p>
            <a:pPr lvl="0">
              <a:spcBef>
                <a:spcPts val="6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D50D4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lang="my-MM" sz="2000" b="1" dirty="0">
                <a:solidFill>
                  <a:prstClr val="black"/>
                </a:solidFill>
              </a:rPr>
              <a:t>ကျွန်ုပ်တို့သည်ဘုရားသခင်အတွက်မည်မျှတန်ဖိုးရှိသနည်း။</a:t>
            </a:r>
          </a:p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B8999"/>
                </a:solidFill>
              </a:rPr>
              <a:t>ဘုရားရဲ့ ပျော်ရွှင်မှု-</a:t>
            </a:r>
          </a:p>
          <a:p>
            <a:pPr lvl="0">
              <a:spcBef>
                <a:spcPts val="6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B899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lang="my-MM" sz="2000" b="1" dirty="0">
                <a:solidFill>
                  <a:prstClr val="black"/>
                </a:solidFill>
              </a:rPr>
              <a:t>ဘုရားသခင် ဝမ်းမြောက်နိုင်သလား။</a:t>
            </a:r>
          </a:p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      ဘုရားသခင်နှစ်သက်အောင် ဘယ်လို လုပ်မလဲ။</a:t>
            </a:r>
          </a:p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761D79"/>
                </a:solidFill>
              </a:rPr>
              <a:t>ဘုရားသခင်ကို</a:t>
            </a:r>
            <a:r>
              <a:rPr lang="my-MM" sz="2000" b="1" dirty="0">
                <a:solidFill>
                  <a:prstClr val="black"/>
                </a:solidFill>
              </a:rPr>
              <a:t>ဝမ်းမြောက်</a:t>
            </a:r>
            <a:r>
              <a:rPr lang="my-MM" sz="2000" b="1" dirty="0">
                <a:solidFill>
                  <a:srgbClr val="761D79"/>
                </a:solidFill>
              </a:rPr>
              <a:t>စေပါ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761D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   ကျွန်ုပ်တို့သည်ဘုရားသခင်ကိုမည်သို့နှစ်သက်နိုင်မည်နည်း။     </a:t>
            </a:r>
          </a:p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    ဘုရားသခင်စိတ်တော်နှင့်တွေ့ရန်ယုံကြည်ခြင်းမည်မျှလိုအပ်သနည်း။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665E4A-3CCB-DD42-4D9F-107FA9A9E6E4}"/>
              </a:ext>
            </a:extLst>
          </p:cNvPr>
          <p:cNvSpPr txBox="1"/>
          <p:nvPr/>
        </p:nvSpPr>
        <p:spPr>
          <a:xfrm>
            <a:off x="122464" y="83726"/>
            <a:ext cx="6973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ဘုရားသခင်ရဲ့စိတ်တော်နဲ့တွေဖို့ဘယ်လောက်လွယ်ကူ(သို့)ခက်ခဲသလဲ၊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persona con una corona de flores&#10;&#10;Descripción generada automáticamente con confianza media">
            <a:extLst>
              <a:ext uri="{FF2B5EF4-FFF2-40B4-BE49-F238E27FC236}">
                <a16:creationId xmlns:a16="http://schemas.microsoft.com/office/drawing/2014/main" id="{A9B9DB5C-1F38-D471-7F59-4364EF9192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69" y="2906178"/>
            <a:ext cx="2843981" cy="3656547"/>
          </a:xfrm>
          <a:prstGeom prst="snip2DiagRect">
            <a:avLst>
              <a:gd name="adj1" fmla="val 16249"/>
              <a:gd name="adj2" fmla="val 16667"/>
            </a:avLst>
          </a:prstGeom>
          <a:solidFill>
            <a:srgbClr val="FFFFFF">
              <a:shade val="85000"/>
            </a:srgbClr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18AA1E1-C3B7-D799-3BF7-B0EA41CA75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927" y="2906179"/>
            <a:ext cx="1441041" cy="1803474"/>
          </a:xfrm>
          <a:prstGeom prst="snip2DiagRect">
            <a:avLst>
              <a:gd name="adj1" fmla="val 27974"/>
              <a:gd name="adj2" fmla="val 10234"/>
            </a:avLst>
          </a:prstGeom>
          <a:solidFill>
            <a:srgbClr val="FFFFFF">
              <a:shade val="85000"/>
            </a:srgbClr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2823F7-01D9-A60D-D48F-E8896F99ED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927" y="4896465"/>
            <a:ext cx="1441041" cy="1666260"/>
          </a:xfrm>
          <a:prstGeom prst="snip2DiagRect">
            <a:avLst>
              <a:gd name="adj1" fmla="val 8870"/>
              <a:gd name="adj2" fmla="val 31386"/>
            </a:avLst>
          </a:prstGeom>
          <a:solidFill>
            <a:srgbClr val="FFFFFF">
              <a:shade val="85000"/>
            </a:srgbClr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589D166-2648-04FF-6B27-C560492A63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48551" y="150125"/>
            <a:ext cx="4503482" cy="2875661"/>
          </a:xfrm>
          <a:prstGeom prst="rect">
            <a:avLst/>
          </a:prstGeom>
          <a:ln w="127000" cap="rnd">
            <a:solidFill>
              <a:srgbClr val="FFBC0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B77195B-49B7-CE1A-1A81-2F13BD60BC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265" y="4244252"/>
            <a:ext cx="257240" cy="2911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5B436760-2481-FF0F-E5B0-7FF455F8E6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659" y="5404630"/>
            <a:ext cx="257240" cy="2911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4D4F419A-2E6F-659E-0EE9-25296D540F9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58" y="3429302"/>
            <a:ext cx="257240" cy="2911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Imagen 20" descr="Forma, Logotipo&#10;&#10;Descripción generada automáticamente con confianza media">
            <a:extLst>
              <a:ext uri="{FF2B5EF4-FFF2-40B4-BE49-F238E27FC236}">
                <a16:creationId xmlns:a16="http://schemas.microsoft.com/office/drawing/2014/main" id="{24E19F60-F1DB-17B9-29B9-AA9EE1E5C31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0542">
            <a:off x="5623975" y="6063403"/>
            <a:ext cx="397443" cy="358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Logotipo, Icono&#10;&#10;Descripción generada automáticamente">
            <a:extLst>
              <a:ext uri="{FF2B5EF4-FFF2-40B4-BE49-F238E27FC236}">
                <a16:creationId xmlns:a16="http://schemas.microsoft.com/office/drawing/2014/main" id="{4EEF566F-BD80-F2F4-9830-4D9FC0D69D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0542">
            <a:off x="5803691" y="3776705"/>
            <a:ext cx="397443" cy="358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Logotipo, Icono&#10;&#10;Descripción generada automáticamente">
            <a:extLst>
              <a:ext uri="{FF2B5EF4-FFF2-40B4-BE49-F238E27FC236}">
                <a16:creationId xmlns:a16="http://schemas.microsoft.com/office/drawing/2014/main" id="{4641E06D-CE66-6C4C-25AF-4691F547338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0542">
            <a:off x="5627812" y="5768565"/>
            <a:ext cx="397443" cy="358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Descripción generada automáticamente">
            <a:extLst>
              <a:ext uri="{FF2B5EF4-FFF2-40B4-BE49-F238E27FC236}">
                <a16:creationId xmlns:a16="http://schemas.microsoft.com/office/drawing/2014/main" id="{AB5F4E7E-8CF5-834B-A14C-20D6B5196D7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0542">
            <a:off x="5794850" y="4957478"/>
            <a:ext cx="397443" cy="358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Logotipo, Icono&#10;&#10;Descripción generada automáticamente">
            <a:extLst>
              <a:ext uri="{FF2B5EF4-FFF2-40B4-BE49-F238E27FC236}">
                <a16:creationId xmlns:a16="http://schemas.microsoft.com/office/drawing/2014/main" id="{9B4A339C-0F64-37B2-9502-B5EDA49482E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0542">
            <a:off x="5783506" y="4567090"/>
            <a:ext cx="397443" cy="3588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98AFB8-C792-2D3B-DCE2-85AB25A7A14C}"/>
              </a:ext>
            </a:extLst>
          </p:cNvPr>
          <p:cNvSpPr txBox="1"/>
          <p:nvPr/>
        </p:nvSpPr>
        <p:spPr>
          <a:xfrm>
            <a:off x="361950" y="1813877"/>
            <a:ext cx="6963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ဘုရားသခင်စိတ်တော်ရှိပုံကိုသိရန်ကျွန်ုပ်တို့သည်ကိုယ်တော်အတွက် ကျွန်ုပ်တို့၏တန်ဖိုးကိုသိရှိရန်လိုအပ်ပြီးအဘယ်အရာကကိုယ်တော်အား ရွှင်လန်းစေသည်၊ ကြည်နူးမှုနှင့် ရွှင်လန်းမှုကို ဖြစ်စေသည်။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C08A2C-A4FD-0E99-86A2-3A054D091E82}"/>
              </a:ext>
            </a:extLst>
          </p:cNvPr>
          <p:cNvSpPr txBox="1"/>
          <p:nvPr/>
        </p:nvSpPr>
        <p:spPr>
          <a:xfrm>
            <a:off x="361950" y="487137"/>
            <a:ext cx="70630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 ကျွန်ုပ်တို့အား “နှစ်သက်တော်မူခြင်းရှိစေခြင်းငှာ” (၂ကော ၅း၉)“ဘုရားသခင်သည်ကိုယ်တော်ကိုကိုးကွယ်၍မှန်သောအကျင့်ကိုကျင့်သောသူအပေါင်းတို့အားနှစ်သက်တော်မူ၏”(တမန်တော် ၁၀:၃၅၊ မှန်ကန်သောအကျင့်ကို ကျင့်သောသူ”(သု. ၁၁:၂၀)။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0FF3BD-1C37-CFF4-A0D0-AC2AD05D80F0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4400" b="1" dirty="0">
                <a:solidFill>
                  <a:srgbClr val="D50D42"/>
                </a:solidFill>
              </a:rPr>
              <a:t>ဘုရားသခင်ရှေ့တော်၌ကျွန်ုပ်တို့၏တန်ဖိုး၊</a:t>
            </a:r>
          </a:p>
        </p:txBody>
      </p:sp>
    </p:spTree>
    <p:extLst>
      <p:ext uri="{BB962C8B-B14F-4D97-AF65-F5344CB8AC3E}">
        <p14:creationId xmlns:p14="http://schemas.microsoft.com/office/powerpoint/2010/main" val="19891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>
            <a:extLst>
              <a:ext uri="{FF2B5EF4-FFF2-40B4-BE49-F238E27FC236}">
                <a16:creationId xmlns:a16="http://schemas.microsoft.com/office/drawing/2014/main" id="{CFE93C16-DB37-F7C4-9D04-A93A6C6434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895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E51173-DAAA-343C-1B48-5427FD291123}"/>
              </a:ext>
            </a:extLst>
          </p:cNvPr>
          <p:cNvSpPr txBox="1"/>
          <p:nvPr/>
        </p:nvSpPr>
        <p:spPr>
          <a:xfrm>
            <a:off x="0" y="10569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ကျွန်ုပ်တို့သည်ဘုရားသခင်အတွက်မည်မျှတန်ဖိုးရှိသနည်း။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807CF6-4315-7929-5584-D5C00FF4AC65}"/>
              </a:ext>
            </a:extLst>
          </p:cNvPr>
          <p:cNvSpPr txBox="1"/>
          <p:nvPr/>
        </p:nvSpPr>
        <p:spPr>
          <a:xfrm>
            <a:off x="176212" y="647690"/>
            <a:ext cx="11839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'သို့သော် သင်​၏​ညီ​သည် သေဆုံး​ခဲ့​သော်လည်း အသက်​ပြန်​ရှင်​ပြီး ပျောက်ဆုံး​ခဲ့​သော်လည်း ပြန်​တွေ့​ရ​သည်​ဖြစ်၍ ယခု​ဝမ်းမြောက်​ပျော်ရွှင်​သင့်​၏’​ဟု ဆို​လေ​၏” ​ဟူ၍ မိန့်​တော်မူ​၏။'ရှင်လုကာခရစ်ဝင် 15:32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DC1C5F-F863-B0E1-6A64-C187B76612DA}"/>
              </a:ext>
            </a:extLst>
          </p:cNvPr>
          <p:cNvSpPr txBox="1"/>
          <p:nvPr/>
        </p:nvSpPr>
        <p:spPr>
          <a:xfrm>
            <a:off x="4129616" y="1389194"/>
            <a:ext cx="806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လုကာ 15 တွင် ဘုရားသခင်သည် သူ၏ လမ်းလွဲသောသားသမီးများ (ဆိုလိုသည်မှာ ကျွန်ုပ်တို့) ကို ရှာဖွေနေကြောင်း တွေ့ရှိရသည်။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66241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Imagen que contiene exterior, mamífero, oveja, viendo&#10;&#10;Descripción generada automáticamente">
            <a:extLst>
              <a:ext uri="{FF2B5EF4-FFF2-40B4-BE49-F238E27FC236}">
                <a16:creationId xmlns:a16="http://schemas.microsoft.com/office/drawing/2014/main" id="{96BD75FD-7C05-A7CA-224A-95C53831B0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" y="1412379"/>
            <a:ext cx="1351280" cy="1828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Imagen que contiene persona, edificio, hombre, parado&#10;&#10;Descripción generada automáticamente">
            <a:extLst>
              <a:ext uri="{FF2B5EF4-FFF2-40B4-BE49-F238E27FC236}">
                <a16:creationId xmlns:a16="http://schemas.microsoft.com/office/drawing/2014/main" id="{D2895F21-E335-6A97-99AB-CEF646522E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491" y="1412379"/>
            <a:ext cx="2438400" cy="1828800"/>
          </a:xfrm>
          <a:prstGeom prst="roundRect">
            <a:avLst>
              <a:gd name="adj" fmla="val 32662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489BCB5-08C4-5E57-70D9-831470D9AB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706" y="3901241"/>
            <a:ext cx="1890635" cy="1425580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40" name="Imagen 3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9227B09-0C1F-5F74-8782-F3ADB2BBD8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510" y="3430702"/>
            <a:ext cx="1782458" cy="1446107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48" name="Imagen 4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B469BAB-9052-BFB2-94F1-598F3E2DC77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561" y="3690341"/>
            <a:ext cx="2037919" cy="1408530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50" name="Imagen 4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63B2398-797F-5A4E-A9E8-FF7D8658AF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5450" y="5363798"/>
            <a:ext cx="2613076" cy="1361744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54" name="Imagen 5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3357B3B-18A5-BF53-D6DB-2E1BE4D33A4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934" y="4885050"/>
            <a:ext cx="2140643" cy="1537959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60" name="Imagen 59" descr="Una caricatura de una persona&#10;&#10;Descripción generada automáticamente">
            <a:extLst>
              <a:ext uri="{FF2B5EF4-FFF2-40B4-BE49-F238E27FC236}">
                <a16:creationId xmlns:a16="http://schemas.microsoft.com/office/drawing/2014/main" id="{08E31DA8-896C-7EE3-DD54-30130B080BB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586" y="5292614"/>
            <a:ext cx="2004794" cy="1504113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68F56DE-1AE1-4E26-C7A2-3631AC12638D}"/>
              </a:ext>
            </a:extLst>
          </p:cNvPr>
          <p:cNvSpPr txBox="1"/>
          <p:nvPr/>
        </p:nvSpPr>
        <p:spPr>
          <a:xfrm>
            <a:off x="111519" y="3394494"/>
            <a:ext cx="7910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ဖြုန်းတီးသောသား၏ပုံဥပမာတွင်၊ ဖခင်က ဤသို့ရှင်းပြသည်– “ငါတို့သည် ရွှင်လန်းဝမ်းမြောက်ခြင်းရှိသည်” (လုကာ ၁၅:၃၂။)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66241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EB4F40F6-8CD1-E673-5670-CBC9503F0A07}"/>
              </a:ext>
            </a:extLst>
          </p:cNvPr>
          <p:cNvSpPr txBox="1"/>
          <p:nvPr/>
        </p:nvSpPr>
        <p:spPr>
          <a:xfrm>
            <a:off x="1104" y="5534561"/>
            <a:ext cx="60948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ဂုဏ်ပြုရန်ကျွန်ုပ်တို့သည်ကိုယ်တော်အတွက်ထိုက်တန်ပါ</a:t>
            </a:r>
            <a:r>
              <a:rPr lang="en-US" sz="2000" b="1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000" b="1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သည</a:t>
            </a: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်။ သူ့ဆီပြန်လာတာကိုမြင်ရတာသူ့ရဲ့ပျော်ရွှင်မှုပါပဲ။ ငါတို့အတိတ်ကအရေးမကြီးဘူး။သူသည်ကျွန်ုပ်တို့ထံလာရန်ပင်မစောင့်ပါ။သူကကျွန်တော်တို့ကိုအိမ်ပြန်ဖို့ပြေးတ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66241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4E5EF76-3058-B611-5AD4-514E18DDDF59}"/>
              </a:ext>
            </a:extLst>
          </p:cNvPr>
          <p:cNvSpPr txBox="1"/>
          <p:nvPr/>
        </p:nvSpPr>
        <p:spPr>
          <a:xfrm>
            <a:off x="39549" y="4147384"/>
            <a:ext cx="58394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ကျွန်ုပ်တို့၏အမြင်အရ၊သားသည်ဂုဏ်ပြုခြင်းကိုလုံးဝမထိုက်တန်ပါ (လုကာ ၁၅:၃၀။) သို့သော် ကျွန်ုပ်သည် အပြစ်သားဖြစ်ထိုက်သူဖြစ်သည်။ ဘုရားသခင်သည် ကျွန်ုပ်၌ အဘယ်တန်ဖိုးကို မြင်တော်မူသနည်း။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66241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06163D-F229-6565-B542-A7BE1D00A7C1}"/>
              </a:ext>
            </a:extLst>
          </p:cNvPr>
          <p:cNvSpPr txBox="1"/>
          <p:nvPr/>
        </p:nvSpPr>
        <p:spPr>
          <a:xfrm>
            <a:off x="4034012" y="2070544"/>
            <a:ext cx="8062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ျောက်ဆုံးသွားသောသိုးပုံဥပမာတွင်၊ရွှင်လန်းမှုအပြည့်ရှိသောသိုးထိန်းသည်သူ၏သူငယ်ချင်းများကို“ငါ့နှင့်အတူဝမ်းမြောက်လော့”(လုကာ၁၅:၄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၆။)ပျော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66241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က်ဆုံးသွားသောဒင်္ဂါးပြားပုံဥပမာတွင်အမျိုးသမီးသည်သူမ၏သူငယ်ချင်းများကို ဖိတ်ခေါ်သည်– “ဝမ်းမြောက်ကြလော့။ ငါ့ကို” (လုကာ ၁၅:၈-၉။)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66241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2" grpId="0"/>
      <p:bldP spid="64" grpId="0"/>
      <p:bldP spid="6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EAF17-AD6E-2844-6808-AC598137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C5B901-D2DC-7732-C924-6AF84FE1A737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5400" b="1" dirty="0">
                <a:solidFill>
                  <a:srgbClr val="0B8999"/>
                </a:solidFill>
              </a:rPr>
              <a:t>ဘုရားရဲ့ ပျော်ရွှင်မှု-</a:t>
            </a:r>
          </a:p>
        </p:txBody>
      </p:sp>
    </p:spTree>
    <p:extLst>
      <p:ext uri="{BB962C8B-B14F-4D97-AF65-F5344CB8AC3E}">
        <p14:creationId xmlns:p14="http://schemas.microsoft.com/office/powerpoint/2010/main" val="33098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74CBF2-7392-B8A5-6F16-9C38BDC8EE77}"/>
              </a:ext>
            </a:extLst>
          </p:cNvPr>
          <p:cNvSpPr txBox="1"/>
          <p:nvPr/>
        </p:nvSpPr>
        <p:spPr>
          <a:xfrm>
            <a:off x="-77366" y="12567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softEdge">
              <a:bevelT w="25400" h="38100" prst="angle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ဘုရားသခင်ဝမ်းမြောက်နိုင်သလား။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BF093A-B6E7-1ADB-9D73-BB128F6CCCB3}"/>
              </a:ext>
            </a:extLst>
          </p:cNvPr>
          <p:cNvSpPr txBox="1"/>
          <p:nvPr/>
        </p:nvSpPr>
        <p:spPr>
          <a:xfrm>
            <a:off x="60746" y="587603"/>
            <a:ext cx="11915775" cy="1021556"/>
          </a:xfrm>
          <a:prstGeom prst="roundRect">
            <a:avLst/>
          </a:prstGeom>
          <a:effectLst>
            <a:glow rad="50800">
              <a:schemeClr val="accent4"/>
            </a:glow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CC">
                    <a:lumMod val="50000"/>
                  </a:srgbClr>
                </a:solidFill>
                <a:latin typeface="Comic Sans MS" panose="030F0702030302020204" pitchFamily="66" charset="0"/>
              </a:rPr>
              <a:t>'သင်​၏​ဘုရားသခင် ထာဝရဘုရား​သည် သင့်​အလယ်​တွင်​ရှိ​၍ အားကြီး​သော​အရှင်​သည် သင့်​ကို ကယ်တင်​လိမ့်မည်​။ ကိုယ်တော်​သည် သင်​နှင့်အတူ ဝမ်းမြောက်​ရွှင်လန်း​လိမ့်မည်​။ ချစ်​သော​စိတ်​ဖြင့် ငြိမ်ဝပ်​စွာ​နေ​လိမ့်မည်​။ သင်​နှင့်အတူ ရွှင်လန်း​စွာ​သီချင်းဆို​လိမ့်မည်”​ဟု ဆို​လိမ့်မည်​။ 'ဇေဖနိအနာဂတ္တိကျမ်း 3:17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9CC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9F8D29-C3F6-BC75-0E2E-885F9D9D82B6}"/>
              </a:ext>
            </a:extLst>
          </p:cNvPr>
          <p:cNvSpPr txBox="1"/>
          <p:nvPr/>
        </p:nvSpPr>
        <p:spPr>
          <a:xfrm>
            <a:off x="89731" y="1655205"/>
            <a:ext cx="627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င်သည်ဘုရားသခင်အားခိုင်မာသောဖခင်တစ်ဦးအဖြစ်တွေးတောဖူးပါက၊သင်၏မကောင်းတဲ့အကျင့်ကိုအမြဲဒေါသထွက်နေပါက၊ ဇေဖနိ ၃:၁၇ သည် ဘုရားသခင်အပေါ် သင့်အမြင်ကို ပြောင်းလဲစေလိမ့်မည်။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Mujer posando para la cámara con un fondo azul&#10;&#10;Descripción generada automáticamente con confianza media">
            <a:extLst>
              <a:ext uri="{FF2B5EF4-FFF2-40B4-BE49-F238E27FC236}">
                <a16:creationId xmlns:a16="http://schemas.microsoft.com/office/drawing/2014/main" id="{845CB75E-AA78-C364-9D29-8C2D1A221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136" y="1758462"/>
            <a:ext cx="5591133" cy="4980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0E303C4-C530-31E7-04AE-DF8CD66A83C3}"/>
              </a:ext>
            </a:extLst>
          </p:cNvPr>
          <p:cNvSpPr txBox="1"/>
          <p:nvPr/>
        </p:nvSpPr>
        <p:spPr>
          <a:xfrm>
            <a:off x="89731" y="5533199"/>
            <a:ext cx="6064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သည်ဘုရားသခင်နှင့်ပြန်လည်သင့်မြတ်သောအခါတွင်၊ကျွန်ုပ်တို့သည်ကိုယ်တော်နှင့်ချစ်မြတ်နိုးသောဆက်ဆံရေးတစ်ခုသို့ ဝင်ရောက်ကြပြီး ကျွန်ုပ်တို့နှင့်အတူ ကိုယ်တော်၏တည်ရှိခြင်းကို စိတ်ချယုံကြည်ကြသည်။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1A70A3-472C-E821-C45C-70DC3BEB8B31}"/>
              </a:ext>
            </a:extLst>
          </p:cNvPr>
          <p:cNvSpPr txBox="1"/>
          <p:nvPr/>
        </p:nvSpPr>
        <p:spPr>
          <a:xfrm>
            <a:off x="89731" y="4517536"/>
            <a:ext cx="60649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ငါတို့ကိုဟေဖဇိဘ(ဟေဇိဘ)ဟုခေါ်သည်(ဟေရှာယ ၆၂:၄။) ငါတို့ကိုချစ်သောကြောင့်ခင်ပွန်းသည်နှင့်မယားပြုသကဲ့သို့ ငါတို့၌ ဝမ်းမြောက်ခြင်းရှိ၏ (ဧ ၅း၂၅-၂၇၊ ၃၁-၃၂။)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8489A3-D882-2E7B-7057-9B84C6A8EF7A}"/>
              </a:ext>
            </a:extLst>
          </p:cNvPr>
          <p:cNvSpPr txBox="1"/>
          <p:nvPr/>
        </p:nvSpPr>
        <p:spPr>
          <a:xfrm>
            <a:off x="89731" y="2947866"/>
            <a:ext cx="65070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ဤကျမ်းပိုဒ်တွင်ဟေဗြဲဘာသာဖြင့်“ငါဝမ်းမြောက်သည်”ဟုပြောနိုင်သည့်နည်းလမ်းအားလုံးနီးပါးကိုကျွန်ုပ်တို့တွေ့ရှိရသည်။ ဘုရားသခင်သည်ကျွန်ုပ်တို့ကိုကယ်တင်ရန်ကျွန်ုပ်တို့အားခွင့်ပြုသောအခါ၊ဘုရားသခင်သည်ကျွန်ုပ်တို့နှင့်အတူနေခွင့်ပေးသောအခါ (“သင်တို့၏အလယ်၌”) ငါဝမ်းမြောက်သည် 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C07EF-CA53-84C8-C82F-CC5E53AC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D998091-B291-B241-AEDE-295459ACF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E5F7C9-02FF-67D7-08BA-75B41D111AC9}"/>
              </a:ext>
            </a:extLst>
          </p:cNvPr>
          <p:cNvSpPr txBox="1"/>
          <p:nvPr/>
        </p:nvSpPr>
        <p:spPr>
          <a:xfrm>
            <a:off x="0" y="6273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ဘုရားသခင်နှစ်သက်အောင် ဘယ်လို လုပ်မလဲ။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DD3FB6-E82F-5C16-8306-E766E6E4DE1C}"/>
              </a:ext>
            </a:extLst>
          </p:cNvPr>
          <p:cNvSpPr txBox="1"/>
          <p:nvPr/>
        </p:nvSpPr>
        <p:spPr>
          <a:xfrm>
            <a:off x="0" y="53122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'အကြောင်းမူကား ထာဝရဘုရား​သည် မိမိ​၏​လူမျိုး​တော်​ကို နှစ်သက်​တော်မူ​၏​။ ကိုယ်တော်​သည် စိတ်နှိမ့်ချ​သော​သူ​တို့​ကို ကယ်တင်​ခြင်း​နှင့်​တင့်တယ်​စေ​တော်မူ​၏​။ 'ဆာလံကျမ်း 149:4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271A91-2EAF-2B9D-08C5-126F89949957}"/>
              </a:ext>
            </a:extLst>
          </p:cNvPr>
          <p:cNvSpPr txBox="1"/>
          <p:nvPr/>
        </p:nvSpPr>
        <p:spPr>
          <a:xfrm>
            <a:off x="172563" y="1170728"/>
            <a:ext cx="4930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သူ့အားချစ်မြတ်နိုးသောမသန့်ရှင်းသော၊အရေးမပါသောလူသားများကိုဘုရားသခင်နှစ်သက်တော်မူခြင်းဖြစ်နိုင်ပါသလား။ ကျွန်ုပ်တို့၌ အဘယ်အရာက သူ့ကို ရွှင်လန်းစေသနည်း။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B3AC4ED-3639-7235-278F-4605F1F33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805258"/>
              </p:ext>
            </p:extLst>
          </p:nvPr>
        </p:nvGraphicFramePr>
        <p:xfrm>
          <a:off x="5200645" y="1247355"/>
          <a:ext cx="6893032" cy="364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105DC64-A8E1-971D-73F5-720BA1C5B955}"/>
              </a:ext>
            </a:extLst>
          </p:cNvPr>
          <p:cNvSpPr txBox="1"/>
          <p:nvPr/>
        </p:nvSpPr>
        <p:spPr>
          <a:xfrm>
            <a:off x="5810249" y="5081249"/>
            <a:ext cx="638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“ဖြောင့်မတ်သောသူတို့ကိုချစ်”သည်ဟူသောအချက်(ဆာ.၁၄၆:၈)သည်လူဆိုးများကိုမုန်းတီးသည်ဟုမဆိုလိုဘဲ၊သို့သော်ဖြောင့်မတ်သောသူတို့ကိုနှစ်သက်တော်မူသော ကြောင့် ၎င်းတို့ကို မနှစ်သက်နိုင်ပေ။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ersona, edificio, hombre, sostener&#10;&#10;Descripción generada automáticamente">
            <a:extLst>
              <a:ext uri="{FF2B5EF4-FFF2-40B4-BE49-F238E27FC236}">
                <a16:creationId xmlns:a16="http://schemas.microsoft.com/office/drawing/2014/main" id="{F3C6AC33-3D5E-E41C-57F3-013366B1C2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982" y="4152041"/>
            <a:ext cx="2533189" cy="2591308"/>
          </a:xfrm>
          <a:prstGeom prst="rect">
            <a:avLst/>
          </a:prstGeom>
          <a:ln w="38100" cap="sq">
            <a:solidFill>
              <a:srgbClr val="349E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sentadas en el suelo&#10;&#10;Descripción generada automáticamente con confianza baja">
            <a:extLst>
              <a:ext uri="{FF2B5EF4-FFF2-40B4-BE49-F238E27FC236}">
                <a16:creationId xmlns:a16="http://schemas.microsoft.com/office/drawing/2014/main" id="{1E5CDE48-12A7-6B90-6223-0B15D1CFC3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362" y="5071413"/>
            <a:ext cx="2791094" cy="167193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9879AE0-B2D5-DD97-4325-CE4D563838F8}"/>
              </a:ext>
            </a:extLst>
          </p:cNvPr>
          <p:cNvSpPr txBox="1"/>
          <p:nvPr/>
        </p:nvSpPr>
        <p:spPr>
          <a:xfrm>
            <a:off x="172563" y="2440858"/>
            <a:ext cx="51750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ဘုရားသခင်သည်ကျွန်ုပ်တို့ကိုချစ်သောမေတ္တာသည် ရှေ့တော်၌ကျွန်ုပ်တို့ကိုကြီးလေးမြတ်စေသည်(ဟေရှာယ၄၃:၄။)သို့သော်ကျွန်ုပ်တို့တွင်ကိုယ်တော်နှစ်သက်သောအရာများနှင့်ကိုယ်တော်ကိုမနှစ်သက်သောအခြားအရာများရှိ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12A440-339F-97C6-808A-32BDE9B34ED5}"/>
              </a:ext>
            </a:extLst>
          </p:cNvPr>
          <p:cNvSpPr txBox="1"/>
          <p:nvPr/>
        </p:nvSpPr>
        <p:spPr>
          <a:xfrm>
            <a:off x="5810249" y="6281578"/>
            <a:ext cx="638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ဘုရားသခင်သည်မိမိ၏မေတ္တာကိုတုံ့ပြန်သောသူတို့ကိုနှစ်သက်တော်မူ၏။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24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B6DF7-05D2-4449-9952-888D62BDD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43AB6DF7-05D2-4449-9952-888D62BDD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43AB6DF7-05D2-4449-9952-888D62BDD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3AB6DF7-05D2-4449-9952-888D62BDD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5CF0D-1D7C-41D4-83BD-B3E693E79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8365CF0D-1D7C-41D4-83BD-B3E693E79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7D6EB-BC33-4A3D-8D9B-53D66E969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8247D6EB-BC33-4A3D-8D9B-53D66E969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8247D6EB-BC33-4A3D-8D9B-53D66E969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8247D6EB-BC33-4A3D-8D9B-53D66E969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80E2F2-A6BB-4A58-8DA0-69933656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4580E2F2-A6BB-4A58-8DA0-69933656E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4580E2F2-A6BB-4A58-8DA0-69933656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4580E2F2-A6BB-4A58-8DA0-69933656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3DAFA-937E-4C60-A1E8-A9B0AA4BE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20F3DAFA-937E-4C60-A1E8-A9B0AA4BE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8968F-EDA4-4187-A776-116FD5A0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03C8968F-EDA4-4187-A776-116FD5A0D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03C8968F-EDA4-4187-A776-116FD5A0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03C8968F-EDA4-4187-A776-116FD5A0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5A4B8-9DE0-4A94-B9D2-2E1E30DA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5E75A4B8-9DE0-4A94-B9D2-2E1E30DA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5E75A4B8-9DE0-4A94-B9D2-2E1E30DA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5E75A4B8-9DE0-4A94-B9D2-2E1E30DA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4163FE-2BBB-4EFE-B1B3-A85C03A3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F4163FE-2BBB-4EFE-B1B3-A85C03A3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F4163FE-2BBB-4EFE-B1B3-A85C03A3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F4163FE-2BBB-4EFE-B1B3-A85C03A3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23C0D-4D1A-5ECD-5045-B10E4CB44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FDDF72-30ED-399F-5627-B2E059D264C9}"/>
              </a:ext>
            </a:extLst>
          </p:cNvPr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6600" b="1" dirty="0">
                <a:solidFill>
                  <a:srgbClr val="761D79"/>
                </a:solidFill>
              </a:rPr>
              <a:t>ဘုရားသခင်ကို</a:t>
            </a:r>
            <a:r>
              <a:rPr lang="my-MM" sz="6600" b="1" dirty="0">
                <a:solidFill>
                  <a:prstClr val="black"/>
                </a:solidFill>
              </a:rPr>
              <a:t>ဝမ်းမြောက်</a:t>
            </a:r>
            <a:r>
              <a:rPr lang="my-MM" sz="6600" b="1" dirty="0">
                <a:solidFill>
                  <a:srgbClr val="761D79"/>
                </a:solidFill>
              </a:rPr>
              <a:t>စေပါ</a:t>
            </a:r>
            <a:r>
              <a:rPr kumimoji="0" lang="my-MM" sz="6600" b="1" i="0" u="none" strike="noStrike" kern="1200" cap="none" spc="0" normalizeH="0" baseline="0" noProof="0" dirty="0">
                <a:ln>
                  <a:noFill/>
                </a:ln>
                <a:solidFill>
                  <a:srgbClr val="761D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0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4934</Words>
  <Application>Microsoft Office PowerPoint</Application>
  <PresentationFormat>Widescreen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7</cp:revision>
  <dcterms:created xsi:type="dcterms:W3CDTF">2025-01-06T03:28:10Z</dcterms:created>
  <dcterms:modified xsi:type="dcterms:W3CDTF">2025-01-07T03:34:04Z</dcterms:modified>
</cp:coreProperties>
</file>