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87" r:id="rId4"/>
    <p:sldId id="286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 snapToGrid="0">
      <p:cViewPr>
        <p:scale>
          <a:sx n="88" d="100"/>
          <a:sy n="88" d="100"/>
        </p:scale>
        <p:origin x="44" y="-1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07/relationships/hdphoto" Target="../media/hdphoto2.wdp"/><Relationship Id="rId1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07/relationships/hdphoto" Target="../media/hdphoto2.wdp"/><Relationship Id="rId1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4E931-5F83-43DF-8119-C365E3C7F1A6}" type="doc">
      <dgm:prSet loTypeId="urn:microsoft.com/office/officeart/2005/8/layout/radial3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338205C-4BF7-4C0E-BA6B-3AAE3F13F38D}">
      <dgm:prSet custT="1"/>
      <dgm:spPr>
        <a:solidFill>
          <a:schemeClr val="accent4">
            <a:lumMod val="7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၁
စက်ဝန်းကဲ့သို့ ဒေါသ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B2866F-7BC7-4306-965E-83A0723594B2}" type="parTrans" cxnId="{8FAE91BF-FA93-47DC-AB09-9BD15EFE75ED}">
      <dgm:prSet/>
      <dgm:spPr/>
      <dgm:t>
        <a:bodyPr/>
        <a:lstStyle/>
        <a:p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070490-226A-4D14-8242-B427DFC24D0D}" type="sibTrans" cxnId="{8FAE91BF-FA93-47DC-AB09-9BD15EFE75ED}">
      <dgm:prSet/>
      <dgm:spPr/>
      <dgm:t>
        <a:bodyPr/>
        <a:lstStyle/>
        <a:p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F874F8-06A4-4550-9692-CE0C5B20ABFB}">
      <dgm:prSet custT="1"/>
      <dgm:spPr>
        <a:solidFill>
          <a:schemeClr val="accent6">
            <a:lumMod val="7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၂
ဖြေးညင်းသောဒေါသ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82323F-CF77-4BA4-9D0D-1BA88C83961A}" type="parTrans" cxnId="{2472CD39-2026-4985-960D-7F11A9D8D890}">
      <dgm:prSet/>
      <dgm:spPr/>
      <dgm:t>
        <a:bodyPr/>
        <a:lstStyle/>
        <a:p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71A47A-82CC-431C-8C21-29A779CD4DC8}" type="sibTrans" cxnId="{2472CD39-2026-4985-960D-7F11A9D8D890}">
      <dgm:prSet/>
      <dgm:spPr/>
      <dgm:t>
        <a:bodyPr/>
        <a:lstStyle/>
        <a:p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38CC9B-DDBC-480B-8873-BFD45DF2BF17}">
      <dgm:prSet custT="1"/>
      <dgm:spPr>
        <a:solidFill>
          <a:schemeClr val="accent1">
            <a:lumMod val="7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၃
ဖြောင့်မှန်သောဒေါသ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3AACB3-EA24-4450-A418-13DE1FCDE7F7}" type="parTrans" cxnId="{048BE1F6-744F-4659-95B2-BEA4587964B8}">
      <dgm:prSet/>
      <dgm:spPr/>
      <dgm:t>
        <a:bodyPr/>
        <a:lstStyle/>
        <a:p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CFF54A-81D8-4D67-8C4C-78F764EC553D}" type="sibTrans" cxnId="{048BE1F6-744F-4659-95B2-BEA4587964B8}">
      <dgm:prSet/>
      <dgm:spPr/>
      <dgm:t>
        <a:bodyPr/>
        <a:lstStyle/>
        <a:p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D4AE25-D9E0-4888-B3A4-CEA990EE13A5}">
      <dgm:prSet custT="1"/>
      <dgm:spPr>
        <a:solidFill>
          <a:schemeClr val="accent5">
            <a:lumMod val="7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၄
ဖြေဆေးမရှိသောဒေါသ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6F4D4F-2E16-4127-B642-9D6D09236038}" type="parTrans" cxnId="{CAFB9FB1-7DF3-4E77-BC26-64BC1DDC1DC6}">
      <dgm:prSet/>
      <dgm:spPr/>
      <dgm:t>
        <a:bodyPr/>
        <a:lstStyle/>
        <a:p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6DE625-114E-4D23-AE5C-94CF3F3899E2}" type="sibTrans" cxnId="{CAFB9FB1-7DF3-4E77-BC26-64BC1DDC1DC6}">
      <dgm:prSet/>
      <dgm:spPr/>
      <dgm:t>
        <a:bodyPr/>
        <a:lstStyle/>
        <a:p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D7DB04-3D80-46DC-A0DF-CA4E03DD43A9}">
      <dgm:prSet custT="1"/>
      <dgm:spPr>
        <a:solidFill>
          <a:schemeClr val="accent3">
            <a:lumMod val="75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my-MM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၅
သနားကြင်နာတတ်သော ဒေါသ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E4767A-4750-4377-948F-DCC9410DA6CE}" type="parTrans" cxnId="{1723AEEB-D3C4-4B72-BA38-D5D48AADC8A3}">
      <dgm:prSet/>
      <dgm:spPr/>
      <dgm:t>
        <a:bodyPr/>
        <a:lstStyle/>
        <a:p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6EC0C1-25C0-41D7-A971-814095BD348A}" type="sibTrans" cxnId="{1723AEEB-D3C4-4B72-BA38-D5D48AADC8A3}">
      <dgm:prSet/>
      <dgm:spPr/>
      <dgm:t>
        <a:bodyPr/>
        <a:lstStyle/>
        <a:p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2FAA5-AC07-4B5C-B91D-C069B07E3C00}">
      <dgm:prSet custT="1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46716A-B2F6-49BA-A333-9496016F9070}" type="parTrans" cxnId="{B97D8EAA-F8CE-4336-A224-2D5154B9A7CE}">
      <dgm:prSet/>
      <dgm:spPr/>
      <dgm:t>
        <a:bodyPr/>
        <a:lstStyle/>
        <a:p>
          <a:endParaRPr lang="es-ES"/>
        </a:p>
      </dgm:t>
    </dgm:pt>
    <dgm:pt modelId="{1F15FF3B-E024-450E-BC09-6541CE7B606F}" type="sibTrans" cxnId="{B97D8EAA-F8CE-4336-A224-2D5154B9A7CE}">
      <dgm:prSet/>
      <dgm:spPr/>
      <dgm:t>
        <a:bodyPr/>
        <a:lstStyle/>
        <a:p>
          <a:endParaRPr lang="es-ES"/>
        </a:p>
      </dgm:t>
    </dgm:pt>
    <dgm:pt modelId="{29579EA9-7502-47DC-8A74-969A7CB135A3}" type="pres">
      <dgm:prSet presAssocID="{CCF4E931-5F83-43DF-8119-C365E3C7F1A6}" presName="composite" presStyleCnt="0">
        <dgm:presLayoutVars>
          <dgm:chMax val="1"/>
          <dgm:dir/>
          <dgm:resizeHandles val="exact"/>
        </dgm:presLayoutVars>
      </dgm:prSet>
      <dgm:spPr/>
    </dgm:pt>
    <dgm:pt modelId="{F756897F-154D-47F5-A72E-C721C6B25844}" type="pres">
      <dgm:prSet presAssocID="{CCF4E931-5F83-43DF-8119-C365E3C7F1A6}" presName="radial" presStyleCnt="0">
        <dgm:presLayoutVars>
          <dgm:animLvl val="ctr"/>
        </dgm:presLayoutVars>
      </dgm:prSet>
      <dgm:spPr/>
    </dgm:pt>
    <dgm:pt modelId="{F47DFADA-9323-422C-BBFD-A4C47AAEA2D6}" type="pres">
      <dgm:prSet presAssocID="{9C12FAA5-AC07-4B5C-B91D-C069B07E3C00}" presName="centerShape" presStyleLbl="vennNode1" presStyleIdx="0" presStyleCnt="6" custLinFactNeighborX="540" custLinFactNeighborY="-3741"/>
      <dgm:spPr>
        <a:prstGeom prst="pentagon">
          <a:avLst/>
        </a:prstGeom>
      </dgm:spPr>
    </dgm:pt>
    <dgm:pt modelId="{30612551-EFB5-4908-942E-7FF6CD02FF18}" type="pres">
      <dgm:prSet presAssocID="{D338205C-4BF7-4C0E-BA6B-3AAE3F13F38D}" presName="node" presStyleLbl="vennNode1" presStyleIdx="1" presStyleCnt="6" custScaleX="143606" custRadScaleRad="111358" custRadScaleInc="1158">
        <dgm:presLayoutVars>
          <dgm:bulletEnabled val="1"/>
        </dgm:presLayoutVars>
      </dgm:prSet>
      <dgm:spPr>
        <a:prstGeom prst="roundRect">
          <a:avLst/>
        </a:prstGeom>
      </dgm:spPr>
    </dgm:pt>
    <dgm:pt modelId="{6BD8CFA5-3847-4FAF-B653-12115C837CAE}" type="pres">
      <dgm:prSet presAssocID="{1BF874F8-06A4-4550-9692-CE0C5B20ABFB}" presName="node" presStyleLbl="vennNode1" presStyleIdx="2" presStyleCnt="6" custScaleX="143606" custRadScaleRad="97799" custRadScaleInc="6277">
        <dgm:presLayoutVars>
          <dgm:bulletEnabled val="1"/>
        </dgm:presLayoutVars>
      </dgm:prSet>
      <dgm:spPr>
        <a:prstGeom prst="roundRect">
          <a:avLst/>
        </a:prstGeom>
      </dgm:spPr>
    </dgm:pt>
    <dgm:pt modelId="{7742D5E1-CDB9-415C-AAF9-61B348D4D18C}" type="pres">
      <dgm:prSet presAssocID="{3138CC9B-DDBC-480B-8873-BFD45DF2BF17}" presName="node" presStyleLbl="vennNode1" presStyleIdx="3" presStyleCnt="6" custScaleX="143606" custRadScaleRad="108875" custRadScaleInc="-2640">
        <dgm:presLayoutVars>
          <dgm:bulletEnabled val="1"/>
        </dgm:presLayoutVars>
      </dgm:prSet>
      <dgm:spPr>
        <a:prstGeom prst="roundRect">
          <a:avLst/>
        </a:prstGeom>
      </dgm:spPr>
    </dgm:pt>
    <dgm:pt modelId="{8F31F2E9-EB7D-4544-ACBA-5A5345D1A91F}" type="pres">
      <dgm:prSet presAssocID="{69D4AE25-D9E0-4888-B3A4-CEA990EE13A5}" presName="node" presStyleLbl="vennNode1" presStyleIdx="4" presStyleCnt="6" custScaleX="143606" custRadScaleRad="110555" custRadScaleInc="4174">
        <dgm:presLayoutVars>
          <dgm:bulletEnabled val="1"/>
        </dgm:presLayoutVars>
      </dgm:prSet>
      <dgm:spPr>
        <a:prstGeom prst="roundRect">
          <a:avLst/>
        </a:prstGeom>
      </dgm:spPr>
    </dgm:pt>
    <dgm:pt modelId="{C0717ADA-258D-4889-9774-A7C315003468}" type="pres">
      <dgm:prSet presAssocID="{29D7DB04-3D80-46DC-A0DF-CA4E03DD43A9}" presName="node" presStyleLbl="vennNode1" presStyleIdx="5" presStyleCnt="6" custScaleX="167954" custScaleY="105676" custRadScaleRad="97926" custRadScaleInc="-5851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DDA2D1A-CB3B-4EDD-AC3A-9AC07E6A4B4A}" type="presOf" srcId="{CCF4E931-5F83-43DF-8119-C365E3C7F1A6}" destId="{29579EA9-7502-47DC-8A74-969A7CB135A3}" srcOrd="0" destOrd="0" presId="urn:microsoft.com/office/officeart/2005/8/layout/radial3"/>
    <dgm:cxn modelId="{10631532-ACB2-4484-9C38-3B8F237F411D}" type="presOf" srcId="{9C12FAA5-AC07-4B5C-B91D-C069B07E3C00}" destId="{F47DFADA-9323-422C-BBFD-A4C47AAEA2D6}" srcOrd="0" destOrd="0" presId="urn:microsoft.com/office/officeart/2005/8/layout/radial3"/>
    <dgm:cxn modelId="{2472CD39-2026-4985-960D-7F11A9D8D890}" srcId="{9C12FAA5-AC07-4B5C-B91D-C069B07E3C00}" destId="{1BF874F8-06A4-4550-9692-CE0C5B20ABFB}" srcOrd="1" destOrd="0" parTransId="{6182323F-CF77-4BA4-9D0D-1BA88C83961A}" sibTransId="{8A71A47A-82CC-431C-8C21-29A779CD4DC8}"/>
    <dgm:cxn modelId="{AC569D3F-BF64-4111-A918-B7DDC10395E5}" type="presOf" srcId="{1BF874F8-06A4-4550-9692-CE0C5B20ABFB}" destId="{6BD8CFA5-3847-4FAF-B653-12115C837CAE}" srcOrd="0" destOrd="0" presId="urn:microsoft.com/office/officeart/2005/8/layout/radial3"/>
    <dgm:cxn modelId="{B97D8EAA-F8CE-4336-A224-2D5154B9A7CE}" srcId="{CCF4E931-5F83-43DF-8119-C365E3C7F1A6}" destId="{9C12FAA5-AC07-4B5C-B91D-C069B07E3C00}" srcOrd="0" destOrd="0" parTransId="{8C46716A-B2F6-49BA-A333-9496016F9070}" sibTransId="{1F15FF3B-E024-450E-BC09-6541CE7B606F}"/>
    <dgm:cxn modelId="{F4B162B1-96B9-4DA2-B379-2DC70EDD3D4B}" type="presOf" srcId="{29D7DB04-3D80-46DC-A0DF-CA4E03DD43A9}" destId="{C0717ADA-258D-4889-9774-A7C315003468}" srcOrd="0" destOrd="0" presId="urn:microsoft.com/office/officeart/2005/8/layout/radial3"/>
    <dgm:cxn modelId="{CAFB9FB1-7DF3-4E77-BC26-64BC1DDC1DC6}" srcId="{9C12FAA5-AC07-4B5C-B91D-C069B07E3C00}" destId="{69D4AE25-D9E0-4888-B3A4-CEA990EE13A5}" srcOrd="3" destOrd="0" parTransId="{7F6F4D4F-2E16-4127-B642-9D6D09236038}" sibTransId="{456DE625-114E-4D23-AE5C-94CF3F3899E2}"/>
    <dgm:cxn modelId="{8FAE91BF-FA93-47DC-AB09-9BD15EFE75ED}" srcId="{9C12FAA5-AC07-4B5C-B91D-C069B07E3C00}" destId="{D338205C-4BF7-4C0E-BA6B-3AAE3F13F38D}" srcOrd="0" destOrd="0" parTransId="{09B2866F-7BC7-4306-965E-83A0723594B2}" sibTransId="{B3070490-226A-4D14-8242-B427DFC24D0D}"/>
    <dgm:cxn modelId="{E973C5C6-CB87-4F43-8CC5-C579B0388E8D}" type="presOf" srcId="{69D4AE25-D9E0-4888-B3A4-CEA990EE13A5}" destId="{8F31F2E9-EB7D-4544-ACBA-5A5345D1A91F}" srcOrd="0" destOrd="0" presId="urn:microsoft.com/office/officeart/2005/8/layout/radial3"/>
    <dgm:cxn modelId="{F66747C8-D197-4D23-8A3E-9871C55126CF}" type="presOf" srcId="{D338205C-4BF7-4C0E-BA6B-3AAE3F13F38D}" destId="{30612551-EFB5-4908-942E-7FF6CD02FF18}" srcOrd="0" destOrd="0" presId="urn:microsoft.com/office/officeart/2005/8/layout/radial3"/>
    <dgm:cxn modelId="{89A360D1-0B6B-4C0F-A586-61665B3FB620}" type="presOf" srcId="{3138CC9B-DDBC-480B-8873-BFD45DF2BF17}" destId="{7742D5E1-CDB9-415C-AAF9-61B348D4D18C}" srcOrd="0" destOrd="0" presId="urn:microsoft.com/office/officeart/2005/8/layout/radial3"/>
    <dgm:cxn modelId="{1723AEEB-D3C4-4B72-BA38-D5D48AADC8A3}" srcId="{9C12FAA5-AC07-4B5C-B91D-C069B07E3C00}" destId="{29D7DB04-3D80-46DC-A0DF-CA4E03DD43A9}" srcOrd="4" destOrd="0" parTransId="{E5E4767A-4750-4377-948F-DCC9410DA6CE}" sibTransId="{AC6EC0C1-25C0-41D7-A971-814095BD348A}"/>
    <dgm:cxn modelId="{048BE1F6-744F-4659-95B2-BEA4587964B8}" srcId="{9C12FAA5-AC07-4B5C-B91D-C069B07E3C00}" destId="{3138CC9B-DDBC-480B-8873-BFD45DF2BF17}" srcOrd="2" destOrd="0" parTransId="{503AACB3-EA24-4450-A418-13DE1FCDE7F7}" sibTransId="{86CFF54A-81D8-4D67-8C4C-78F764EC553D}"/>
    <dgm:cxn modelId="{700AE3F0-AC13-4B3B-AC47-FD2DA8E646EC}" type="presParOf" srcId="{29579EA9-7502-47DC-8A74-969A7CB135A3}" destId="{F756897F-154D-47F5-A72E-C721C6B25844}" srcOrd="0" destOrd="0" presId="urn:microsoft.com/office/officeart/2005/8/layout/radial3"/>
    <dgm:cxn modelId="{B84BF475-AACD-4A3E-ADA6-121F222FA413}" type="presParOf" srcId="{F756897F-154D-47F5-A72E-C721C6B25844}" destId="{F47DFADA-9323-422C-BBFD-A4C47AAEA2D6}" srcOrd="0" destOrd="0" presId="urn:microsoft.com/office/officeart/2005/8/layout/radial3"/>
    <dgm:cxn modelId="{828F2031-3DE7-4CF9-9E17-E912CF90F313}" type="presParOf" srcId="{F756897F-154D-47F5-A72E-C721C6B25844}" destId="{30612551-EFB5-4908-942E-7FF6CD02FF18}" srcOrd="1" destOrd="0" presId="urn:microsoft.com/office/officeart/2005/8/layout/radial3"/>
    <dgm:cxn modelId="{C1B107ED-1A91-45EE-8E66-593D5EB95574}" type="presParOf" srcId="{F756897F-154D-47F5-A72E-C721C6B25844}" destId="{6BD8CFA5-3847-4FAF-B653-12115C837CAE}" srcOrd="2" destOrd="0" presId="urn:microsoft.com/office/officeart/2005/8/layout/radial3"/>
    <dgm:cxn modelId="{47B92FB6-12CE-4732-AF5F-AC5F77F90F76}" type="presParOf" srcId="{F756897F-154D-47F5-A72E-C721C6B25844}" destId="{7742D5E1-CDB9-415C-AAF9-61B348D4D18C}" srcOrd="3" destOrd="0" presId="urn:microsoft.com/office/officeart/2005/8/layout/radial3"/>
    <dgm:cxn modelId="{BF98A12F-DE73-4D18-9CC4-7BEDFC38F721}" type="presParOf" srcId="{F756897F-154D-47F5-A72E-C721C6B25844}" destId="{8F31F2E9-EB7D-4544-ACBA-5A5345D1A91F}" srcOrd="4" destOrd="0" presId="urn:microsoft.com/office/officeart/2005/8/layout/radial3"/>
    <dgm:cxn modelId="{EF104139-0522-4895-B88B-67ECA194A40C}" type="presParOf" srcId="{F756897F-154D-47F5-A72E-C721C6B25844}" destId="{C0717ADA-258D-4889-9774-A7C31500346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5364B-3508-42D4-B4F8-1691645B7C0F}" type="doc">
      <dgm:prSet loTypeId="urn:microsoft.com/office/officeart/2005/8/layout/cycle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D1FE4CF-155C-4F9E-ABAE-DBB93C99043A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>
            <a:lnSpc>
              <a:spcPct val="70000"/>
            </a:lnSpc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လူတွေကဘုရားသခင်ကိုပုန်ကန်ပြီးအပြစ်လုပ်ကြတယ်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EFC44D-465A-46D7-B018-99E46E639E07}" type="parTrans" cxnId="{95F9835E-77AB-4872-A704-E2A45733A6F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A432B-01E4-4EB7-8783-DD900D2EF856}" type="sibTrans" cxnId="{95F9835E-77AB-4872-A704-E2A45733A6FB}">
      <dgm:prSet/>
      <dgm:spPr>
        <a:ln w="38100">
          <a:solidFill>
            <a:schemeClr val="accent2">
              <a:lumMod val="75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BD4CCF-D4C3-4F05-973A-AB7EDE7F568C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ဘုရားသခင်သည်အမျက်ထွက်ပြီးသူ၏အကာအကွယ်ကိုရုပ်သိမ်းသည်။</a:t>
          </a:r>
          <a:endParaRPr lang="e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B3A86A-2BD8-4EE2-9AF1-A155AEBF9AB4}" type="parTrans" cxnId="{28E79856-2065-4362-8035-21491DA79179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2E6F24-61E6-4C54-B732-80FC36F29525}" type="sibTrans" cxnId="{28E79856-2065-4362-8035-21491DA79179}">
      <dgm:prSet/>
      <dgm:spPr>
        <a:ln w="38100">
          <a:solidFill>
            <a:schemeClr val="accent3">
              <a:lumMod val="75000"/>
            </a:schemeClr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7BCE8F-7FC9-4308-BCC6-F5777A978FC3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ရန်သူတွေ ဖိနှိပ်ခြင်းခံရတယ်။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7F4F2-1389-448A-BFE8-DC373D239204}" type="parTrans" cxnId="{5F4DF8D3-7F2F-4C02-BC5F-827E3761FEBC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47022A-A66C-40A0-BA08-D9E2A8519526}" type="sibTrans" cxnId="{5F4DF8D3-7F2F-4C02-BC5F-827E3761FEBC}">
      <dgm:prSet/>
      <dgm:spPr>
        <a:ln w="38100">
          <a:solidFill>
            <a:schemeClr val="accent4">
              <a:lumMod val="75000"/>
            </a:schemeClr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B722A-DD74-4FDA-BD32-BC18CB170594}">
      <dgm:prSet phldrT="[Texto]" custT="1"/>
      <dgm:spPr/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ကယ်တင်ခြင်းအတွက် ဘုရားသခင်ထံ အော်ဟစ်ကြသည်။</a:t>
          </a:r>
          <a:endParaRPr lang="e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F5DCC-5572-49AE-ACEA-85F48D468A37}" type="parTrans" cxnId="{6F7CE182-23D8-449F-B4CE-6F979F5DB55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19AA79-858A-438F-A4B6-81107E1F535F}" type="sibTrans" cxnId="{6F7CE182-23D8-449F-B4CE-6F979F5DB55B}">
      <dgm:prSet/>
      <dgm:spPr>
        <a:ln w="38100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CA4262-0B44-44CA-9FB4-4D5060EEAB5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 သူ့လူတွေကို လွတ်မြောက်စေတယ်။</a:t>
          </a:r>
          <a:endParaRPr lang="e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F3746-66CB-48B8-B4B7-F99760A84748}" type="parTrans" cxnId="{D8F7E4E6-5680-486B-BF31-FE674984B759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C4E4B0-0E7B-4846-BEFF-0B007B7D593A}" type="sibTrans" cxnId="{D8F7E4E6-5680-486B-BF31-FE674984B759}">
      <dgm:prSet/>
      <dgm:spPr>
        <a:ln w="38100">
          <a:solidFill>
            <a:schemeClr val="accent6">
              <a:lumMod val="7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496E5-AD70-4BE7-B1C3-0105F0A5763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လူတို့သည် ဘုရားသခင်ကို အချိန်အတိုင်းအတာတစ်ခုအထိ လိုက်နာကြသည်။</a:t>
          </a:r>
          <a:endParaRPr lang="en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22AF74-66A9-4C55-A365-38EF9365718E}" type="parTrans" cxnId="{E853CB38-8EB3-445A-BD57-4ED6B7162B43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B4D4CF-B658-46DD-AD02-CB746CF5FB07}" type="sibTrans" cxnId="{E853CB38-8EB3-445A-BD57-4ED6B7162B43}">
      <dgm:prSet/>
      <dgm:spPr>
        <a:ln w="38100">
          <a:solidFill>
            <a:schemeClr val="accent1">
              <a:lumMod val="7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DEA38E-47D8-4FFA-9FAC-DF6390888C3F}" type="pres">
      <dgm:prSet presAssocID="{4605364B-3508-42D4-B4F8-1691645B7C0F}" presName="cycle" presStyleCnt="0">
        <dgm:presLayoutVars>
          <dgm:dir/>
          <dgm:resizeHandles val="exact"/>
        </dgm:presLayoutVars>
      </dgm:prSet>
      <dgm:spPr/>
    </dgm:pt>
    <dgm:pt modelId="{CCD22598-AA68-4079-9B8F-AF380A4B42BC}" type="pres">
      <dgm:prSet presAssocID="{3D1FE4CF-155C-4F9E-ABAE-DBB93C99043A}" presName="node" presStyleLbl="node1" presStyleIdx="0" presStyleCnt="6" custScaleX="157145" custScaleY="104471">
        <dgm:presLayoutVars>
          <dgm:bulletEnabled val="1"/>
        </dgm:presLayoutVars>
      </dgm:prSet>
      <dgm:spPr/>
    </dgm:pt>
    <dgm:pt modelId="{5E840314-2194-4A54-AB10-277645B560C5}" type="pres">
      <dgm:prSet presAssocID="{3D1FE4CF-155C-4F9E-ABAE-DBB93C99043A}" presName="spNode" presStyleCnt="0"/>
      <dgm:spPr/>
    </dgm:pt>
    <dgm:pt modelId="{142B5DDF-7C95-468A-9741-997B173328F5}" type="pres">
      <dgm:prSet presAssocID="{39BA432B-01E4-4EB7-8783-DD900D2EF856}" presName="sibTrans" presStyleLbl="sibTrans1D1" presStyleIdx="0" presStyleCnt="6"/>
      <dgm:spPr/>
    </dgm:pt>
    <dgm:pt modelId="{787FAB05-A510-42EA-B381-26D4144FBCCD}" type="pres">
      <dgm:prSet presAssocID="{11BD4CCF-D4C3-4F05-973A-AB7EDE7F568C}" presName="node" presStyleLbl="node1" presStyleIdx="1" presStyleCnt="6" custScaleX="136574" custScaleY="104471">
        <dgm:presLayoutVars>
          <dgm:bulletEnabled val="1"/>
        </dgm:presLayoutVars>
      </dgm:prSet>
      <dgm:spPr/>
    </dgm:pt>
    <dgm:pt modelId="{ADA98466-BA04-407C-AFB0-A8EC091382A8}" type="pres">
      <dgm:prSet presAssocID="{11BD4CCF-D4C3-4F05-973A-AB7EDE7F568C}" presName="spNode" presStyleCnt="0"/>
      <dgm:spPr/>
    </dgm:pt>
    <dgm:pt modelId="{1D7393EA-A264-4B77-AD84-339A4D335DB0}" type="pres">
      <dgm:prSet presAssocID="{A32E6F24-61E6-4C54-B732-80FC36F29525}" presName="sibTrans" presStyleLbl="sibTrans1D1" presStyleIdx="1" presStyleCnt="6"/>
      <dgm:spPr/>
    </dgm:pt>
    <dgm:pt modelId="{C4DAECA6-1C5B-494D-AA05-DFCDB027D825}" type="pres">
      <dgm:prSet presAssocID="{4C7BCE8F-7FC9-4308-BCC6-F5777A978FC3}" presName="node" presStyleLbl="node1" presStyleIdx="2" presStyleCnt="6" custScaleX="136574" custScaleY="104471" custRadScaleRad="128870" custRadScaleInc="-37620">
        <dgm:presLayoutVars>
          <dgm:bulletEnabled val="1"/>
        </dgm:presLayoutVars>
      </dgm:prSet>
      <dgm:spPr/>
    </dgm:pt>
    <dgm:pt modelId="{7EB0A697-4293-4E67-8A2B-0AD62CFD5213}" type="pres">
      <dgm:prSet presAssocID="{4C7BCE8F-7FC9-4308-BCC6-F5777A978FC3}" presName="spNode" presStyleCnt="0"/>
      <dgm:spPr/>
    </dgm:pt>
    <dgm:pt modelId="{BD41A949-E0ED-4123-B864-0CB761858A9E}" type="pres">
      <dgm:prSet presAssocID="{2C47022A-A66C-40A0-BA08-D9E2A8519526}" presName="sibTrans" presStyleLbl="sibTrans1D1" presStyleIdx="2" presStyleCnt="6"/>
      <dgm:spPr/>
    </dgm:pt>
    <dgm:pt modelId="{06B7D2DB-CB7A-4297-A68A-2D6A53769154}" type="pres">
      <dgm:prSet presAssocID="{C11B722A-DD74-4FDA-BD32-BC18CB170594}" presName="node" presStyleLbl="node1" presStyleIdx="3" presStyleCnt="6" custScaleX="136574" custScaleY="104471">
        <dgm:presLayoutVars>
          <dgm:bulletEnabled val="1"/>
        </dgm:presLayoutVars>
      </dgm:prSet>
      <dgm:spPr/>
    </dgm:pt>
    <dgm:pt modelId="{CAEE75B2-B1D3-4FBF-BC96-80FBA0F2F6D6}" type="pres">
      <dgm:prSet presAssocID="{C11B722A-DD74-4FDA-BD32-BC18CB170594}" presName="spNode" presStyleCnt="0"/>
      <dgm:spPr/>
    </dgm:pt>
    <dgm:pt modelId="{C815E3A2-52F4-4821-8955-DBF50D9E92C8}" type="pres">
      <dgm:prSet presAssocID="{A519AA79-858A-438F-A4B6-81107E1F535F}" presName="sibTrans" presStyleLbl="sibTrans1D1" presStyleIdx="3" presStyleCnt="6"/>
      <dgm:spPr/>
    </dgm:pt>
    <dgm:pt modelId="{7AC6586C-4796-409A-ABB6-4BAF34601EDC}" type="pres">
      <dgm:prSet presAssocID="{3ACA4262-0B44-44CA-9FB4-4D5060EEAB5E}" presName="node" presStyleLbl="node1" presStyleIdx="4" presStyleCnt="6" custScaleX="136574" custScaleY="104471">
        <dgm:presLayoutVars>
          <dgm:bulletEnabled val="1"/>
        </dgm:presLayoutVars>
      </dgm:prSet>
      <dgm:spPr/>
    </dgm:pt>
    <dgm:pt modelId="{7DEAC761-2D9B-4D5B-853F-E16C089B0AAD}" type="pres">
      <dgm:prSet presAssocID="{3ACA4262-0B44-44CA-9FB4-4D5060EEAB5E}" presName="spNode" presStyleCnt="0"/>
      <dgm:spPr/>
    </dgm:pt>
    <dgm:pt modelId="{6A95684F-6AD4-4BAE-8941-33B0B6022CD7}" type="pres">
      <dgm:prSet presAssocID="{1FC4E4B0-0E7B-4846-BEFF-0B007B7D593A}" presName="sibTrans" presStyleLbl="sibTrans1D1" presStyleIdx="4" presStyleCnt="6"/>
      <dgm:spPr/>
    </dgm:pt>
    <dgm:pt modelId="{2CA500A1-48DD-4A4C-99DC-B6F97421624B}" type="pres">
      <dgm:prSet presAssocID="{C1A496E5-AD70-4BE7-B1C3-0105F0A5763D}" presName="node" presStyleLbl="node1" presStyleIdx="5" presStyleCnt="6" custScaleX="162805" custScaleY="104471">
        <dgm:presLayoutVars>
          <dgm:bulletEnabled val="1"/>
        </dgm:presLayoutVars>
      </dgm:prSet>
      <dgm:spPr/>
    </dgm:pt>
    <dgm:pt modelId="{865D7A3E-2144-45FA-B84C-08E5E60DC1B0}" type="pres">
      <dgm:prSet presAssocID="{C1A496E5-AD70-4BE7-B1C3-0105F0A5763D}" presName="spNode" presStyleCnt="0"/>
      <dgm:spPr/>
    </dgm:pt>
    <dgm:pt modelId="{EE51E3ED-CFB0-4C99-B735-39E8C2281C57}" type="pres">
      <dgm:prSet presAssocID="{81B4D4CF-B658-46DD-AD02-CB746CF5FB07}" presName="sibTrans" presStyleLbl="sibTrans1D1" presStyleIdx="5" presStyleCnt="6"/>
      <dgm:spPr/>
    </dgm:pt>
  </dgm:ptLst>
  <dgm:cxnLst>
    <dgm:cxn modelId="{65E1C303-774E-46D6-8B71-3A9F4E8EAF74}" type="presOf" srcId="{1FC4E4B0-0E7B-4846-BEFF-0B007B7D593A}" destId="{6A95684F-6AD4-4BAE-8941-33B0B6022CD7}" srcOrd="0" destOrd="0" presId="urn:microsoft.com/office/officeart/2005/8/layout/cycle5"/>
    <dgm:cxn modelId="{4FFFCB2B-C874-40BF-943B-5E05E6466505}" type="presOf" srcId="{4605364B-3508-42D4-B4F8-1691645B7C0F}" destId="{14DEA38E-47D8-4FFA-9FAC-DF6390888C3F}" srcOrd="0" destOrd="0" presId="urn:microsoft.com/office/officeart/2005/8/layout/cycle5"/>
    <dgm:cxn modelId="{E853CB38-8EB3-445A-BD57-4ED6B7162B43}" srcId="{4605364B-3508-42D4-B4F8-1691645B7C0F}" destId="{C1A496E5-AD70-4BE7-B1C3-0105F0A5763D}" srcOrd="5" destOrd="0" parTransId="{C922AF74-66A9-4C55-A365-38EF9365718E}" sibTransId="{81B4D4CF-B658-46DD-AD02-CB746CF5FB07}"/>
    <dgm:cxn modelId="{6CCE7E3E-5DD5-4D58-9793-5825271478A4}" type="presOf" srcId="{A519AA79-858A-438F-A4B6-81107E1F535F}" destId="{C815E3A2-52F4-4821-8955-DBF50D9E92C8}" srcOrd="0" destOrd="0" presId="urn:microsoft.com/office/officeart/2005/8/layout/cycle5"/>
    <dgm:cxn modelId="{D180BB3E-0DC9-415D-8A84-BAD13250CDAB}" type="presOf" srcId="{81B4D4CF-B658-46DD-AD02-CB746CF5FB07}" destId="{EE51E3ED-CFB0-4C99-B735-39E8C2281C57}" srcOrd="0" destOrd="0" presId="urn:microsoft.com/office/officeart/2005/8/layout/cycle5"/>
    <dgm:cxn modelId="{95F9835E-77AB-4872-A704-E2A45733A6FB}" srcId="{4605364B-3508-42D4-B4F8-1691645B7C0F}" destId="{3D1FE4CF-155C-4F9E-ABAE-DBB93C99043A}" srcOrd="0" destOrd="0" parTransId="{4DEFC44D-465A-46D7-B018-99E46E639E07}" sibTransId="{39BA432B-01E4-4EB7-8783-DD900D2EF856}"/>
    <dgm:cxn modelId="{EB8B1772-B049-4FCD-9062-4C81DEAB75B4}" type="presOf" srcId="{C11B722A-DD74-4FDA-BD32-BC18CB170594}" destId="{06B7D2DB-CB7A-4297-A68A-2D6A53769154}" srcOrd="0" destOrd="0" presId="urn:microsoft.com/office/officeart/2005/8/layout/cycle5"/>
    <dgm:cxn modelId="{28E79856-2065-4362-8035-21491DA79179}" srcId="{4605364B-3508-42D4-B4F8-1691645B7C0F}" destId="{11BD4CCF-D4C3-4F05-973A-AB7EDE7F568C}" srcOrd="1" destOrd="0" parTransId="{1DB3A86A-2BD8-4EE2-9AF1-A155AEBF9AB4}" sibTransId="{A32E6F24-61E6-4C54-B732-80FC36F29525}"/>
    <dgm:cxn modelId="{6F7CE182-23D8-449F-B4CE-6F979F5DB55B}" srcId="{4605364B-3508-42D4-B4F8-1691645B7C0F}" destId="{C11B722A-DD74-4FDA-BD32-BC18CB170594}" srcOrd="3" destOrd="0" parTransId="{4EBF5DCC-5572-49AE-ACEA-85F48D468A37}" sibTransId="{A519AA79-858A-438F-A4B6-81107E1F535F}"/>
    <dgm:cxn modelId="{01C7C0A3-47E1-4C55-836F-726D7F85986D}" type="presOf" srcId="{4C7BCE8F-7FC9-4308-BCC6-F5777A978FC3}" destId="{C4DAECA6-1C5B-494D-AA05-DFCDB027D825}" srcOrd="0" destOrd="0" presId="urn:microsoft.com/office/officeart/2005/8/layout/cycle5"/>
    <dgm:cxn modelId="{357CFDAF-49D8-4972-B757-4B3B84F5849A}" type="presOf" srcId="{C1A496E5-AD70-4BE7-B1C3-0105F0A5763D}" destId="{2CA500A1-48DD-4A4C-99DC-B6F97421624B}" srcOrd="0" destOrd="0" presId="urn:microsoft.com/office/officeart/2005/8/layout/cycle5"/>
    <dgm:cxn modelId="{CA5299BD-144F-4A8B-AFEB-61C7DBBFCC9E}" type="presOf" srcId="{11BD4CCF-D4C3-4F05-973A-AB7EDE7F568C}" destId="{787FAB05-A510-42EA-B381-26D4144FBCCD}" srcOrd="0" destOrd="0" presId="urn:microsoft.com/office/officeart/2005/8/layout/cycle5"/>
    <dgm:cxn modelId="{398BD3BD-7D85-49C4-B04B-0185B0AFF48F}" type="presOf" srcId="{A32E6F24-61E6-4C54-B732-80FC36F29525}" destId="{1D7393EA-A264-4B77-AD84-339A4D335DB0}" srcOrd="0" destOrd="0" presId="urn:microsoft.com/office/officeart/2005/8/layout/cycle5"/>
    <dgm:cxn modelId="{D712A4CA-9EB3-4876-BB62-E0C0BF0357BE}" type="presOf" srcId="{2C47022A-A66C-40A0-BA08-D9E2A8519526}" destId="{BD41A949-E0ED-4123-B864-0CB761858A9E}" srcOrd="0" destOrd="0" presId="urn:microsoft.com/office/officeart/2005/8/layout/cycle5"/>
    <dgm:cxn modelId="{5F4DF8D3-7F2F-4C02-BC5F-827E3761FEBC}" srcId="{4605364B-3508-42D4-B4F8-1691645B7C0F}" destId="{4C7BCE8F-7FC9-4308-BCC6-F5777A978FC3}" srcOrd="2" destOrd="0" parTransId="{D297F4F2-1389-448A-BFE8-DC373D239204}" sibTransId="{2C47022A-A66C-40A0-BA08-D9E2A8519526}"/>
    <dgm:cxn modelId="{D8F7E4E6-5680-486B-BF31-FE674984B759}" srcId="{4605364B-3508-42D4-B4F8-1691645B7C0F}" destId="{3ACA4262-0B44-44CA-9FB4-4D5060EEAB5E}" srcOrd="4" destOrd="0" parTransId="{361F3746-66CB-48B8-B4B7-F99760A84748}" sibTransId="{1FC4E4B0-0E7B-4846-BEFF-0B007B7D593A}"/>
    <dgm:cxn modelId="{F1B92BEE-A1B6-4BC4-83BB-806ADE6761A1}" type="presOf" srcId="{3ACA4262-0B44-44CA-9FB4-4D5060EEAB5E}" destId="{7AC6586C-4796-409A-ABB6-4BAF34601EDC}" srcOrd="0" destOrd="0" presId="urn:microsoft.com/office/officeart/2005/8/layout/cycle5"/>
    <dgm:cxn modelId="{BD5742F9-6ED2-4F10-8593-C6843D841F61}" type="presOf" srcId="{3D1FE4CF-155C-4F9E-ABAE-DBB93C99043A}" destId="{CCD22598-AA68-4079-9B8F-AF380A4B42BC}" srcOrd="0" destOrd="0" presId="urn:microsoft.com/office/officeart/2005/8/layout/cycle5"/>
    <dgm:cxn modelId="{35EBC6F9-5183-4B08-982D-EE19D28DF815}" type="presOf" srcId="{39BA432B-01E4-4EB7-8783-DD900D2EF856}" destId="{142B5DDF-7C95-468A-9741-997B173328F5}" srcOrd="0" destOrd="0" presId="urn:microsoft.com/office/officeart/2005/8/layout/cycle5"/>
    <dgm:cxn modelId="{03CDFD7D-7F74-491B-B524-23AB93F1B2B8}" type="presParOf" srcId="{14DEA38E-47D8-4FFA-9FAC-DF6390888C3F}" destId="{CCD22598-AA68-4079-9B8F-AF380A4B42BC}" srcOrd="0" destOrd="0" presId="urn:microsoft.com/office/officeart/2005/8/layout/cycle5"/>
    <dgm:cxn modelId="{51043766-D920-48F0-9DE7-728BD1FA4D68}" type="presParOf" srcId="{14DEA38E-47D8-4FFA-9FAC-DF6390888C3F}" destId="{5E840314-2194-4A54-AB10-277645B560C5}" srcOrd="1" destOrd="0" presId="urn:microsoft.com/office/officeart/2005/8/layout/cycle5"/>
    <dgm:cxn modelId="{F5A3509B-6769-42F0-B07D-3FBDCDEFF8CF}" type="presParOf" srcId="{14DEA38E-47D8-4FFA-9FAC-DF6390888C3F}" destId="{142B5DDF-7C95-468A-9741-997B173328F5}" srcOrd="2" destOrd="0" presId="urn:microsoft.com/office/officeart/2005/8/layout/cycle5"/>
    <dgm:cxn modelId="{38BAEAD4-8BA4-4206-B0FC-7028907708A5}" type="presParOf" srcId="{14DEA38E-47D8-4FFA-9FAC-DF6390888C3F}" destId="{787FAB05-A510-42EA-B381-26D4144FBCCD}" srcOrd="3" destOrd="0" presId="urn:microsoft.com/office/officeart/2005/8/layout/cycle5"/>
    <dgm:cxn modelId="{C9E0C005-EB33-4F39-919B-4D752EDE21AF}" type="presParOf" srcId="{14DEA38E-47D8-4FFA-9FAC-DF6390888C3F}" destId="{ADA98466-BA04-407C-AFB0-A8EC091382A8}" srcOrd="4" destOrd="0" presId="urn:microsoft.com/office/officeart/2005/8/layout/cycle5"/>
    <dgm:cxn modelId="{6DF76138-DDDE-4BB4-80C8-F32D97F47036}" type="presParOf" srcId="{14DEA38E-47D8-4FFA-9FAC-DF6390888C3F}" destId="{1D7393EA-A264-4B77-AD84-339A4D335DB0}" srcOrd="5" destOrd="0" presId="urn:microsoft.com/office/officeart/2005/8/layout/cycle5"/>
    <dgm:cxn modelId="{A54BBC99-BA8C-4FCA-8312-8C16589A8D33}" type="presParOf" srcId="{14DEA38E-47D8-4FFA-9FAC-DF6390888C3F}" destId="{C4DAECA6-1C5B-494D-AA05-DFCDB027D825}" srcOrd="6" destOrd="0" presId="urn:microsoft.com/office/officeart/2005/8/layout/cycle5"/>
    <dgm:cxn modelId="{0C734633-E532-45A6-B5AB-6544B3400622}" type="presParOf" srcId="{14DEA38E-47D8-4FFA-9FAC-DF6390888C3F}" destId="{7EB0A697-4293-4E67-8A2B-0AD62CFD5213}" srcOrd="7" destOrd="0" presId="urn:microsoft.com/office/officeart/2005/8/layout/cycle5"/>
    <dgm:cxn modelId="{3778AE85-8979-4D53-A1E0-AA7CBEA3D69A}" type="presParOf" srcId="{14DEA38E-47D8-4FFA-9FAC-DF6390888C3F}" destId="{BD41A949-E0ED-4123-B864-0CB761858A9E}" srcOrd="8" destOrd="0" presId="urn:microsoft.com/office/officeart/2005/8/layout/cycle5"/>
    <dgm:cxn modelId="{5A85903B-ED46-4820-9EE0-1A4C637BF211}" type="presParOf" srcId="{14DEA38E-47D8-4FFA-9FAC-DF6390888C3F}" destId="{06B7D2DB-CB7A-4297-A68A-2D6A53769154}" srcOrd="9" destOrd="0" presId="urn:microsoft.com/office/officeart/2005/8/layout/cycle5"/>
    <dgm:cxn modelId="{AA29E4B2-494A-4A81-A65A-1C6E86452BEE}" type="presParOf" srcId="{14DEA38E-47D8-4FFA-9FAC-DF6390888C3F}" destId="{CAEE75B2-B1D3-4FBF-BC96-80FBA0F2F6D6}" srcOrd="10" destOrd="0" presId="urn:microsoft.com/office/officeart/2005/8/layout/cycle5"/>
    <dgm:cxn modelId="{8D924777-AEFF-40EB-8D2C-EB42976FC7AB}" type="presParOf" srcId="{14DEA38E-47D8-4FFA-9FAC-DF6390888C3F}" destId="{C815E3A2-52F4-4821-8955-DBF50D9E92C8}" srcOrd="11" destOrd="0" presId="urn:microsoft.com/office/officeart/2005/8/layout/cycle5"/>
    <dgm:cxn modelId="{D567B72F-6FE0-42A3-88EE-7BACEBC800AA}" type="presParOf" srcId="{14DEA38E-47D8-4FFA-9FAC-DF6390888C3F}" destId="{7AC6586C-4796-409A-ABB6-4BAF34601EDC}" srcOrd="12" destOrd="0" presId="urn:microsoft.com/office/officeart/2005/8/layout/cycle5"/>
    <dgm:cxn modelId="{62A4F3E5-205B-4DF7-86E7-EE2EF5A8B21C}" type="presParOf" srcId="{14DEA38E-47D8-4FFA-9FAC-DF6390888C3F}" destId="{7DEAC761-2D9B-4D5B-853F-E16C089B0AAD}" srcOrd="13" destOrd="0" presId="urn:microsoft.com/office/officeart/2005/8/layout/cycle5"/>
    <dgm:cxn modelId="{44DE936D-0A27-4B56-8103-6E7A65CE5716}" type="presParOf" srcId="{14DEA38E-47D8-4FFA-9FAC-DF6390888C3F}" destId="{6A95684F-6AD4-4BAE-8941-33B0B6022CD7}" srcOrd="14" destOrd="0" presId="urn:microsoft.com/office/officeart/2005/8/layout/cycle5"/>
    <dgm:cxn modelId="{02247C1A-94CB-4369-8019-ECD3BE801D7E}" type="presParOf" srcId="{14DEA38E-47D8-4FFA-9FAC-DF6390888C3F}" destId="{2CA500A1-48DD-4A4C-99DC-B6F97421624B}" srcOrd="15" destOrd="0" presId="urn:microsoft.com/office/officeart/2005/8/layout/cycle5"/>
    <dgm:cxn modelId="{EC5F473F-426B-4C4C-945F-6D5208CAA70D}" type="presParOf" srcId="{14DEA38E-47D8-4FFA-9FAC-DF6390888C3F}" destId="{865D7A3E-2144-45FA-B84C-08E5E60DC1B0}" srcOrd="16" destOrd="0" presId="urn:microsoft.com/office/officeart/2005/8/layout/cycle5"/>
    <dgm:cxn modelId="{849D53FC-B91C-4015-9CAD-DC881DDB93DD}" type="presParOf" srcId="{14DEA38E-47D8-4FFA-9FAC-DF6390888C3F}" destId="{EE51E3ED-CFB0-4C99-B735-39E8C2281C5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A1DAE-A859-4560-A6A1-F925E790A52C}" type="doc">
      <dgm:prSet loTypeId="urn:microsoft.com/office/officeart/2008/layout/PictureStrips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9F65D3-F7AF-4B0E-9213-6C56BB991F62}">
      <dgm:prSet phldrT="[Texto]" custT="1"/>
      <dgm:spPr>
        <a:solidFill>
          <a:srgbClr val="BDD3FF"/>
        </a:solidFill>
        <a:ln w="28575">
          <a:solidFill>
            <a:srgbClr val="00206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400" b="1" dirty="0"/>
            <a:t>ဘုရားသခင်သည်ပင်လယ်ကိုပိုင်းခြား၍ ကျောက်မှရေကို ထုတ်ပေးသည်လူတို့သည်အသားကိုတောင်းဘုရားသခင်</a:t>
          </a:r>
          <a:r>
            <a:rPr lang="en-US" sz="1400" b="1" dirty="0"/>
            <a:t> </a:t>
          </a:r>
          <a:r>
            <a:rPr lang="my-MM" sz="1400" b="1" dirty="0"/>
            <a:t>သည် အမျက်ထွက်တော်မူသည် (း၁၃၊ ၁၆-၁၈၊ ၂၁-၂၂)၊</a:t>
          </a:r>
          <a:endParaRPr lang="es-ES" sz="1400" b="1" dirty="0"/>
        </a:p>
      </dgm:t>
    </dgm:pt>
    <dgm:pt modelId="{C3F5500D-CB82-4C24-9CAD-5191395BC42B}" type="parTrans" cxnId="{6B2266FC-B266-44C6-8F70-E0551A08A7E1}">
      <dgm:prSet/>
      <dgm:spPr/>
      <dgm:t>
        <a:bodyPr/>
        <a:lstStyle/>
        <a:p>
          <a:endParaRPr lang="es-ES" sz="1800" b="1"/>
        </a:p>
      </dgm:t>
    </dgm:pt>
    <dgm:pt modelId="{FB84DD37-FFBC-41A4-8D8F-A4D6E0FB7B9F}" type="sibTrans" cxnId="{6B2266FC-B266-44C6-8F70-E0551A08A7E1}">
      <dgm:prSet/>
      <dgm:spPr/>
      <dgm:t>
        <a:bodyPr/>
        <a:lstStyle/>
        <a:p>
          <a:endParaRPr lang="es-ES" sz="1800" b="1"/>
        </a:p>
      </dgm:t>
    </dgm:pt>
    <dgm:pt modelId="{377C2D0E-B3BA-4E51-BDD3-277473309554}">
      <dgm:prSet phldrT="[Texto]" custT="1"/>
      <dgm:spPr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spcFirstLastPara="0" vert="horz" wrap="square" lIns="542352" tIns="68580" rIns="68580" bIns="68580" numCol="1" spcCol="1270" anchor="ctr" anchorCtr="0"/>
        <a:lstStyle/>
        <a:p>
          <a:r>
            <a:rPr lang="my-MM" sz="1400" b="1" dirty="0"/>
            <a:t>သူ​တို့​ကို​သတ်​လျှင်​ဘု​ရား​သ​ခင်​ကို​ရှာ​ကြံ​ကြ​သော်​လည်း တစ်​ဖန်​ပုန်​ကန်​ကြ​သည် (း ၃၄၊ ၃၈၊ ၄၁)၊</a:t>
          </a:r>
          <a:endParaRPr lang="es-ES" sz="1400" b="1" dirty="0"/>
        </a:p>
      </dgm:t>
    </dgm:pt>
    <dgm:pt modelId="{1E896DFB-C8AE-43AC-8A73-13931FA238EB}" type="parTrans" cxnId="{69EC80DC-725A-429E-BBB4-BFD374393ED2}">
      <dgm:prSet/>
      <dgm:spPr/>
      <dgm:t>
        <a:bodyPr/>
        <a:lstStyle/>
        <a:p>
          <a:endParaRPr lang="es-ES" sz="1800" b="1"/>
        </a:p>
      </dgm:t>
    </dgm:pt>
    <dgm:pt modelId="{B455C0E2-4655-4DBD-ACFE-EBE89C153A76}" type="sibTrans" cxnId="{69EC80DC-725A-429E-BBB4-BFD374393ED2}">
      <dgm:prSet/>
      <dgm:spPr/>
      <dgm:t>
        <a:bodyPr/>
        <a:lstStyle/>
        <a:p>
          <a:endParaRPr lang="es-ES" sz="1800" b="1"/>
        </a:p>
      </dgm:t>
    </dgm:pt>
    <dgm:pt modelId="{A02CC158-75D4-48E2-99DD-A0E0D82862C2}">
      <dgm:prSet phldrT="[Texto]" custT="1"/>
      <dgm:spPr>
        <a:solidFill>
          <a:srgbClr val="FFD9FF"/>
        </a:solidFill>
        <a:ln w="28575" cap="flat" cmpd="sng" algn="ctr">
          <a:solidFill>
            <a:srgbClr val="990099">
              <a:lumMod val="75000"/>
            </a:srgb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spcFirstLastPara="0" vert="horz" wrap="square" lIns="542352" tIns="68580" rIns="68580" bIns="68580" numCol="1" spcCol="1270" anchor="ctr" anchorCtr="0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400" b="1" kern="1200" dirty="0"/>
            <a:t>ခါနာန်ပြည်ကိုဘုရားသခင်ပေးသနားတော်မူခြင်း၊လူတို့</a:t>
          </a:r>
          <a:r>
            <a:rPr lang="en-US" sz="1400" b="1" kern="1200" dirty="0"/>
            <a:t> </a:t>
          </a:r>
          <a:r>
            <a:rPr lang="my-MM" sz="1400" b="1" kern="1200" dirty="0"/>
            <a:t>သည်ရုပ်တုဆင်းတုပြုလုပ်ခြင်း၊ဘုရားသခင်သည်အမျက်ထွက်တော်မူသည် (း၅၄-၅၅၊ ၅၈-၅၉)၊</a:t>
          </a:r>
          <a:endParaRPr lang="es-ES" sz="1400" b="1" kern="1200" dirty="0"/>
        </a:p>
      </dgm:t>
    </dgm:pt>
    <dgm:pt modelId="{738D2547-4CC8-4539-822C-2A64B9A361C5}" type="parTrans" cxnId="{C2FB642C-2377-4E06-B4E0-E9CE8CE02B44}">
      <dgm:prSet/>
      <dgm:spPr/>
      <dgm:t>
        <a:bodyPr/>
        <a:lstStyle/>
        <a:p>
          <a:endParaRPr lang="es-ES" sz="1800" b="1"/>
        </a:p>
      </dgm:t>
    </dgm:pt>
    <dgm:pt modelId="{2EA04FD9-57E7-40CF-AB35-D3AA22D8C533}" type="sibTrans" cxnId="{C2FB642C-2377-4E06-B4E0-E9CE8CE02B44}">
      <dgm:prSet/>
      <dgm:spPr/>
      <dgm:t>
        <a:bodyPr/>
        <a:lstStyle/>
        <a:p>
          <a:endParaRPr lang="es-ES" sz="1800" b="1"/>
        </a:p>
      </dgm:t>
    </dgm:pt>
    <dgm:pt modelId="{BDDA377E-0460-41E2-8BB7-86041AE8006A}">
      <dgm:prSet phldrT="[Texto]" custT="1"/>
      <dgm:spPr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 spcFirstLastPara="0" vert="horz" wrap="square" lIns="542352" tIns="68580" rIns="68580" bIns="68580" numCol="1" spcCol="1270" anchor="ctr" anchorCtr="0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400" b="1" kern="1200" dirty="0"/>
            <a:t>ရှိလောမြို့ ပျက်ဆီးခြင်း  လူများ အော်ဟစ်  ဘုရားသခင်သည် ဒါဝိဒ်ကို လွတ်မြောက်စေခဲ့သည်။
(း ၆၀-၆၁၊ ၆၅-၆၆၊ ၇၀-၇၂)</a:t>
          </a:r>
          <a:endParaRPr lang="es-ES" sz="1400" b="1" kern="1200" dirty="0"/>
        </a:p>
      </dgm:t>
    </dgm:pt>
    <dgm:pt modelId="{BBC1454C-E39A-4C90-8B66-5255B4746F20}" type="parTrans" cxnId="{3DE47C7D-27CC-4007-AD3E-906CD8DA6D2B}">
      <dgm:prSet/>
      <dgm:spPr/>
      <dgm:t>
        <a:bodyPr/>
        <a:lstStyle/>
        <a:p>
          <a:endParaRPr lang="es-ES"/>
        </a:p>
      </dgm:t>
    </dgm:pt>
    <dgm:pt modelId="{69ADBF6D-541F-4153-92C1-B07302DBC37A}" type="sibTrans" cxnId="{3DE47C7D-27CC-4007-AD3E-906CD8DA6D2B}">
      <dgm:prSet/>
      <dgm:spPr/>
      <dgm:t>
        <a:bodyPr/>
        <a:lstStyle/>
        <a:p>
          <a:endParaRPr lang="es-ES"/>
        </a:p>
      </dgm:t>
    </dgm:pt>
    <dgm:pt modelId="{3C62C612-AFD1-4B36-9CFC-8A36A0EC16A8}" type="pres">
      <dgm:prSet presAssocID="{061A1DAE-A859-4560-A6A1-F925E790A52C}" presName="Name0" presStyleCnt="0">
        <dgm:presLayoutVars>
          <dgm:dir/>
          <dgm:resizeHandles val="exact"/>
        </dgm:presLayoutVars>
      </dgm:prSet>
      <dgm:spPr/>
    </dgm:pt>
    <dgm:pt modelId="{5ADD2CFE-3356-4E8B-BE1D-B03A87FFD937}" type="pres">
      <dgm:prSet presAssocID="{579F65D3-F7AF-4B0E-9213-6C56BB991F62}" presName="composite" presStyleCnt="0"/>
      <dgm:spPr/>
    </dgm:pt>
    <dgm:pt modelId="{551DF053-0EE5-42D5-B271-732C34DC6B08}" type="pres">
      <dgm:prSet presAssocID="{579F65D3-F7AF-4B0E-9213-6C56BB991F62}" presName="rect1" presStyleLbl="trAlignAcc1" presStyleIdx="0" presStyleCnt="4" custScaleX="179804" custLinFactNeighborX="15984">
        <dgm:presLayoutVars>
          <dgm:bulletEnabled val="1"/>
        </dgm:presLayoutVars>
      </dgm:prSet>
      <dgm:spPr/>
    </dgm:pt>
    <dgm:pt modelId="{5AD6E9AA-4A42-43C9-9460-C1A6D9E079A9}" type="pres">
      <dgm:prSet presAssocID="{579F65D3-F7AF-4B0E-9213-6C56BB991F62}" presName="rect2" presStyleLbl="fgImgPlace1" presStyleIdx="0" presStyleCnt="4" custScaleX="244089" custLinFactX="-100000" custLinFactNeighborX="-110540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7E923890-1C01-4272-BDB3-38038ABD7BA0}" type="pres">
      <dgm:prSet presAssocID="{FB84DD37-FFBC-41A4-8D8F-A4D6E0FB7B9F}" presName="sibTrans" presStyleCnt="0"/>
      <dgm:spPr/>
    </dgm:pt>
    <dgm:pt modelId="{D204472A-A0C7-4C97-B135-8B4AC3DA9828}" type="pres">
      <dgm:prSet presAssocID="{377C2D0E-B3BA-4E51-BDD3-277473309554}" presName="composite" presStyleCnt="0"/>
      <dgm:spPr/>
    </dgm:pt>
    <dgm:pt modelId="{837AB5D2-160A-4E49-BF1E-D184DDB2A064}" type="pres">
      <dgm:prSet presAssocID="{377C2D0E-B3BA-4E51-BDD3-277473309554}" presName="rect1" presStyleLbl="trAlignAcc1" presStyleIdx="1" presStyleCnt="4" custScaleX="179804" custLinFactNeighborX="15984">
        <dgm:presLayoutVars>
          <dgm:bulletEnabled val="1"/>
        </dgm:presLayoutVars>
      </dgm:prSet>
      <dgm:spPr>
        <a:xfrm>
          <a:off x="992079" y="1282301"/>
          <a:ext cx="4607106" cy="800716"/>
        </a:xfrm>
        <a:prstGeom prst="rect">
          <a:avLst/>
        </a:prstGeom>
      </dgm:spPr>
    </dgm:pt>
    <dgm:pt modelId="{EAD5A7C3-C5CF-4372-8505-C36F2CD36B17}" type="pres">
      <dgm:prSet presAssocID="{377C2D0E-B3BA-4E51-BDD3-277473309554}" presName="rect2" presStyleLbl="fgImgPlace1" presStyleIdx="1" presStyleCnt="4" custScaleX="244089" custLinFactX="-100000" custLinFactNeighborX="-11054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7CBC77A7-3039-4004-B214-83ADB1EB6173}" type="pres">
      <dgm:prSet presAssocID="{B455C0E2-4655-4DBD-ACFE-EBE89C153A76}" presName="sibTrans" presStyleCnt="0"/>
      <dgm:spPr/>
    </dgm:pt>
    <dgm:pt modelId="{57514370-0250-426B-9167-BE47EE97FB96}" type="pres">
      <dgm:prSet presAssocID="{A02CC158-75D4-48E2-99DD-A0E0D82862C2}" presName="composite" presStyleCnt="0"/>
      <dgm:spPr/>
    </dgm:pt>
    <dgm:pt modelId="{5AE46151-7CFE-4398-BC1A-3AA6D75BEA43}" type="pres">
      <dgm:prSet presAssocID="{A02CC158-75D4-48E2-99DD-A0E0D82862C2}" presName="rect1" presStyleLbl="trAlignAcc1" presStyleIdx="2" presStyleCnt="4" custScaleX="179804" custLinFactNeighborX="15984">
        <dgm:presLayoutVars>
          <dgm:bulletEnabled val="1"/>
        </dgm:presLayoutVars>
      </dgm:prSet>
      <dgm:spPr>
        <a:xfrm>
          <a:off x="992079" y="2290315"/>
          <a:ext cx="4607106" cy="800716"/>
        </a:xfrm>
        <a:prstGeom prst="rect">
          <a:avLst/>
        </a:prstGeom>
      </dgm:spPr>
    </dgm:pt>
    <dgm:pt modelId="{9CEFCD3F-5283-4054-B041-A4C454A370BE}" type="pres">
      <dgm:prSet presAssocID="{A02CC158-75D4-48E2-99DD-A0E0D82862C2}" presName="rect2" presStyleLbl="fgImgPlace1" presStyleIdx="2" presStyleCnt="4" custScaleX="244089" custLinFactX="-100000" custLinFactNeighborX="-11054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0B4912C2-6E1B-462B-A2C8-66DC676FC911}" type="pres">
      <dgm:prSet presAssocID="{2EA04FD9-57E7-40CF-AB35-D3AA22D8C533}" presName="sibTrans" presStyleCnt="0"/>
      <dgm:spPr/>
    </dgm:pt>
    <dgm:pt modelId="{6AC2431F-7927-458A-BC13-3CF404D401E9}" type="pres">
      <dgm:prSet presAssocID="{BDDA377E-0460-41E2-8BB7-86041AE8006A}" presName="composite" presStyleCnt="0"/>
      <dgm:spPr/>
    </dgm:pt>
    <dgm:pt modelId="{CA2B8253-DB5B-4AC6-8BF6-E0B94B67F927}" type="pres">
      <dgm:prSet presAssocID="{BDDA377E-0460-41E2-8BB7-86041AE8006A}" presName="rect1" presStyleLbl="trAlignAcc1" presStyleIdx="3" presStyleCnt="4" custScaleX="179804" custLinFactNeighborX="15984">
        <dgm:presLayoutVars>
          <dgm:bulletEnabled val="1"/>
        </dgm:presLayoutVars>
      </dgm:prSet>
      <dgm:spPr>
        <a:xfrm>
          <a:off x="992079" y="3298328"/>
          <a:ext cx="4607106" cy="800716"/>
        </a:xfrm>
        <a:prstGeom prst="rect">
          <a:avLst/>
        </a:prstGeom>
      </dgm:spPr>
    </dgm:pt>
    <dgm:pt modelId="{2C6F3F7B-CAE8-4DA8-AE86-10B31632B489}" type="pres">
      <dgm:prSet presAssocID="{BDDA377E-0460-41E2-8BB7-86041AE8006A}" presName="rect2" presStyleLbl="fgImgPlace1" presStyleIdx="3" presStyleCnt="4" custScaleX="244089" custLinFactX="-100000" custLinFactNeighborX="-11054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</dgm:ptLst>
  <dgm:cxnLst>
    <dgm:cxn modelId="{CEFE1C15-6A66-40A0-8CB8-E813CFD339CE}" type="presOf" srcId="{377C2D0E-B3BA-4E51-BDD3-277473309554}" destId="{837AB5D2-160A-4E49-BF1E-D184DDB2A064}" srcOrd="0" destOrd="0" presId="urn:microsoft.com/office/officeart/2008/layout/PictureStrips"/>
    <dgm:cxn modelId="{C2FB642C-2377-4E06-B4E0-E9CE8CE02B44}" srcId="{061A1DAE-A859-4560-A6A1-F925E790A52C}" destId="{A02CC158-75D4-48E2-99DD-A0E0D82862C2}" srcOrd="2" destOrd="0" parTransId="{738D2547-4CC8-4539-822C-2A64B9A361C5}" sibTransId="{2EA04FD9-57E7-40CF-AB35-D3AA22D8C533}"/>
    <dgm:cxn modelId="{AF477360-9AC4-41E6-A84A-FDE35335A1FC}" type="presOf" srcId="{BDDA377E-0460-41E2-8BB7-86041AE8006A}" destId="{CA2B8253-DB5B-4AC6-8BF6-E0B94B67F927}" srcOrd="0" destOrd="0" presId="urn:microsoft.com/office/officeart/2008/layout/PictureStrips"/>
    <dgm:cxn modelId="{7FB5FD46-0D0C-4409-8E2B-5D943D5E88B8}" type="presOf" srcId="{579F65D3-F7AF-4B0E-9213-6C56BB991F62}" destId="{551DF053-0EE5-42D5-B271-732C34DC6B08}" srcOrd="0" destOrd="0" presId="urn:microsoft.com/office/officeart/2008/layout/PictureStrips"/>
    <dgm:cxn modelId="{3DE47C7D-27CC-4007-AD3E-906CD8DA6D2B}" srcId="{061A1DAE-A859-4560-A6A1-F925E790A52C}" destId="{BDDA377E-0460-41E2-8BB7-86041AE8006A}" srcOrd="3" destOrd="0" parTransId="{BBC1454C-E39A-4C90-8B66-5255B4746F20}" sibTransId="{69ADBF6D-541F-4153-92C1-B07302DBC37A}"/>
    <dgm:cxn modelId="{613235B0-3C04-4C93-AED0-084A2673FEAD}" type="presOf" srcId="{061A1DAE-A859-4560-A6A1-F925E790A52C}" destId="{3C62C612-AFD1-4B36-9CFC-8A36A0EC16A8}" srcOrd="0" destOrd="0" presId="urn:microsoft.com/office/officeart/2008/layout/PictureStrips"/>
    <dgm:cxn modelId="{69EC80DC-725A-429E-BBB4-BFD374393ED2}" srcId="{061A1DAE-A859-4560-A6A1-F925E790A52C}" destId="{377C2D0E-B3BA-4E51-BDD3-277473309554}" srcOrd="1" destOrd="0" parTransId="{1E896DFB-C8AE-43AC-8A73-13931FA238EB}" sibTransId="{B455C0E2-4655-4DBD-ACFE-EBE89C153A76}"/>
    <dgm:cxn modelId="{EDC93EE9-C76E-417C-9722-A582FE58771E}" type="presOf" srcId="{A02CC158-75D4-48E2-99DD-A0E0D82862C2}" destId="{5AE46151-7CFE-4398-BC1A-3AA6D75BEA43}" srcOrd="0" destOrd="0" presId="urn:microsoft.com/office/officeart/2008/layout/PictureStrips"/>
    <dgm:cxn modelId="{6B2266FC-B266-44C6-8F70-E0551A08A7E1}" srcId="{061A1DAE-A859-4560-A6A1-F925E790A52C}" destId="{579F65D3-F7AF-4B0E-9213-6C56BB991F62}" srcOrd="0" destOrd="0" parTransId="{C3F5500D-CB82-4C24-9CAD-5191395BC42B}" sibTransId="{FB84DD37-FFBC-41A4-8D8F-A4D6E0FB7B9F}"/>
    <dgm:cxn modelId="{0B5BC9C4-FFC2-4249-B4FD-B3EA68E2CF65}" type="presParOf" srcId="{3C62C612-AFD1-4B36-9CFC-8A36A0EC16A8}" destId="{5ADD2CFE-3356-4E8B-BE1D-B03A87FFD937}" srcOrd="0" destOrd="0" presId="urn:microsoft.com/office/officeart/2008/layout/PictureStrips"/>
    <dgm:cxn modelId="{47695845-40EA-44CC-AF5E-0CAEB1242D2C}" type="presParOf" srcId="{5ADD2CFE-3356-4E8B-BE1D-B03A87FFD937}" destId="{551DF053-0EE5-42D5-B271-732C34DC6B08}" srcOrd="0" destOrd="0" presId="urn:microsoft.com/office/officeart/2008/layout/PictureStrips"/>
    <dgm:cxn modelId="{667C2307-7F85-47BB-9B1E-5EEA3A99C9DF}" type="presParOf" srcId="{5ADD2CFE-3356-4E8B-BE1D-B03A87FFD937}" destId="{5AD6E9AA-4A42-43C9-9460-C1A6D9E079A9}" srcOrd="1" destOrd="0" presId="urn:microsoft.com/office/officeart/2008/layout/PictureStrips"/>
    <dgm:cxn modelId="{75126948-4FD2-45AF-A72F-08B6E32FA457}" type="presParOf" srcId="{3C62C612-AFD1-4B36-9CFC-8A36A0EC16A8}" destId="{7E923890-1C01-4272-BDB3-38038ABD7BA0}" srcOrd="1" destOrd="0" presId="urn:microsoft.com/office/officeart/2008/layout/PictureStrips"/>
    <dgm:cxn modelId="{60C1454C-E6AD-4E85-AEB1-1F1A2052514E}" type="presParOf" srcId="{3C62C612-AFD1-4B36-9CFC-8A36A0EC16A8}" destId="{D204472A-A0C7-4C97-B135-8B4AC3DA9828}" srcOrd="2" destOrd="0" presId="urn:microsoft.com/office/officeart/2008/layout/PictureStrips"/>
    <dgm:cxn modelId="{8CD484DA-B7E0-4AC1-946D-AD4B64B21912}" type="presParOf" srcId="{D204472A-A0C7-4C97-B135-8B4AC3DA9828}" destId="{837AB5D2-160A-4E49-BF1E-D184DDB2A064}" srcOrd="0" destOrd="0" presId="urn:microsoft.com/office/officeart/2008/layout/PictureStrips"/>
    <dgm:cxn modelId="{381376C8-E296-4B78-9B0A-1AE07D9A1073}" type="presParOf" srcId="{D204472A-A0C7-4C97-B135-8B4AC3DA9828}" destId="{EAD5A7C3-C5CF-4372-8505-C36F2CD36B17}" srcOrd="1" destOrd="0" presId="urn:microsoft.com/office/officeart/2008/layout/PictureStrips"/>
    <dgm:cxn modelId="{130AF843-AAF2-4861-997C-BC7634821716}" type="presParOf" srcId="{3C62C612-AFD1-4B36-9CFC-8A36A0EC16A8}" destId="{7CBC77A7-3039-4004-B214-83ADB1EB6173}" srcOrd="3" destOrd="0" presId="urn:microsoft.com/office/officeart/2008/layout/PictureStrips"/>
    <dgm:cxn modelId="{03C9DA2C-2C09-4095-A72A-E84BD3B45ADA}" type="presParOf" srcId="{3C62C612-AFD1-4B36-9CFC-8A36A0EC16A8}" destId="{57514370-0250-426B-9167-BE47EE97FB96}" srcOrd="4" destOrd="0" presId="urn:microsoft.com/office/officeart/2008/layout/PictureStrips"/>
    <dgm:cxn modelId="{66445D24-80A9-4560-B17E-38E8EA5ACD5F}" type="presParOf" srcId="{57514370-0250-426B-9167-BE47EE97FB96}" destId="{5AE46151-7CFE-4398-BC1A-3AA6D75BEA43}" srcOrd="0" destOrd="0" presId="urn:microsoft.com/office/officeart/2008/layout/PictureStrips"/>
    <dgm:cxn modelId="{F7FEE8E6-4B39-4B81-B953-5CA3F0B9A6D5}" type="presParOf" srcId="{57514370-0250-426B-9167-BE47EE97FB96}" destId="{9CEFCD3F-5283-4054-B041-A4C454A370BE}" srcOrd="1" destOrd="0" presId="urn:microsoft.com/office/officeart/2008/layout/PictureStrips"/>
    <dgm:cxn modelId="{C621BC12-B972-49D8-A0C7-C2691F410BBF}" type="presParOf" srcId="{3C62C612-AFD1-4B36-9CFC-8A36A0EC16A8}" destId="{0B4912C2-6E1B-462B-A2C8-66DC676FC911}" srcOrd="5" destOrd="0" presId="urn:microsoft.com/office/officeart/2008/layout/PictureStrips"/>
    <dgm:cxn modelId="{476BEF67-BFC8-4670-863C-0361E8D10F67}" type="presParOf" srcId="{3C62C612-AFD1-4B36-9CFC-8A36A0EC16A8}" destId="{6AC2431F-7927-458A-BC13-3CF404D401E9}" srcOrd="6" destOrd="0" presId="urn:microsoft.com/office/officeart/2008/layout/PictureStrips"/>
    <dgm:cxn modelId="{865E392C-B919-4AF7-8E6A-BD5562E2B3B9}" type="presParOf" srcId="{6AC2431F-7927-458A-BC13-3CF404D401E9}" destId="{CA2B8253-DB5B-4AC6-8BF6-E0B94B67F927}" srcOrd="0" destOrd="0" presId="urn:microsoft.com/office/officeart/2008/layout/PictureStrips"/>
    <dgm:cxn modelId="{ABFA56D8-1E57-4B3C-91EC-BED955495941}" type="presParOf" srcId="{6AC2431F-7927-458A-BC13-3CF404D401E9}" destId="{2C6F3F7B-CAE8-4DA8-AE86-10B31632B48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DFADA-9323-422C-BBFD-A4C47AAEA2D6}">
      <dsp:nvSpPr>
        <dsp:cNvPr id="0" name=""/>
        <dsp:cNvSpPr/>
      </dsp:nvSpPr>
      <dsp:spPr>
        <a:xfrm>
          <a:off x="1102386" y="1804184"/>
          <a:ext cx="2710358" cy="2710358"/>
        </a:xfrm>
        <a:prstGeom prst="pentagon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0020" y="2444011"/>
        <a:ext cx="1675090" cy="2070524"/>
      </dsp:txXfrm>
    </dsp:sp>
    <dsp:sp modelId="{30612551-EFB5-4908-942E-7FF6CD02FF18}">
      <dsp:nvSpPr>
        <dsp:cNvPr id="0" name=""/>
        <dsp:cNvSpPr/>
      </dsp:nvSpPr>
      <dsp:spPr>
        <a:xfrm>
          <a:off x="1494034" y="650448"/>
          <a:ext cx="1946118" cy="135517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၁
စက်ဝန်းကဲ့သို့ ဒေါသ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0188" y="716602"/>
        <a:ext cx="1813810" cy="1222871"/>
      </dsp:txXfrm>
    </dsp:sp>
    <dsp:sp modelId="{6BD8CFA5-3847-4FAF-B653-12115C837CAE}">
      <dsp:nvSpPr>
        <dsp:cNvPr id="0" name=""/>
        <dsp:cNvSpPr/>
      </dsp:nvSpPr>
      <dsp:spPr>
        <a:xfrm>
          <a:off x="3142340" y="2211715"/>
          <a:ext cx="1946118" cy="135517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၂
ဖြေးညင်းသောဒေါသ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8494" y="2277869"/>
        <a:ext cx="1813810" cy="1222871"/>
      </dsp:txXfrm>
    </dsp:sp>
    <dsp:sp modelId="{7742D5E1-CDB9-415C-AAF9-61B348D4D18C}">
      <dsp:nvSpPr>
        <dsp:cNvPr id="0" name=""/>
        <dsp:cNvSpPr/>
      </dsp:nvSpPr>
      <dsp:spPr>
        <a:xfrm>
          <a:off x="2644713" y="4128466"/>
          <a:ext cx="1946118" cy="135517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၃
ဖြောင့်မှန်သောဒေါသ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0867" y="4194620"/>
        <a:ext cx="1813810" cy="1222871"/>
      </dsp:txXfrm>
    </dsp:sp>
    <dsp:sp modelId="{8F31F2E9-EB7D-4544-ACBA-5A5345D1A91F}">
      <dsp:nvSpPr>
        <dsp:cNvPr id="0" name=""/>
        <dsp:cNvSpPr/>
      </dsp:nvSpPr>
      <dsp:spPr>
        <a:xfrm>
          <a:off x="238591" y="4128472"/>
          <a:ext cx="1946118" cy="1355179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၄
ဖြေဆေးမရှိသောဒေါသ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745" y="4194626"/>
        <a:ext cx="1813810" cy="1222871"/>
      </dsp:txXfrm>
    </dsp:sp>
    <dsp:sp modelId="{C0717ADA-258D-4889-9774-A7C315003468}">
      <dsp:nvSpPr>
        <dsp:cNvPr id="0" name=""/>
        <dsp:cNvSpPr/>
      </dsp:nvSpPr>
      <dsp:spPr>
        <a:xfrm>
          <a:off x="-376390" y="2163751"/>
          <a:ext cx="2276078" cy="143209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၅
သနားကြင်နာတတ်သော ဒေါသ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306481" y="2233660"/>
        <a:ext cx="2136260" cy="1292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22598-AA68-4079-9B8F-AF380A4B42BC}">
      <dsp:nvSpPr>
        <dsp:cNvPr id="0" name=""/>
        <dsp:cNvSpPr/>
      </dsp:nvSpPr>
      <dsp:spPr>
        <a:xfrm>
          <a:off x="1835553" y="-18501"/>
          <a:ext cx="2216154" cy="95765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လူတွေကဘုရားသခင်ကိုပုန်ကန်ပြီးအပြစ်လုပ်ကြတယ်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82302" y="28248"/>
        <a:ext cx="2122656" cy="864155"/>
      </dsp:txXfrm>
    </dsp:sp>
    <dsp:sp modelId="{142B5DDF-7C95-468A-9741-997B173328F5}">
      <dsp:nvSpPr>
        <dsp:cNvPr id="0" name=""/>
        <dsp:cNvSpPr/>
      </dsp:nvSpPr>
      <dsp:spPr>
        <a:xfrm>
          <a:off x="785832" y="460325"/>
          <a:ext cx="4315596" cy="4315596"/>
        </a:xfrm>
        <a:custGeom>
          <a:avLst/>
          <a:gdLst/>
          <a:ahLst/>
          <a:cxnLst/>
          <a:rect l="0" t="0" r="0" b="0"/>
          <a:pathLst>
            <a:path>
              <a:moveTo>
                <a:pt x="3347860" y="357841"/>
              </a:moveTo>
              <a:arcTo wR="2157798" hR="2157798" stAng="18208269" swAng="464665"/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FAB05-A510-42EA-B381-26D4144FBCCD}">
      <dsp:nvSpPr>
        <dsp:cNvPr id="0" name=""/>
        <dsp:cNvSpPr/>
      </dsp:nvSpPr>
      <dsp:spPr>
        <a:xfrm>
          <a:off x="3849314" y="1060397"/>
          <a:ext cx="1926049" cy="957653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ဘုရားသခင်သည်အမျက်ထွက်ပြီးသူ၏အကာအကွယ်ကိုရုပ်သိမ်းသည်။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6063" y="1107146"/>
        <a:ext cx="1832551" cy="864155"/>
      </dsp:txXfrm>
    </dsp:sp>
    <dsp:sp modelId="{1D7393EA-A264-4B77-AD84-339A4D335DB0}">
      <dsp:nvSpPr>
        <dsp:cNvPr id="0" name=""/>
        <dsp:cNvSpPr/>
      </dsp:nvSpPr>
      <dsp:spPr>
        <a:xfrm>
          <a:off x="781739" y="446001"/>
          <a:ext cx="4315596" cy="4315596"/>
        </a:xfrm>
        <a:custGeom>
          <a:avLst/>
          <a:gdLst/>
          <a:ahLst/>
          <a:cxnLst/>
          <a:rect l="0" t="0" r="0" b="0"/>
          <a:pathLst>
            <a:path>
              <a:moveTo>
                <a:pt x="4286242" y="1803089"/>
              </a:moveTo>
              <a:arcTo wR="2157798" hR="2157798" stAng="21032311" swAng="1156623"/>
            </a:path>
          </a:pathLst>
        </a:custGeom>
        <a:noFill/>
        <a:ln w="38100" cap="flat" cmpd="sng" algn="ctr">
          <a:solidFill>
            <a:schemeClr val="accent3">
              <a:lumMod val="75000"/>
            </a:schemeClr>
          </a:solidFill>
          <a:prstDash val="solid"/>
          <a:miter lim="800000"/>
          <a:tailEnd type="arrow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AECA6-1C5B-494D-AA05-DFCDB027D825}">
      <dsp:nvSpPr>
        <dsp:cNvPr id="0" name=""/>
        <dsp:cNvSpPr/>
      </dsp:nvSpPr>
      <dsp:spPr>
        <a:xfrm>
          <a:off x="3849314" y="3202369"/>
          <a:ext cx="1926049" cy="95765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ရန်သူတွေ ဖိနှိပ်ခြင်းခံရတယ်။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6063" y="3249118"/>
        <a:ext cx="1832551" cy="864155"/>
      </dsp:txXfrm>
    </dsp:sp>
    <dsp:sp modelId="{BD41A949-E0ED-4123-B864-0CB761858A9E}">
      <dsp:nvSpPr>
        <dsp:cNvPr id="0" name=""/>
        <dsp:cNvSpPr/>
      </dsp:nvSpPr>
      <dsp:spPr>
        <a:xfrm>
          <a:off x="762682" y="472045"/>
          <a:ext cx="4315596" cy="4315596"/>
        </a:xfrm>
        <a:custGeom>
          <a:avLst/>
          <a:gdLst/>
          <a:ahLst/>
          <a:cxnLst/>
          <a:rect l="0" t="0" r="0" b="0"/>
          <a:pathLst>
            <a:path>
              <a:moveTo>
                <a:pt x="3582544" y="3778350"/>
              </a:moveTo>
              <a:arcTo wR="2157798" hR="2157798" stAng="2920736" swAng="636694"/>
            </a:path>
          </a:pathLst>
        </a:custGeom>
        <a:noFill/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7D2DB-CB7A-4297-A68A-2D6A53769154}">
      <dsp:nvSpPr>
        <dsp:cNvPr id="0" name=""/>
        <dsp:cNvSpPr/>
      </dsp:nvSpPr>
      <dsp:spPr>
        <a:xfrm>
          <a:off x="1980605" y="4297095"/>
          <a:ext cx="1926049" cy="9576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ကယ်တင်ခြင်းအတွက် ဘုရားသခင်ထံ အော်ဟစ်ကြသည်။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27354" y="4343844"/>
        <a:ext cx="1832551" cy="864155"/>
      </dsp:txXfrm>
    </dsp:sp>
    <dsp:sp modelId="{C815E3A2-52F4-4821-8955-DBF50D9E92C8}">
      <dsp:nvSpPr>
        <dsp:cNvPr id="0" name=""/>
        <dsp:cNvSpPr/>
      </dsp:nvSpPr>
      <dsp:spPr>
        <a:xfrm>
          <a:off x="785832" y="460325"/>
          <a:ext cx="4315596" cy="4315596"/>
        </a:xfrm>
        <a:custGeom>
          <a:avLst/>
          <a:gdLst/>
          <a:ahLst/>
          <a:cxnLst/>
          <a:rect l="0" t="0" r="0" b="0"/>
          <a:pathLst>
            <a:path>
              <a:moveTo>
                <a:pt x="1080538" y="4027451"/>
              </a:moveTo>
              <a:arcTo wR="2157798" hR="2157798" stAng="7196984" swAng="623703"/>
            </a:path>
          </a:pathLst>
        </a:cu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6586C-4796-409A-ABB6-4BAF34601EDC}">
      <dsp:nvSpPr>
        <dsp:cNvPr id="0" name=""/>
        <dsp:cNvSpPr/>
      </dsp:nvSpPr>
      <dsp:spPr>
        <a:xfrm>
          <a:off x="111897" y="3218196"/>
          <a:ext cx="1926049" cy="95765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 သူ့လူတွေကို လွတ်မြောက်စေတယ်။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646" y="3264945"/>
        <a:ext cx="1832551" cy="864155"/>
      </dsp:txXfrm>
    </dsp:sp>
    <dsp:sp modelId="{6A95684F-6AD4-4BAE-8941-33B0B6022CD7}">
      <dsp:nvSpPr>
        <dsp:cNvPr id="0" name=""/>
        <dsp:cNvSpPr/>
      </dsp:nvSpPr>
      <dsp:spPr>
        <a:xfrm>
          <a:off x="785832" y="460325"/>
          <a:ext cx="4315596" cy="4315596"/>
        </a:xfrm>
        <a:custGeom>
          <a:avLst/>
          <a:gdLst/>
          <a:ahLst/>
          <a:cxnLst/>
          <a:rect l="0" t="0" r="0" b="0"/>
          <a:pathLst>
            <a:path>
              <a:moveTo>
                <a:pt x="31314" y="2524076"/>
              </a:moveTo>
              <a:arcTo wR="2157798" hR="2157798" stAng="10213616" swAng="1172767"/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500A1-48DD-4A4C-99DC-B6F97421624B}">
      <dsp:nvSpPr>
        <dsp:cNvPr id="0" name=""/>
        <dsp:cNvSpPr/>
      </dsp:nvSpPr>
      <dsp:spPr>
        <a:xfrm>
          <a:off x="-73064" y="1060397"/>
          <a:ext cx="2295975" cy="95765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လူတို့သည် ဘုရားသခင်ကို အချိန်အတိုင်းအတာတစ်ခုအထိ လိုက်နာကြသည်။</a:t>
          </a:r>
          <a:endParaRPr lang="en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26315" y="1107146"/>
        <a:ext cx="2202477" cy="864155"/>
      </dsp:txXfrm>
    </dsp:sp>
    <dsp:sp modelId="{EE51E3ED-CFB0-4C99-B735-39E8C2281C57}">
      <dsp:nvSpPr>
        <dsp:cNvPr id="0" name=""/>
        <dsp:cNvSpPr/>
      </dsp:nvSpPr>
      <dsp:spPr>
        <a:xfrm>
          <a:off x="785832" y="460325"/>
          <a:ext cx="4315596" cy="4315596"/>
        </a:xfrm>
        <a:custGeom>
          <a:avLst/>
          <a:gdLst/>
          <a:ahLst/>
          <a:cxnLst/>
          <a:rect l="0" t="0" r="0" b="0"/>
          <a:pathLst>
            <a:path>
              <a:moveTo>
                <a:pt x="736038" y="534624"/>
              </a:moveTo>
              <a:arcTo wR="2157798" hR="2157798" stAng="13727066" swAng="464665"/>
            </a:path>
          </a:pathLst>
        </a:custGeom>
        <a:noFill/>
        <a:ln w="38100" cap="flat" cmpd="sng" algn="ctr">
          <a:solidFill>
            <a:schemeClr val="accent1">
              <a:lumMod val="75000"/>
            </a:schemeClr>
          </a:solidFill>
          <a:prstDash val="solid"/>
          <a:miter lim="800000"/>
          <a:tailEnd type="arrow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DF053-0EE5-42D5-B271-732C34DC6B08}">
      <dsp:nvSpPr>
        <dsp:cNvPr id="0" name=""/>
        <dsp:cNvSpPr/>
      </dsp:nvSpPr>
      <dsp:spPr>
        <a:xfrm>
          <a:off x="992079" y="274288"/>
          <a:ext cx="4607106" cy="800716"/>
        </a:xfrm>
        <a:prstGeom prst="rect">
          <a:avLst/>
        </a:prstGeom>
        <a:solidFill>
          <a:srgbClr val="BDD3FF"/>
        </a:solidFill>
        <a:ln w="28575" cap="flat" cmpd="sng" algn="ctr">
          <a:solidFill>
            <a:srgbClr val="002060"/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352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400" b="1" kern="1200" dirty="0"/>
            <a:t>ဘုရားသခင်သည်ပင်လယ်ကိုပိုင်းခြား၍ ကျောက်မှရေကို ထုတ်ပေးသည်လူတို့သည်အသားကိုတောင်းဘုရားသခင်</a:t>
          </a:r>
          <a:r>
            <a:rPr lang="en-US" sz="1400" b="1" kern="1200" dirty="0"/>
            <a:t> </a:t>
          </a:r>
          <a:r>
            <a:rPr lang="my-MM" sz="1400" b="1" kern="1200" dirty="0"/>
            <a:t>သည် အမျက်ထွက်တော်မူသည် (း၁၃၊ ၁၆-၁၈၊ ၂၁-၂၂)၊</a:t>
          </a:r>
          <a:endParaRPr lang="es-ES" sz="1400" b="1" kern="1200" dirty="0"/>
        </a:p>
      </dsp:txBody>
      <dsp:txXfrm>
        <a:off x="992079" y="274288"/>
        <a:ext cx="4607106" cy="800716"/>
      </dsp:txXfrm>
    </dsp:sp>
    <dsp:sp modelId="{5AD6E9AA-4A42-43C9-9460-C1A6D9E079A9}">
      <dsp:nvSpPr>
        <dsp:cNvPr id="0" name=""/>
        <dsp:cNvSpPr/>
      </dsp:nvSpPr>
      <dsp:spPr>
        <a:xfrm>
          <a:off x="0" y="158629"/>
          <a:ext cx="1368123" cy="84075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7AB5D2-160A-4E49-BF1E-D184DDB2A064}">
      <dsp:nvSpPr>
        <dsp:cNvPr id="0" name=""/>
        <dsp:cNvSpPr/>
      </dsp:nvSpPr>
      <dsp:spPr>
        <a:xfrm>
          <a:off x="992079" y="1282301"/>
          <a:ext cx="4607106" cy="80071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352" tIns="68580" rIns="68580" bIns="685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သူ​တို့​ကို​သတ်​လျှင်​ဘု​ရား​သ​ခင်​ကို​ရှာ​ကြံ​ကြ​သော်​လည်း တစ်​ဖန်​ပုန်​ကန်​ကြ​သည် (း ၃၄၊ ၃၈၊ ၄၁)၊</a:t>
          </a:r>
          <a:endParaRPr lang="es-ES" sz="1400" b="1" kern="1200" dirty="0"/>
        </a:p>
      </dsp:txBody>
      <dsp:txXfrm>
        <a:off x="992079" y="1282301"/>
        <a:ext cx="4607106" cy="800716"/>
      </dsp:txXfrm>
    </dsp:sp>
    <dsp:sp modelId="{EAD5A7C3-C5CF-4372-8505-C36F2CD36B17}">
      <dsp:nvSpPr>
        <dsp:cNvPr id="0" name=""/>
        <dsp:cNvSpPr/>
      </dsp:nvSpPr>
      <dsp:spPr>
        <a:xfrm>
          <a:off x="0" y="1166642"/>
          <a:ext cx="1368123" cy="84075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E46151-7CFE-4398-BC1A-3AA6D75BEA43}">
      <dsp:nvSpPr>
        <dsp:cNvPr id="0" name=""/>
        <dsp:cNvSpPr/>
      </dsp:nvSpPr>
      <dsp:spPr>
        <a:xfrm>
          <a:off x="992079" y="2290315"/>
          <a:ext cx="4607106" cy="800716"/>
        </a:xfrm>
        <a:prstGeom prst="rect">
          <a:avLst/>
        </a:prstGeom>
        <a:solidFill>
          <a:srgbClr val="FFD9FF"/>
        </a:solidFill>
        <a:ln w="28575" cap="flat" cmpd="sng" algn="ctr">
          <a:solidFill>
            <a:srgbClr val="990099">
              <a:lumMod val="75000"/>
            </a:srgb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352" tIns="68580" rIns="68580" bIns="68580" numCol="1" spcCol="1270" anchor="ctr" anchorCtr="0">
          <a:noAutofit/>
        </a:bodyPr>
        <a:lstStyle/>
        <a:p>
          <a:pPr marL="0" lvl="0" indent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400" b="1" kern="1200" dirty="0"/>
            <a:t>ခါနာန်ပြည်ကိုဘုရားသခင်ပေးသနားတော်မူခြင်း၊လူတို့</a:t>
          </a:r>
          <a:r>
            <a:rPr lang="en-US" sz="1400" b="1" kern="1200" dirty="0"/>
            <a:t> </a:t>
          </a:r>
          <a:r>
            <a:rPr lang="my-MM" sz="1400" b="1" kern="1200" dirty="0"/>
            <a:t>သည်ရုပ်တုဆင်းတုပြုလုပ်ခြင်း၊ဘုရားသခင်သည်အမျက်ထွက်တော်မူသည် (း၅၄-၅၅၊ ၅၈-၅၉)၊</a:t>
          </a:r>
          <a:endParaRPr lang="es-ES" sz="1400" b="1" kern="1200" dirty="0"/>
        </a:p>
      </dsp:txBody>
      <dsp:txXfrm>
        <a:off x="992079" y="2290315"/>
        <a:ext cx="4607106" cy="800716"/>
      </dsp:txXfrm>
    </dsp:sp>
    <dsp:sp modelId="{9CEFCD3F-5283-4054-B041-A4C454A370BE}">
      <dsp:nvSpPr>
        <dsp:cNvPr id="0" name=""/>
        <dsp:cNvSpPr/>
      </dsp:nvSpPr>
      <dsp:spPr>
        <a:xfrm>
          <a:off x="0" y="2174656"/>
          <a:ext cx="1368123" cy="840752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2B8253-DB5B-4AC6-8BF6-E0B94B67F927}">
      <dsp:nvSpPr>
        <dsp:cNvPr id="0" name=""/>
        <dsp:cNvSpPr/>
      </dsp:nvSpPr>
      <dsp:spPr>
        <a:xfrm>
          <a:off x="992079" y="3298328"/>
          <a:ext cx="4607106" cy="80071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352" tIns="68580" rIns="68580" bIns="68580" numCol="1" spcCol="1270" anchor="ctr" anchorCtr="0">
          <a:noAutofit/>
        </a:bodyPr>
        <a:lstStyle/>
        <a:p>
          <a:pPr marL="0" lvl="0" indent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400" b="1" kern="1200" dirty="0"/>
            <a:t>ရှိလောမြို့ ပျက်ဆီးခြင်း  လူများ အော်ဟစ်  ဘုရားသခင်သည် ဒါဝိဒ်ကို လွတ်မြောက်စေခဲ့သည်။
(း ၆၀-၆၁၊ ၆၅-၆၆၊ ၇၀-၇၂)</a:t>
          </a:r>
          <a:endParaRPr lang="es-ES" sz="1400" b="1" kern="1200" dirty="0"/>
        </a:p>
      </dsp:txBody>
      <dsp:txXfrm>
        <a:off x="992079" y="3298328"/>
        <a:ext cx="4607106" cy="800716"/>
      </dsp:txXfrm>
    </dsp:sp>
    <dsp:sp modelId="{2C6F3F7B-CAE8-4DA8-AE86-10B31632B489}">
      <dsp:nvSpPr>
        <dsp:cNvPr id="0" name=""/>
        <dsp:cNvSpPr/>
      </dsp:nvSpPr>
      <dsp:spPr>
        <a:xfrm>
          <a:off x="0" y="3182669"/>
          <a:ext cx="1368123" cy="840752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549B4-1482-4A65-9E77-D7933DABFCA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93C4-CEA3-4105-BA05-61E130D12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6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Aggression stopped - Temple money changers - child disciples - withered hand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F60A2-3D18-41E6-90B8-55EAD43471A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5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C08FE-A667-4401-2AEA-C78C9EF85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C73933-FD05-B027-DF74-1D466A488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156B4-6918-CA17-9CEE-75F9FB9A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5E46F1-1679-5A0A-497E-D0209C43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FB673D-62F0-A2E9-165C-DA278DC4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4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9D3A9-456A-5105-32C7-B62D872F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32A7D0-38C9-D4B6-62BA-D39F721B8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5AC2A7-917A-E7A4-8986-9BE08CDE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C57402-57DE-2394-6872-8C5484CF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CD20C5-BC52-7D61-10A7-DEC44DE5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3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A887F0-DE84-F75B-B29B-D46C9764D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8BD1F4-B244-120D-EB63-0A7047C5A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63F30F-85D8-50BB-4D54-F9FC3E8E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FC1BEA-4694-1B2C-DE5B-93CB00C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2CA19F-DCA6-A2DE-4E59-70874D25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5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FD23-6F2E-CFF8-6799-A4C3F30EF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75C63D-279A-602D-7A93-296F2EAA0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08471A-2164-CC60-3B32-8BDF115C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D1A70-1BA2-9669-48C9-F734C958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EDFD3-2BF4-3005-FC56-688906EC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8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B52D1-FF1E-6804-4545-906FE6A3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8A6970-E91E-6ADB-2A95-19378D59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15A75-72C9-F336-BAC0-2D1C7F6D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37A27-EE1F-A20B-4C53-B9E1C701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32424-9D00-F110-D201-9F3B2E0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8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07E75-ED4C-42C9-DEC9-1A9E91A7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44D50-2FBA-B108-02C7-4A74446AB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DD0A0-D87F-74D8-2FCE-3C6B799C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7E036-42C1-A8E0-CD84-2D64E953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75A1C-FE4D-5712-508F-0EAB379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766AC-A113-CAFA-C2D3-AD410060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4087CB-E38B-383F-4D07-99DC89B10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6BA7E-947F-87FB-DEA5-449E16DA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CF82AC-ECC6-B251-B3D7-56E7D5F3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8FD4C-0607-64B6-CCA8-7B105E5E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603D33-138D-6288-083F-E1C0F730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2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FA521-A913-A4CE-52D1-57C0341C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9800F9-00BE-94C9-785F-E064616C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2992D-BF88-1632-405F-9A73C69E8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915ACD-586A-0CA3-49B8-13AF144FD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52C1DC-3491-83E0-C4A4-81BE2D238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53FB71-FCF9-2D79-F693-4C51704A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8BAEFA-7E9B-0873-6482-E6EEBFE8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EA574-57A5-1FCD-F460-43F9E639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9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C9802-C439-A15C-DF7F-1E56BCBD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78C64-1DEA-5E94-88E8-09F2E011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E3BD8B-66D7-681F-911A-BBEA1BAF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B1B50F-1EBB-5C9D-81E7-17F93DE8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8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60CAA1-B935-7E45-66E5-8EA5868A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43C05B-22B1-9DF9-F830-B92C965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2DEF5E-6901-DF2B-6512-39605638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2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46AC3-661C-E89A-48A3-74509C3F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5C70F1-3AA5-CDC1-766F-0C404067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D577B8-D124-AACC-5075-5EF5CE01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8938B-B1FC-456D-A135-18D6E362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4F84D8-0945-7ABA-0495-168A35E5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5C9DB-88C3-52EE-A4CD-7D3BE4D4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7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6719B-BA6E-D203-757B-56D71088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1B11C9-5AB5-2F5D-854D-11982AF36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B256EF-C917-8318-27BD-20A3CB58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7BB08E-83D0-7A61-4D34-4B734E46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B99D5-E824-12EC-53E2-71B797C5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0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09395-DBC9-85C2-79D3-25CC6591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832D85-0FF8-0DE3-CEFB-91F2AC2CC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E9981-96BE-C8B2-6BC1-4FFE79E46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101998-D5B5-047C-061E-E23D7621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A2B2B-9752-8137-8640-DB0CFAC1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BF970B-F461-E84C-3DB8-6CF57CC5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8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3044-0172-F1F3-D854-4DDC3073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5A8A2C-C03E-B0AA-279C-1E957E0D7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B8689-B406-4A0E-DC06-FE350D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EF2E9-83DF-F371-3CA4-DE62BE3F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D3A2E-A5FF-7763-8E3F-68AC3326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3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7EE710-6262-2FDE-7E4F-9C8FE81FA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B43517-2B2F-343E-5832-ECAADB4F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72CC2-D6B7-FD91-C0EA-20C86FFD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A70A04-375F-CA7F-65D4-41E1195F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6A958-CAB6-C4E4-FD1B-F6B880E8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1C80F-F057-CB58-D1D8-41295F6B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58D8C0-8E7F-D596-7133-A1B4B9795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2976A-6966-7184-C77A-0BBC937E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0DC48-CCB3-9370-F626-9B05E5190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720D10-8FBB-754F-AA23-5D3884B6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7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0DB9A-8302-A4FA-FEE4-C6D5D68B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07D999-E96B-D569-AE15-BF2BD08D1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E3397F-95D6-157F-6561-3942A5552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860DBD-0AC7-4C3A-8E52-18A15958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3037AD-9ADF-6191-739A-97667E11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4F6173-E1B6-6E35-B7DC-0FCBEC75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7E95D-45C2-40C7-4406-4B71D45A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E84ABF-FA2A-9FA6-45C8-152078578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E9C196-085B-0524-B0D7-5F501372D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87AA31-E01F-9886-2A3C-BA0BEFDBD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D9A478-E285-ACA9-D168-DFF377DCD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07BC14-0A18-9384-1765-942DB068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D59B1F-3112-9E45-DC36-06C27305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028FB1-C4B8-4022-FF93-90FDB425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8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DFA2B-11A2-6D7F-E844-B1802C6C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D8D55A-69DF-AFEF-1839-250B66C8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1F6D48-E330-FA9C-1B32-D2474AC7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7A59F1-3E00-B358-8FB9-290EA209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6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6AE779-3F87-91B5-9DCC-C03431DA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5B5482-F60D-546E-5756-F1428CB1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AE972C-B096-0798-240F-B26221A3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2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F2D74-6C2E-D449-50C8-823F2E8F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CA0384-DD9E-8D1A-0C0B-36D126C15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3B5353-5938-F2B3-5C2F-40320AD0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BD4E1A-6AB2-3CF2-B833-46DC4539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B0401-60BF-0971-EEFC-BE2FBB22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8BFEBF-FF13-AFB7-7E9E-D7FCCA11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09F03-3915-922C-0F51-0005B63A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81CF73-5078-E037-987D-7BB722146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FC27E-656A-EF2D-8EF8-82526DDA4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FB85A7-E018-02D7-9B15-00C36AF07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B9CE06-7EDA-A4C0-519E-C8E43B8C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58D24B-7EFB-F532-1372-D0AAB749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2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31B17D-6850-A97D-5EAC-B6C77EA3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98B76B-5AC9-F752-0DEE-81F58583B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0A028-E97C-2C68-9E70-4C791A9FA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1253FB-77CE-4C2D-82FC-FCD222DA886F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9C0EF-F01D-426E-AE29-C16A829EA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176FAF-1559-85A2-25C6-F1E6F0B1B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D42A47-4263-4C3F-A44B-338465C052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77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05B8B6-2961-D511-9BDA-A7763268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5388F-4A3D-D510-33FE-F66C712D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D3527-DE3C-ECF3-5142-BFDA39AFD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29F3A-2378-4582-B104-31C68F6FE3B5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6A085A-AF03-6121-2884-074590F3D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C0A4EC-9E15-D854-7C8D-7AD9B543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0.jp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microsoft.com/office/2007/relationships/hdphoto" Target="../media/hdphoto3.wdp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E5D19AF-3784-A442-2CBB-CB2CAB531FBC}"/>
              </a:ext>
            </a:extLst>
          </p:cNvPr>
          <p:cNvSpPr txBox="1"/>
          <p:nvPr/>
        </p:nvSpPr>
        <p:spPr>
          <a:xfrm>
            <a:off x="9223508" y="6519446"/>
            <a:ext cx="2866169" cy="426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5 for February 1,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51430-DD22-51F4-827F-11F8DA14B413}"/>
              </a:ext>
            </a:extLst>
          </p:cNvPr>
          <p:cNvSpPr txBox="1"/>
          <p:nvPr/>
        </p:nvSpPr>
        <p:spPr>
          <a:xfrm>
            <a:off x="638628" y="816207"/>
            <a:ext cx="609600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7200" b="1" kern="100" dirty="0" err="1">
                <a:solidFill>
                  <a:schemeClr val="bg1"/>
                </a:solidFill>
                <a:effectLst/>
                <a:latin typeface="Pyidaungsu Book"/>
                <a:ea typeface="Times New Roman" panose="02020603050405020304" pitchFamily="18" charset="0"/>
                <a:cs typeface="Myanmar Text" panose="020B0502040204020203" pitchFamily="34" charset="0"/>
              </a:rPr>
              <a:t>ဘု</a:t>
            </a:r>
            <a:r>
              <a:rPr lang="en-US" sz="7200" b="1" kern="100" dirty="0">
                <a:solidFill>
                  <a:schemeClr val="bg1"/>
                </a:solidFill>
                <a:effectLst/>
                <a:latin typeface="Pyidaungsu Book"/>
                <a:ea typeface="Times New Roman" panose="02020603050405020304" pitchFamily="18" charset="0"/>
                <a:cs typeface="Myanmar Text" panose="020B0502040204020203" pitchFamily="34" charset="0"/>
              </a:rPr>
              <a:t>​</a:t>
            </a:r>
            <a:r>
              <a:rPr lang="en-US" sz="7200" b="1" kern="100" dirty="0" err="1">
                <a:solidFill>
                  <a:schemeClr val="bg1"/>
                </a:solidFill>
                <a:effectLst/>
                <a:latin typeface="Pyidaungsu Book"/>
                <a:ea typeface="Times New Roman" panose="02020603050405020304" pitchFamily="18" charset="0"/>
                <a:cs typeface="Myanmar Text" panose="020B0502040204020203" pitchFamily="34" charset="0"/>
              </a:rPr>
              <a:t>ရား</a:t>
            </a:r>
            <a:r>
              <a:rPr lang="my-MM" sz="7200" b="1" kern="100" dirty="0">
                <a:solidFill>
                  <a:schemeClr val="bg1"/>
                </a:solidFill>
                <a:effectLst/>
                <a:latin typeface="Pyidaungsu Book"/>
                <a:ea typeface="Times New Roman" panose="02020603050405020304" pitchFamily="18" charset="0"/>
                <a:cs typeface="Myanmar Text" panose="020B0502040204020203" pitchFamily="34" charset="0"/>
              </a:rPr>
              <a:t>မေတ္တာ​၏​အ​မျက်</a:t>
            </a:r>
            <a:r>
              <a:rPr lang="en-US" sz="7200" b="1" kern="100" dirty="0" err="1">
                <a:solidFill>
                  <a:schemeClr val="bg1"/>
                </a:solidFill>
                <a:effectLst/>
                <a:latin typeface="Pyidaungsu Book"/>
                <a:ea typeface="Times New Roman" panose="02020603050405020304" pitchFamily="18" charset="0"/>
                <a:cs typeface="Myanmar Text" panose="020B0502040204020203" pitchFamily="34" charset="0"/>
              </a:rPr>
              <a:t>တော</a:t>
            </a:r>
            <a:r>
              <a:rPr lang="en-US" sz="7200" b="1" kern="100" dirty="0">
                <a:solidFill>
                  <a:schemeClr val="bg1"/>
                </a:solidFill>
                <a:effectLst/>
                <a:latin typeface="Pyidaungsu Book"/>
                <a:ea typeface="Times New Roman" panose="02020603050405020304" pitchFamily="18" charset="0"/>
                <a:cs typeface="Myanmar Text" panose="020B0502040204020203" pitchFamily="34" charset="0"/>
              </a:rPr>
              <a:t>်</a:t>
            </a:r>
            <a:endParaRPr lang="en-US" sz="7200" b="1" kern="1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9E7359-550A-C5D1-D6D6-7CB422336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grupo de personas caminando junto a un caballo&#10;&#10;Descripción generada automáticamente">
            <a:extLst>
              <a:ext uri="{FF2B5EF4-FFF2-40B4-BE49-F238E27FC236}">
                <a16:creationId xmlns:a16="http://schemas.microsoft.com/office/drawing/2014/main" id="{ADD766A0-8279-546E-F750-10D59916D6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t="39895" r="-72" b="14429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Imagen 3" descr="Imagen que contiene persona, montaña, grupo, gente&#10;&#10;Descripción generada automáticamente">
            <a:extLst>
              <a:ext uri="{FF2B5EF4-FFF2-40B4-BE49-F238E27FC236}">
                <a16:creationId xmlns:a16="http://schemas.microsoft.com/office/drawing/2014/main" id="{461FC9BE-0E6E-AA69-A5D1-E8F2BB44FE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8537" b="-2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" name="Imagen 1" descr="Imagen que contiene persona, hombre, montaña, gente&#10;&#10;Descripción generada automáticamente">
            <a:extLst>
              <a:ext uri="{FF2B5EF4-FFF2-40B4-BE49-F238E27FC236}">
                <a16:creationId xmlns:a16="http://schemas.microsoft.com/office/drawing/2014/main" id="{E10E13D9-E157-E8AB-3B8D-22939D8C92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" b="38349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A8FC5DC-B198-0605-1F50-15ED6FC45442}"/>
              </a:ext>
            </a:extLst>
          </p:cNvPr>
          <p:cNvSpPr/>
          <p:nvPr/>
        </p:nvSpPr>
        <p:spPr>
          <a:xfrm>
            <a:off x="0" y="4065775"/>
            <a:ext cx="5005582" cy="2792216"/>
          </a:xfrm>
          <a:prstGeom prst="rect">
            <a:avLst/>
          </a:prstGeom>
          <a:blipFill dpi="0" rotWithShape="1">
            <a:blip r:embed="rId5"/>
            <a:srcRect/>
            <a:stretch>
              <a:fillRect l="-8000" r="-9000"/>
            </a:stretch>
          </a:blip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marL="0" marR="0" algn="just">
              <a:lnSpc>
                <a:spcPct val="150000"/>
              </a:lnSpc>
              <a:spcAft>
                <a:spcPts val="300"/>
              </a:spcAft>
            </a:pPr>
            <a:r>
              <a:rPr lang="my-MM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Pyidaungsu Book"/>
              </a:rPr>
              <a:t>“ကိုယ်​တော်​မူ​ကား၊က​ရု​ဏာစိတ်​ရှိ​၍​ သူ​တို့​ကိုမ​ဖျက်​ဆီး​ဘဲအ​ပြစ်​လွှတ်​တော်​မူ၏​။ကြိမ်​ဖန်​များ​စွာစိတ်​တော်​ပြေ၍​၊ အ​မျက်​တော်​ကို နှိုး​ဆော်​တော်​မ​မူ” (ဆာ ၇၈:၃၈)။</a:t>
            </a:r>
            <a:endParaRPr lang="en-US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6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17000" r="-9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F6BC8A-86FA-0149-826B-88DC92F31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DF621F-4832-29BF-B3D0-10D242B3231C}"/>
              </a:ext>
            </a:extLst>
          </p:cNvPr>
          <p:cNvSpPr txBox="1"/>
          <p:nvPr/>
        </p:nvSpPr>
        <p:spPr>
          <a:xfrm>
            <a:off x="333374" y="218375"/>
            <a:ext cx="801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ဓမ္မဟောင်းတွင်ဘုရားသခင်သည်ဒေါသအမျက်ထွက်သောဘုရားသခင်ဖြစ်ပြီးဓမ္မသစ်တွင်မေတ္တာရှင်ဘုရားသခင်ဖြစ်သည်ဟုလူအများကထင်မြင်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Un grupo de personas con instrumentos musicales y micrófonos en un edificio&#10;&#10;Descripción generada automáticamente con confianza baja">
            <a:extLst>
              <a:ext uri="{FF2B5EF4-FFF2-40B4-BE49-F238E27FC236}">
                <a16:creationId xmlns:a16="http://schemas.microsoft.com/office/drawing/2014/main" id="{CB881467-1AA0-B8C1-C586-87D72A07CA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294" y="3678739"/>
            <a:ext cx="3669901" cy="2826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DEDA7E4-FA78-0D33-F1B1-AB668AC4DB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76" y="3678739"/>
            <a:ext cx="2477202" cy="2826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D756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1AB111-4CA5-56FC-DFB0-4A0C626848A6}"/>
              </a:ext>
            </a:extLst>
          </p:cNvPr>
          <p:cNvSpPr txBox="1"/>
          <p:nvPr/>
        </p:nvSpPr>
        <p:spPr>
          <a:xfrm>
            <a:off x="333373" y="2234311"/>
            <a:ext cx="62960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ချစ်ခြင်းမေတ္တာနှင့်အမျက်ဒေါသနှစ်မျိုးစလုံးသည်ဘုရားသခင်၏စရိုက်လက္ခဏာတွင်ပါရှိသည်။ကျွန်ုပ်တို့သိထားရ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မည့်အရာမှာဘုရားသခင်၏အမျက်တော်၏သဘောသဘာဝအမှန်ဖြစ်သည်။ ဒါဆို ဘုရားသခင်ရဲ့ အမျက်တော်က ဘာလဲ။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93C0AA-99F0-8667-A00E-4750092C90CA}"/>
              </a:ext>
            </a:extLst>
          </p:cNvPr>
          <p:cNvSpPr txBox="1"/>
          <p:nvPr/>
        </p:nvSpPr>
        <p:spPr>
          <a:xfrm>
            <a:off x="333372" y="926261"/>
            <a:ext cx="67560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သို့သော် ဘုရားသခင်နှင့်အတူ “ပြောင်းလဲခြင်း၊ အရိပ်အယောင်မရှိ” (ယာကုပ်၁:၁၇။)ထို့ကြောင့်ဓမ္မဟောင်းကျမ်းတွင်ဘုရားသခင်၏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ချစ်ခြင်းမေတ္တာကို ကျွန်ုပ်တို့တွေ့ရှိနိုင်သကဲ့သို့ ဓမ္မသစ်ကျမ်းတွင် ဘုရားသခင်၏အမျက်ဒေါသကို ကျွန်ုပ်တို့တွေ့ရှိနိုင်သည်။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3773BE2-CBBE-1B77-0F51-9386DEA62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834281"/>
              </p:ext>
            </p:extLst>
          </p:nvPr>
        </p:nvGraphicFramePr>
        <p:xfrm>
          <a:off x="7089409" y="-38100"/>
          <a:ext cx="4712067" cy="624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370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7DFADA-9323-422C-BBFD-A4C47AAEA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47DFADA-9323-422C-BBFD-A4C47AAEA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47DFADA-9323-422C-BBFD-A4C47AAEA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F47DFADA-9323-422C-BBFD-A4C47AAEA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47DFADA-9323-422C-BBFD-A4C47AAEA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612551-EFB5-4908-942E-7FF6CD02F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0612551-EFB5-4908-942E-7FF6CD02F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0612551-EFB5-4908-942E-7FF6CD02F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D8CFA5-3847-4FAF-B653-12115C837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6BD8CFA5-3847-4FAF-B653-12115C837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6BD8CFA5-3847-4FAF-B653-12115C837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2D5E1-CDB9-415C-AAF9-61B348D4D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7742D5E1-CDB9-415C-AAF9-61B348D4D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742D5E1-CDB9-415C-AAF9-61B348D4D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31F2E9-EB7D-4544-ACBA-5A5345D1A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F31F2E9-EB7D-4544-ACBA-5A5345D1A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8F31F2E9-EB7D-4544-ACBA-5A5345D1A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717ADA-258D-4889-9774-A7C315003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0717ADA-258D-4889-9774-A7C315003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C0717ADA-258D-4889-9774-A7C315003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532F3-E22E-5536-8C5C-C65CED365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051" y="0"/>
            <a:ext cx="12211050" cy="1094215"/>
          </a:xfrm>
          <a:custGeom>
            <a:avLst/>
            <a:gdLst>
              <a:gd name="connsiteX0" fmla="*/ 0 w 12192000"/>
              <a:gd name="connsiteY0" fmla="*/ 0 h 1094215"/>
              <a:gd name="connsiteX1" fmla="*/ 12192000 w 12192000"/>
              <a:gd name="connsiteY1" fmla="*/ 0 h 1094215"/>
              <a:gd name="connsiteX2" fmla="*/ 12192000 w 12192000"/>
              <a:gd name="connsiteY2" fmla="*/ 1094215 h 1094215"/>
              <a:gd name="connsiteX3" fmla="*/ 0 w 12192000"/>
              <a:gd name="connsiteY3" fmla="*/ 1094215 h 1094215"/>
              <a:gd name="connsiteX4" fmla="*/ 0 w 12192000"/>
              <a:gd name="connsiteY4" fmla="*/ 0 h 1094215"/>
              <a:gd name="connsiteX0" fmla="*/ 9525 w 12201525"/>
              <a:gd name="connsiteY0" fmla="*/ 0 h 1094215"/>
              <a:gd name="connsiteX1" fmla="*/ 12201525 w 12201525"/>
              <a:gd name="connsiteY1" fmla="*/ 0 h 1094215"/>
              <a:gd name="connsiteX2" fmla="*/ 12201525 w 12201525"/>
              <a:gd name="connsiteY2" fmla="*/ 1094215 h 1094215"/>
              <a:gd name="connsiteX3" fmla="*/ 0 w 12201525"/>
              <a:gd name="connsiteY3" fmla="*/ 703690 h 1094215"/>
              <a:gd name="connsiteX4" fmla="*/ 9525 w 12201525"/>
              <a:gd name="connsiteY4" fmla="*/ 0 h 1094215"/>
              <a:gd name="connsiteX0" fmla="*/ 9525 w 12201525"/>
              <a:gd name="connsiteY0" fmla="*/ 0 h 1094215"/>
              <a:gd name="connsiteX1" fmla="*/ 12201525 w 12201525"/>
              <a:gd name="connsiteY1" fmla="*/ 0 h 1094215"/>
              <a:gd name="connsiteX2" fmla="*/ 12201525 w 12201525"/>
              <a:gd name="connsiteY2" fmla="*/ 1094215 h 1094215"/>
              <a:gd name="connsiteX3" fmla="*/ 5981701 w 12201525"/>
              <a:gd name="connsiteY3" fmla="*/ 914400 h 1094215"/>
              <a:gd name="connsiteX4" fmla="*/ 0 w 12201525"/>
              <a:gd name="connsiteY4" fmla="*/ 703690 h 1094215"/>
              <a:gd name="connsiteX5" fmla="*/ 9525 w 12201525"/>
              <a:gd name="connsiteY5" fmla="*/ 0 h 1094215"/>
              <a:gd name="connsiteX0" fmla="*/ 9525 w 12201525"/>
              <a:gd name="connsiteY0" fmla="*/ 0 h 1094215"/>
              <a:gd name="connsiteX1" fmla="*/ 12201525 w 12201525"/>
              <a:gd name="connsiteY1" fmla="*/ 0 h 1094215"/>
              <a:gd name="connsiteX2" fmla="*/ 12201525 w 12201525"/>
              <a:gd name="connsiteY2" fmla="*/ 1094215 h 1094215"/>
              <a:gd name="connsiteX3" fmla="*/ 5981701 w 12201525"/>
              <a:gd name="connsiteY3" fmla="*/ 914400 h 1094215"/>
              <a:gd name="connsiteX4" fmla="*/ 5953126 w 12201525"/>
              <a:gd name="connsiteY4" fmla="*/ 666750 h 1094215"/>
              <a:gd name="connsiteX5" fmla="*/ 0 w 12201525"/>
              <a:gd name="connsiteY5" fmla="*/ 703690 h 1094215"/>
              <a:gd name="connsiteX6" fmla="*/ 9525 w 12201525"/>
              <a:gd name="connsiteY6" fmla="*/ 0 h 1094215"/>
              <a:gd name="connsiteX0" fmla="*/ 9525 w 12201525"/>
              <a:gd name="connsiteY0" fmla="*/ 0 h 1094215"/>
              <a:gd name="connsiteX1" fmla="*/ 12201525 w 12201525"/>
              <a:gd name="connsiteY1" fmla="*/ 0 h 1094215"/>
              <a:gd name="connsiteX2" fmla="*/ 12201525 w 12201525"/>
              <a:gd name="connsiteY2" fmla="*/ 1094215 h 1094215"/>
              <a:gd name="connsiteX3" fmla="*/ 5981701 w 12201525"/>
              <a:gd name="connsiteY3" fmla="*/ 914400 h 1094215"/>
              <a:gd name="connsiteX4" fmla="*/ 5895976 w 12201525"/>
              <a:gd name="connsiteY4" fmla="*/ 657225 h 1094215"/>
              <a:gd name="connsiteX5" fmla="*/ 0 w 12201525"/>
              <a:gd name="connsiteY5" fmla="*/ 703690 h 1094215"/>
              <a:gd name="connsiteX6" fmla="*/ 9525 w 12201525"/>
              <a:gd name="connsiteY6" fmla="*/ 0 h 1094215"/>
              <a:gd name="connsiteX0" fmla="*/ 9525 w 12201525"/>
              <a:gd name="connsiteY0" fmla="*/ 0 h 1094215"/>
              <a:gd name="connsiteX1" fmla="*/ 12201525 w 12201525"/>
              <a:gd name="connsiteY1" fmla="*/ 0 h 1094215"/>
              <a:gd name="connsiteX2" fmla="*/ 12201525 w 12201525"/>
              <a:gd name="connsiteY2" fmla="*/ 1094215 h 1094215"/>
              <a:gd name="connsiteX3" fmla="*/ 5972176 w 12201525"/>
              <a:gd name="connsiteY3" fmla="*/ 1066800 h 1094215"/>
              <a:gd name="connsiteX4" fmla="*/ 5895976 w 12201525"/>
              <a:gd name="connsiteY4" fmla="*/ 657225 h 1094215"/>
              <a:gd name="connsiteX5" fmla="*/ 0 w 12201525"/>
              <a:gd name="connsiteY5" fmla="*/ 703690 h 1094215"/>
              <a:gd name="connsiteX6" fmla="*/ 9525 w 12201525"/>
              <a:gd name="connsiteY6" fmla="*/ 0 h 1094215"/>
              <a:gd name="connsiteX0" fmla="*/ 9525 w 12201525"/>
              <a:gd name="connsiteY0" fmla="*/ 0 h 1094215"/>
              <a:gd name="connsiteX1" fmla="*/ 12201525 w 12201525"/>
              <a:gd name="connsiteY1" fmla="*/ 0 h 1094215"/>
              <a:gd name="connsiteX2" fmla="*/ 12201525 w 12201525"/>
              <a:gd name="connsiteY2" fmla="*/ 1094215 h 1094215"/>
              <a:gd name="connsiteX3" fmla="*/ 5972176 w 12201525"/>
              <a:gd name="connsiteY3" fmla="*/ 1066800 h 1094215"/>
              <a:gd name="connsiteX4" fmla="*/ 5895976 w 12201525"/>
              <a:gd name="connsiteY4" fmla="*/ 714375 h 1094215"/>
              <a:gd name="connsiteX5" fmla="*/ 0 w 12201525"/>
              <a:gd name="connsiteY5" fmla="*/ 703690 h 1094215"/>
              <a:gd name="connsiteX6" fmla="*/ 9525 w 12201525"/>
              <a:gd name="connsiteY6" fmla="*/ 0 h 1094215"/>
              <a:gd name="connsiteX0" fmla="*/ 9525 w 12201525"/>
              <a:gd name="connsiteY0" fmla="*/ 0 h 1094215"/>
              <a:gd name="connsiteX1" fmla="*/ 12201525 w 12201525"/>
              <a:gd name="connsiteY1" fmla="*/ 0 h 1094215"/>
              <a:gd name="connsiteX2" fmla="*/ 12201525 w 12201525"/>
              <a:gd name="connsiteY2" fmla="*/ 1094215 h 1094215"/>
              <a:gd name="connsiteX3" fmla="*/ 5972176 w 12201525"/>
              <a:gd name="connsiteY3" fmla="*/ 1066800 h 1094215"/>
              <a:gd name="connsiteX4" fmla="*/ 5972176 w 12201525"/>
              <a:gd name="connsiteY4" fmla="*/ 714375 h 1094215"/>
              <a:gd name="connsiteX5" fmla="*/ 0 w 12201525"/>
              <a:gd name="connsiteY5" fmla="*/ 703690 h 1094215"/>
              <a:gd name="connsiteX6" fmla="*/ 9525 w 12201525"/>
              <a:gd name="connsiteY6" fmla="*/ 0 h 1094215"/>
              <a:gd name="connsiteX0" fmla="*/ 9525 w 12201525"/>
              <a:gd name="connsiteY0" fmla="*/ 0 h 1094215"/>
              <a:gd name="connsiteX1" fmla="*/ 12201525 w 12201525"/>
              <a:gd name="connsiteY1" fmla="*/ 0 h 1094215"/>
              <a:gd name="connsiteX2" fmla="*/ 12201525 w 12201525"/>
              <a:gd name="connsiteY2" fmla="*/ 1094215 h 1094215"/>
              <a:gd name="connsiteX3" fmla="*/ 5972176 w 12201525"/>
              <a:gd name="connsiteY3" fmla="*/ 1066800 h 1094215"/>
              <a:gd name="connsiteX4" fmla="*/ 5972176 w 12201525"/>
              <a:gd name="connsiteY4" fmla="*/ 714375 h 1094215"/>
              <a:gd name="connsiteX5" fmla="*/ 0 w 12201525"/>
              <a:gd name="connsiteY5" fmla="*/ 703690 h 1094215"/>
              <a:gd name="connsiteX6" fmla="*/ 9525 w 12201525"/>
              <a:gd name="connsiteY6" fmla="*/ 0 h 1094215"/>
              <a:gd name="connsiteX0" fmla="*/ 9525 w 12201525"/>
              <a:gd name="connsiteY0" fmla="*/ 0 h 1094215"/>
              <a:gd name="connsiteX1" fmla="*/ 12201525 w 12201525"/>
              <a:gd name="connsiteY1" fmla="*/ 0 h 1094215"/>
              <a:gd name="connsiteX2" fmla="*/ 12201525 w 12201525"/>
              <a:gd name="connsiteY2" fmla="*/ 1094215 h 1094215"/>
              <a:gd name="connsiteX3" fmla="*/ 5972176 w 12201525"/>
              <a:gd name="connsiteY3" fmla="*/ 1066800 h 1094215"/>
              <a:gd name="connsiteX4" fmla="*/ 5972176 w 12201525"/>
              <a:gd name="connsiteY4" fmla="*/ 714375 h 1094215"/>
              <a:gd name="connsiteX5" fmla="*/ 0 w 12201525"/>
              <a:gd name="connsiteY5" fmla="*/ 703690 h 1094215"/>
              <a:gd name="connsiteX6" fmla="*/ 9525 w 12201525"/>
              <a:gd name="connsiteY6" fmla="*/ 0 h 1094215"/>
              <a:gd name="connsiteX0" fmla="*/ 9525 w 12201525"/>
              <a:gd name="connsiteY0" fmla="*/ 0 h 1094215"/>
              <a:gd name="connsiteX1" fmla="*/ 12201525 w 12201525"/>
              <a:gd name="connsiteY1" fmla="*/ 0 h 1094215"/>
              <a:gd name="connsiteX2" fmla="*/ 12201525 w 12201525"/>
              <a:gd name="connsiteY2" fmla="*/ 1094215 h 1094215"/>
              <a:gd name="connsiteX3" fmla="*/ 5972176 w 12201525"/>
              <a:gd name="connsiteY3" fmla="*/ 1066800 h 1094215"/>
              <a:gd name="connsiteX4" fmla="*/ 5972176 w 12201525"/>
              <a:gd name="connsiteY4" fmla="*/ 714375 h 1094215"/>
              <a:gd name="connsiteX5" fmla="*/ 0 w 12201525"/>
              <a:gd name="connsiteY5" fmla="*/ 703690 h 1094215"/>
              <a:gd name="connsiteX6" fmla="*/ 9525 w 12201525"/>
              <a:gd name="connsiteY6" fmla="*/ 0 h 1094215"/>
              <a:gd name="connsiteX0" fmla="*/ 9525 w 12201525"/>
              <a:gd name="connsiteY0" fmla="*/ 0 h 1094215"/>
              <a:gd name="connsiteX1" fmla="*/ 12201525 w 12201525"/>
              <a:gd name="connsiteY1" fmla="*/ 0 h 1094215"/>
              <a:gd name="connsiteX2" fmla="*/ 12201525 w 12201525"/>
              <a:gd name="connsiteY2" fmla="*/ 1094215 h 1094215"/>
              <a:gd name="connsiteX3" fmla="*/ 5972176 w 12201525"/>
              <a:gd name="connsiteY3" fmla="*/ 1066800 h 1094215"/>
              <a:gd name="connsiteX4" fmla="*/ 5972176 w 12201525"/>
              <a:gd name="connsiteY4" fmla="*/ 714375 h 1094215"/>
              <a:gd name="connsiteX5" fmla="*/ 0 w 12201525"/>
              <a:gd name="connsiteY5" fmla="*/ 703690 h 1094215"/>
              <a:gd name="connsiteX6" fmla="*/ 9525 w 12201525"/>
              <a:gd name="connsiteY6" fmla="*/ 0 h 1094215"/>
              <a:gd name="connsiteX0" fmla="*/ 19050 w 12211050"/>
              <a:gd name="connsiteY0" fmla="*/ 0 h 1094215"/>
              <a:gd name="connsiteX1" fmla="*/ 12211050 w 12211050"/>
              <a:gd name="connsiteY1" fmla="*/ 0 h 1094215"/>
              <a:gd name="connsiteX2" fmla="*/ 12211050 w 12211050"/>
              <a:gd name="connsiteY2" fmla="*/ 1094215 h 1094215"/>
              <a:gd name="connsiteX3" fmla="*/ 5981701 w 12211050"/>
              <a:gd name="connsiteY3" fmla="*/ 1066800 h 1094215"/>
              <a:gd name="connsiteX4" fmla="*/ 5981701 w 12211050"/>
              <a:gd name="connsiteY4" fmla="*/ 714375 h 1094215"/>
              <a:gd name="connsiteX5" fmla="*/ 0 w 12211050"/>
              <a:gd name="connsiteY5" fmla="*/ 741790 h 1094215"/>
              <a:gd name="connsiteX6" fmla="*/ 19050 w 12211050"/>
              <a:gd name="connsiteY6" fmla="*/ 0 h 1094215"/>
              <a:gd name="connsiteX0" fmla="*/ 19050 w 12211050"/>
              <a:gd name="connsiteY0" fmla="*/ 0 h 1094215"/>
              <a:gd name="connsiteX1" fmla="*/ 12211050 w 12211050"/>
              <a:gd name="connsiteY1" fmla="*/ 0 h 1094215"/>
              <a:gd name="connsiteX2" fmla="*/ 12211050 w 12211050"/>
              <a:gd name="connsiteY2" fmla="*/ 1094215 h 1094215"/>
              <a:gd name="connsiteX3" fmla="*/ 5981701 w 12211050"/>
              <a:gd name="connsiteY3" fmla="*/ 1066800 h 1094215"/>
              <a:gd name="connsiteX4" fmla="*/ 5981701 w 12211050"/>
              <a:gd name="connsiteY4" fmla="*/ 714375 h 1094215"/>
              <a:gd name="connsiteX5" fmla="*/ 0 w 12211050"/>
              <a:gd name="connsiteY5" fmla="*/ 741790 h 1094215"/>
              <a:gd name="connsiteX6" fmla="*/ 19050 w 12211050"/>
              <a:gd name="connsiteY6" fmla="*/ 0 h 1094215"/>
              <a:gd name="connsiteX0" fmla="*/ 19050 w 12211050"/>
              <a:gd name="connsiteY0" fmla="*/ 0 h 1094215"/>
              <a:gd name="connsiteX1" fmla="*/ 12211050 w 12211050"/>
              <a:gd name="connsiteY1" fmla="*/ 0 h 1094215"/>
              <a:gd name="connsiteX2" fmla="*/ 12211050 w 12211050"/>
              <a:gd name="connsiteY2" fmla="*/ 1094215 h 1094215"/>
              <a:gd name="connsiteX3" fmla="*/ 5981701 w 12211050"/>
              <a:gd name="connsiteY3" fmla="*/ 1066800 h 1094215"/>
              <a:gd name="connsiteX4" fmla="*/ 5943601 w 12211050"/>
              <a:gd name="connsiteY4" fmla="*/ 695325 h 1094215"/>
              <a:gd name="connsiteX5" fmla="*/ 0 w 12211050"/>
              <a:gd name="connsiteY5" fmla="*/ 741790 h 1094215"/>
              <a:gd name="connsiteX6" fmla="*/ 19050 w 12211050"/>
              <a:gd name="connsiteY6" fmla="*/ 0 h 1094215"/>
              <a:gd name="connsiteX0" fmla="*/ 19050 w 12211050"/>
              <a:gd name="connsiteY0" fmla="*/ 0 h 1094215"/>
              <a:gd name="connsiteX1" fmla="*/ 12211050 w 12211050"/>
              <a:gd name="connsiteY1" fmla="*/ 0 h 1094215"/>
              <a:gd name="connsiteX2" fmla="*/ 12211050 w 12211050"/>
              <a:gd name="connsiteY2" fmla="*/ 1094215 h 1094215"/>
              <a:gd name="connsiteX3" fmla="*/ 6276976 w 12211050"/>
              <a:gd name="connsiteY3" fmla="*/ 1066800 h 1094215"/>
              <a:gd name="connsiteX4" fmla="*/ 5943601 w 12211050"/>
              <a:gd name="connsiteY4" fmla="*/ 695325 h 1094215"/>
              <a:gd name="connsiteX5" fmla="*/ 0 w 12211050"/>
              <a:gd name="connsiteY5" fmla="*/ 741790 h 1094215"/>
              <a:gd name="connsiteX6" fmla="*/ 19050 w 12211050"/>
              <a:gd name="connsiteY6" fmla="*/ 0 h 1094215"/>
              <a:gd name="connsiteX0" fmla="*/ 19050 w 12211050"/>
              <a:gd name="connsiteY0" fmla="*/ 0 h 1094215"/>
              <a:gd name="connsiteX1" fmla="*/ 12211050 w 12211050"/>
              <a:gd name="connsiteY1" fmla="*/ 0 h 1094215"/>
              <a:gd name="connsiteX2" fmla="*/ 12211050 w 12211050"/>
              <a:gd name="connsiteY2" fmla="*/ 1094215 h 1094215"/>
              <a:gd name="connsiteX3" fmla="*/ 6276976 w 12211050"/>
              <a:gd name="connsiteY3" fmla="*/ 1066800 h 1094215"/>
              <a:gd name="connsiteX4" fmla="*/ 6096001 w 12211050"/>
              <a:gd name="connsiteY4" fmla="*/ 676275 h 1094215"/>
              <a:gd name="connsiteX5" fmla="*/ 0 w 12211050"/>
              <a:gd name="connsiteY5" fmla="*/ 741790 h 1094215"/>
              <a:gd name="connsiteX6" fmla="*/ 19050 w 12211050"/>
              <a:gd name="connsiteY6" fmla="*/ 0 h 1094215"/>
              <a:gd name="connsiteX0" fmla="*/ 19050 w 12211050"/>
              <a:gd name="connsiteY0" fmla="*/ 0 h 1094215"/>
              <a:gd name="connsiteX1" fmla="*/ 12211050 w 12211050"/>
              <a:gd name="connsiteY1" fmla="*/ 0 h 1094215"/>
              <a:gd name="connsiteX2" fmla="*/ 12211050 w 12211050"/>
              <a:gd name="connsiteY2" fmla="*/ 1094215 h 1094215"/>
              <a:gd name="connsiteX3" fmla="*/ 6276976 w 12211050"/>
              <a:gd name="connsiteY3" fmla="*/ 1066800 h 1094215"/>
              <a:gd name="connsiteX4" fmla="*/ 6048376 w 12211050"/>
              <a:gd name="connsiteY4" fmla="*/ 771525 h 1094215"/>
              <a:gd name="connsiteX5" fmla="*/ 0 w 12211050"/>
              <a:gd name="connsiteY5" fmla="*/ 741790 h 1094215"/>
              <a:gd name="connsiteX6" fmla="*/ 19050 w 12211050"/>
              <a:gd name="connsiteY6" fmla="*/ 0 h 1094215"/>
              <a:gd name="connsiteX0" fmla="*/ 19050 w 12211050"/>
              <a:gd name="connsiteY0" fmla="*/ 0 h 1094215"/>
              <a:gd name="connsiteX1" fmla="*/ 12211050 w 12211050"/>
              <a:gd name="connsiteY1" fmla="*/ 0 h 1094215"/>
              <a:gd name="connsiteX2" fmla="*/ 12211050 w 12211050"/>
              <a:gd name="connsiteY2" fmla="*/ 1094215 h 1094215"/>
              <a:gd name="connsiteX3" fmla="*/ 6276976 w 12211050"/>
              <a:gd name="connsiteY3" fmla="*/ 1066800 h 1094215"/>
              <a:gd name="connsiteX4" fmla="*/ 6048376 w 12211050"/>
              <a:gd name="connsiteY4" fmla="*/ 742950 h 1094215"/>
              <a:gd name="connsiteX5" fmla="*/ 0 w 12211050"/>
              <a:gd name="connsiteY5" fmla="*/ 741790 h 1094215"/>
              <a:gd name="connsiteX6" fmla="*/ 19050 w 12211050"/>
              <a:gd name="connsiteY6" fmla="*/ 0 h 109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0" h="1094215">
                <a:moveTo>
                  <a:pt x="19050" y="0"/>
                </a:moveTo>
                <a:lnTo>
                  <a:pt x="12211050" y="0"/>
                </a:lnTo>
                <a:lnTo>
                  <a:pt x="12211050" y="1094215"/>
                </a:lnTo>
                <a:lnTo>
                  <a:pt x="6276976" y="1066800"/>
                </a:lnTo>
                <a:cubicBezTo>
                  <a:pt x="6178551" y="1104900"/>
                  <a:pt x="6042026" y="838200"/>
                  <a:pt x="6048376" y="742950"/>
                </a:cubicBezTo>
                <a:lnTo>
                  <a:pt x="0" y="741790"/>
                </a:lnTo>
                <a:lnTo>
                  <a:pt x="1905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F17ABA-ED37-7E33-E627-2C43A951CAD6}"/>
              </a:ext>
            </a:extLst>
          </p:cNvPr>
          <p:cNvSpPr txBox="1"/>
          <p:nvPr/>
        </p:nvSpPr>
        <p:spPr>
          <a:xfrm>
            <a:off x="688976" y="223334"/>
            <a:ext cx="586422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my-MM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၁။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စက်ဝန်းကဲ့သို့ ဒေါသ</a:t>
            </a:r>
            <a:endParaRPr lang="e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70000"/>
              </a:lnSpc>
              <a:spcAft>
                <a:spcPts val="0"/>
              </a:spcAft>
            </a:pPr>
            <a:endParaRPr lang="e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236927-D2E9-E063-A5D8-2493C6E435D3}"/>
              </a:ext>
            </a:extLst>
          </p:cNvPr>
          <p:cNvSpPr txBox="1"/>
          <p:nvPr/>
        </p:nvSpPr>
        <p:spPr>
          <a:xfrm>
            <a:off x="5934075" y="57447"/>
            <a:ext cx="625792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1600" b="1" dirty="0"/>
              <a:t>ကိုယ်တော်မူကား၊ ကရုဏာစိတ်ရှိ၍ သူတို့ကို မဖျက်ဆီးဘဲ အပြစ်လွှတ်တော်မူ၏။ ကြိမ်ဖန်များစွာ စိတ်တော်ပြေ၍၊ အမျက်တော် ကိုနှိုးဆော်တော်မမူ။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661D03"/>
                </a:solidFill>
                <a:effectLst/>
                <a:uLnTx/>
                <a:uFillTx/>
                <a:latin typeface="Comic Sans MS" panose="030F0702030302020204" pitchFamily="66" charset="0"/>
              </a:rPr>
              <a:t>(Psalm 78:38)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D8556C-EFA5-E6B4-9D19-0669375184EF}"/>
              </a:ext>
            </a:extLst>
          </p:cNvPr>
          <p:cNvSpPr txBox="1"/>
          <p:nvPr/>
        </p:nvSpPr>
        <p:spPr>
          <a:xfrm>
            <a:off x="95249" y="781676"/>
            <a:ext cx="586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မြင့်မြတ်သောအမျက်တော်ထင်ရှားခြင်းသည်ကိုယ်တော်၏လူများနှင့်အပြန်အလှန်ဆက်ဆံခြင်းသံသရာကိုတုံ့ပြန်သည်-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0A68F95-1C44-F56B-5D66-B0E80BB49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20050"/>
              </p:ext>
            </p:extLst>
          </p:nvPr>
        </p:nvGraphicFramePr>
        <p:xfrm>
          <a:off x="231775" y="1516680"/>
          <a:ext cx="5702299" cy="523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3BF54BE-4C76-E893-C734-19AADEC4BF0B}"/>
              </a:ext>
            </a:extLst>
          </p:cNvPr>
          <p:cNvSpPr txBox="1"/>
          <p:nvPr/>
        </p:nvSpPr>
        <p:spPr>
          <a:xfrm>
            <a:off x="1285875" y="3649712"/>
            <a:ext cx="394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အပြစ်ကိုရပ်တန့်ရန်အတွက် ကြီးလေးသောအပြစ်၏အခြေအနေများ တွင်ဘုရားသခင်၏အမျက်တော်သည် ထင်ရှားသည်။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94D3C-3553-8684-9204-F2DA2CAE2DDF}"/>
              </a:ext>
            </a:extLst>
          </p:cNvPr>
          <p:cNvSpPr txBox="1"/>
          <p:nvPr/>
        </p:nvSpPr>
        <p:spPr>
          <a:xfrm>
            <a:off x="6253160" y="1162737"/>
            <a:ext cx="559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ဆာလံ ၇၈ တွင်၊ ဥပမာများစွာ ပါဝင်သည်-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A9CAB3E5-2D28-E17C-0DC4-840CA413E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889500"/>
              </p:ext>
            </p:extLst>
          </p:nvPr>
        </p:nvGraphicFramePr>
        <p:xfrm>
          <a:off x="6257922" y="1781175"/>
          <a:ext cx="5772151" cy="425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9B0DE4E6-EE2A-8B7E-EC76-B569AC1D98DB}"/>
              </a:ext>
            </a:extLst>
          </p:cNvPr>
          <p:cNvSpPr txBox="1"/>
          <p:nvPr/>
        </p:nvSpPr>
        <p:spPr>
          <a:xfrm>
            <a:off x="4695827" y="5884833"/>
            <a:ext cx="7496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>
                <a:solidFill>
                  <a:prstClr val="black"/>
                </a:solidFill>
              </a:rPr>
              <a:t>ဘုရားသခင်၏အမျက်ဒေါသသည်မကောင်းမှုနှင့်မတရားမှုကိုချစ်ခြင်းမေတ္တာ၏သင့်လျော်သောတုံ့ပြန်မှုဖြစ်သည်။ထို့ကြောင့်၊မကောင်းမှုသည်ဘုရားသခင်အားမကောင်းမှု၏သား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my-MM" sz="1600" b="1" dirty="0">
                <a:solidFill>
                  <a:prstClr val="black"/>
                </a:solidFill>
              </a:rPr>
              <a:t>ကောင်များနှင့် ကျူးလွန်သူများကို ဆန့်ကျင်ဘက်ဖြစ်စေရန် လှုံ့ဆော်ပေးသည်။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Grupo de personas caminando en un parque&#10;&#10;Descripción generada automáticamente con confianza media">
            <a:extLst>
              <a:ext uri="{FF2B5EF4-FFF2-40B4-BE49-F238E27FC236}">
                <a16:creationId xmlns:a16="http://schemas.microsoft.com/office/drawing/2014/main" id="{9202439E-0B4C-ACC0-6802-FFD72C412C8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2" y="1483801"/>
            <a:ext cx="1223490" cy="919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1674B6-4A82-1570-E10F-A845084DF98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7" y="5764382"/>
            <a:ext cx="1466708" cy="101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10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D22598-AA68-4079-9B8F-AF380A4B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CCD22598-AA68-4079-9B8F-AF380A4B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CCD22598-AA68-4079-9B8F-AF380A4B4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CCD22598-AA68-4079-9B8F-AF380A4B4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B5DDF-7C95-468A-9741-997B17332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142B5DDF-7C95-468A-9741-997B17332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7FAB05-A510-42EA-B381-26D4144F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787FAB05-A510-42EA-B381-26D4144F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787FAB05-A510-42EA-B381-26D4144F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787FAB05-A510-42EA-B381-26D4144FB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7393EA-A264-4B77-AD84-339A4D335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1D7393EA-A264-4B77-AD84-339A4D335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DAECA6-1C5B-494D-AA05-DFCDB027D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C4DAECA6-1C5B-494D-AA05-DFCDB027D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C4DAECA6-1C5B-494D-AA05-DFCDB027D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C4DAECA6-1C5B-494D-AA05-DFCDB027D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41A949-E0ED-4123-B864-0CB761858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BD41A949-E0ED-4123-B864-0CB761858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B7D2DB-CB7A-4297-A68A-2D6A5376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06B7D2DB-CB7A-4297-A68A-2D6A5376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06B7D2DB-CB7A-4297-A68A-2D6A5376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06B7D2DB-CB7A-4297-A68A-2D6A5376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15E3A2-52F4-4821-8955-DBF50D9E9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C815E3A2-52F4-4821-8955-DBF50D9E9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C6586C-4796-409A-ABB6-4BAF34601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7AC6586C-4796-409A-ABB6-4BAF34601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7AC6586C-4796-409A-ABB6-4BAF34601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7AC6586C-4796-409A-ABB6-4BAF34601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95684F-6AD4-4BAE-8941-33B0B6022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A95684F-6AD4-4BAE-8941-33B0B6022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A500A1-48DD-4A4C-99DC-B6F974216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2CA500A1-48DD-4A4C-99DC-B6F974216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2CA500A1-48DD-4A4C-99DC-B6F974216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2CA500A1-48DD-4A4C-99DC-B6F974216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51E3ED-CFB0-4C99-B735-39E8C2281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EE51E3ED-CFB0-4C99-B735-39E8C2281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D6E9AA-4A42-43C9-9460-C1A6D9E07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>
                                            <p:graphicEl>
                                              <a:dgm id="{5AD6E9AA-4A42-43C9-9460-C1A6D9E07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>
                                            <p:graphicEl>
                                              <a:dgm id="{5AD6E9AA-4A42-43C9-9460-C1A6D9E07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>
                                            <p:graphicEl>
                                              <a:dgm id="{5AD6E9AA-4A42-43C9-9460-C1A6D9E07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1DF053-0EE5-42D5-B271-732C34DC6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">
                                            <p:graphicEl>
                                              <a:dgm id="{551DF053-0EE5-42D5-B271-732C34DC6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D5A7C3-C5CF-4372-8505-C36F2CD36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graphicEl>
                                              <a:dgm id="{EAD5A7C3-C5CF-4372-8505-C36F2CD36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>
                                            <p:graphicEl>
                                              <a:dgm id="{EAD5A7C3-C5CF-4372-8505-C36F2CD36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>
                                            <p:graphicEl>
                                              <a:dgm id="{EAD5A7C3-C5CF-4372-8505-C36F2CD36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7AB5D2-160A-4E49-BF1E-D184DDB2A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">
                                            <p:graphicEl>
                                              <a:dgm id="{837AB5D2-160A-4E49-BF1E-D184DDB2A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EFCD3F-5283-4054-B041-A4C454A37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graphicEl>
                                              <a:dgm id="{9CEFCD3F-5283-4054-B041-A4C454A37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graphicEl>
                                              <a:dgm id="{9CEFCD3F-5283-4054-B041-A4C454A37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">
                                            <p:graphicEl>
                                              <a:dgm id="{9CEFCD3F-5283-4054-B041-A4C454A37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E46151-7CFE-4398-BC1A-3AA6D75BE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">
                                            <p:graphicEl>
                                              <a:dgm id="{5AE46151-7CFE-4398-BC1A-3AA6D75BE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6F3F7B-CAE8-4DA8-AE86-10B31632B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>
                                            <p:graphicEl>
                                              <a:dgm id="{2C6F3F7B-CAE8-4DA8-AE86-10B31632B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>
                                            <p:graphicEl>
                                              <a:dgm id="{2C6F3F7B-CAE8-4DA8-AE86-10B31632B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">
                                            <p:graphicEl>
                                              <a:dgm id="{2C6F3F7B-CAE8-4DA8-AE86-10B31632B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2B8253-DB5B-4AC6-8BF6-E0B94B67F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0">
                                            <p:graphicEl>
                                              <a:dgm id="{CA2B8253-DB5B-4AC6-8BF6-E0B94B67F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  <p:bldGraphic spid="10" grpId="0" uiExpand="1">
        <p:bldSub>
          <a:bldDgm bld="one"/>
        </p:bldSub>
      </p:bldGraphic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BCEAA2D9-B883-7712-E070-30BBB4DF57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9538"/>
          </a:xfrm>
          <a:prstGeom prst="rect">
            <a:avLst/>
          </a:prstGeom>
          <a:solidFill>
            <a:srgbClr val="9F4C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ED4139D-3F53-F65F-79F0-7AE4379B989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81328"/>
            <a:ext cx="12192000" cy="0"/>
          </a:xfrm>
          <a:prstGeom prst="line">
            <a:avLst/>
          </a:prstGeom>
          <a:ln w="76200">
            <a:solidFill>
              <a:srgbClr val="9F4C1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199050C-83A3-445A-C1E0-2F3F628B7B4A}"/>
              </a:ext>
            </a:extLst>
          </p:cNvPr>
          <p:cNvSpPr txBox="1"/>
          <p:nvPr/>
        </p:nvSpPr>
        <p:spPr>
          <a:xfrm>
            <a:off x="0" y="381054"/>
            <a:ext cx="3951108" cy="5478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my-MM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၂။ဖြေးညင်းသောဒေါသ</a:t>
            </a:r>
            <a:endParaRPr lang="e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BC5997-DF5A-E676-F1B3-9C4E5244A454}"/>
              </a:ext>
            </a:extLst>
          </p:cNvPr>
          <p:cNvSpPr txBox="1"/>
          <p:nvPr/>
        </p:nvSpPr>
        <p:spPr>
          <a:xfrm>
            <a:off x="3878036" y="73490"/>
            <a:ext cx="8183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dirty="0">
                <a:solidFill>
                  <a:schemeClr val="bg1"/>
                </a:solidFill>
              </a:rPr>
              <a:t>အကျွန်ုပ်သည်ကိုယ်ပြည်၌ရှိစဉ်၊ဤသို့ပြောပါပြီမဟုတ်လော။ထိုကြောင့်၊ကိုယ်တော်ထံမှတာရှုမြို့သို့ကြိုးစား၍ပြေးပါ၏။ကိုယ်တော်သည်သနားစုံမက်တတ်သောဘုရားဖြစ်၍စိတ်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my-MM" dirty="0">
                <a:solidFill>
                  <a:schemeClr val="bg1"/>
                </a:solidFill>
              </a:rPr>
              <a:t>ရှည်သောသဘော၊ကျေးဇူးပြုချင်သောသဘော၊အပြစ်ဒဏ်ပေးမည့်အမှုကိုနောင်တရတတ်သောသဘောရှိတော်မူကြောင်းကို အကျွန်ုပ်သိပါ၏။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(Jonah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B6B18F-08C5-3D6B-A8AB-2E676CC0764F}"/>
              </a:ext>
            </a:extLst>
          </p:cNvPr>
          <p:cNvSpPr txBox="1"/>
          <p:nvPr/>
        </p:nvSpPr>
        <p:spPr>
          <a:xfrm>
            <a:off x="171450" y="1522245"/>
            <a:ext cx="8573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ယောန၏ဇာတ်လမ်းသည်ဘုရားသခင်၏အမျက်ဒေါသကိုကျွန်ုပ်တို့နားလည်ပုံကိုရှင်းရှင်းလင်းလင်းပြသသည်- ဘုရားသခင်သည် ကျွန်ုပ်တို့ကို အန္တရာယ်ပြုသူများကို (ကျွန်ုပ်တို့လည်း အခြားသူများကို ထိခိုက်နစ်နာစေသည်ဟု မသိဘဲ) ချက်ခြင်းမီးရှို့ပစ်စေလိုပါသည်။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pasto, exterior, paraguas, agua&#10;&#10;Descripción generada automáticamente">
            <a:extLst>
              <a:ext uri="{FF2B5EF4-FFF2-40B4-BE49-F238E27FC236}">
                <a16:creationId xmlns:a16="http://schemas.microsoft.com/office/drawing/2014/main" id="{4509B87E-D287-00D1-D247-961D66A1B6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49" y="1522245"/>
            <a:ext cx="3048000" cy="304800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656D1B2-DE81-7872-D51B-12D5F6CEE8B9}"/>
              </a:ext>
            </a:extLst>
          </p:cNvPr>
          <p:cNvSpPr txBox="1"/>
          <p:nvPr/>
        </p:nvSpPr>
        <p:spPr>
          <a:xfrm>
            <a:off x="6177064" y="4611231"/>
            <a:ext cx="5938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ဘုရားသခင်သည် ကျွန်ုပ်တို့ကို ချစ်၍ ကျေးဇူးတော်ပေးပါသည်။ သို့သော် အပြစ်ကို သည်းမခံနိုင်၊ ဘုရားသခင်သည် အပြစ်ကို အမျက်ထွက်သော်လည်း အပြစ်သားကို ချစ်တော်မူ၏။ ဤအရာသည်အပြစ်သားကိုနောင်တရရန်တစ်ခုတည်းသောနည်းလမ်းဖြစ်ပြီး၊အပြစ်သားသည်သန့်ရှင်းသောဝိညာဉ်တော်၏ခေါ်သံကို လုံးဝငြင်းပယ်သည့်အခါတွင်သာသူသည် အပြစ်သားအပေါ် ဒေါသကိုပြလိမ့်မည်။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4C5335A-64B6-FD47-1D2B-EF7B93753DF2}"/>
              </a:ext>
            </a:extLst>
          </p:cNvPr>
          <p:cNvGrpSpPr/>
          <p:nvPr/>
        </p:nvGrpSpPr>
        <p:grpSpPr>
          <a:xfrm>
            <a:off x="247651" y="4553844"/>
            <a:ext cx="2709558" cy="2107258"/>
            <a:chOff x="247652" y="4566674"/>
            <a:chExt cx="2709558" cy="2107258"/>
          </a:xfrm>
        </p:grpSpPr>
        <p:pic>
          <p:nvPicPr>
            <p:cNvPr id="20" name="Imagen 19" descr="Un hombre sentado en el suelo&#10;&#10;Descripción generada automáticamente con confianza baja">
              <a:extLst>
                <a:ext uri="{FF2B5EF4-FFF2-40B4-BE49-F238E27FC236}">
                  <a16:creationId xmlns:a16="http://schemas.microsoft.com/office/drawing/2014/main" id="{EC35681A-194B-6FEB-37E8-9558F6DD4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7652" y="4566674"/>
              <a:ext cx="2709558" cy="2107258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D49E449-66E9-A2DE-3A2E-0945F1C967DF}"/>
                </a:ext>
              </a:extLst>
            </p:cNvPr>
            <p:cNvSpPr txBox="1"/>
            <p:nvPr/>
          </p:nvSpPr>
          <p:spPr>
            <a:xfrm>
              <a:off x="1848257" y="4638333"/>
              <a:ext cx="10505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y-MM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သူသည် အပြစ်ကို မုန်း၏။</a:t>
              </a:r>
              <a:endPara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7648EAD-D2C2-2AB2-234D-03E72127ED78}"/>
              </a:ext>
            </a:extLst>
          </p:cNvPr>
          <p:cNvGrpSpPr/>
          <p:nvPr/>
        </p:nvGrpSpPr>
        <p:grpSpPr>
          <a:xfrm>
            <a:off x="3205261" y="4570244"/>
            <a:ext cx="2809676" cy="2107257"/>
            <a:chOff x="3205261" y="4570244"/>
            <a:chExt cx="2809676" cy="2107257"/>
          </a:xfrm>
        </p:grpSpPr>
        <p:pic>
          <p:nvPicPr>
            <p:cNvPr id="18" name="Imagen 17" descr="Imagen que contiene mujer, parado, niño, joven&#10;&#10;Descripción generada automáticamente">
              <a:extLst>
                <a:ext uri="{FF2B5EF4-FFF2-40B4-BE49-F238E27FC236}">
                  <a16:creationId xmlns:a16="http://schemas.microsoft.com/office/drawing/2014/main" id="{DA6C12F9-09B3-62E7-947A-14EAB33A9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261" y="4570244"/>
              <a:ext cx="2809676" cy="2107257"/>
            </a:xfrm>
            <a:prstGeom prst="rect">
              <a:avLst/>
            </a:prstGeom>
            <a:ln w="38100" cap="sq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5EEAFF73-A0E1-77E6-BFF2-F0BBD009B16B}"/>
                </a:ext>
              </a:extLst>
            </p:cNvPr>
            <p:cNvSpPr txBox="1"/>
            <p:nvPr/>
          </p:nvSpPr>
          <p:spPr>
            <a:xfrm>
              <a:off x="3288962" y="5192331"/>
              <a:ext cx="10505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y-MM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အပြစ်သားကို ချစ်၏။</a:t>
              </a:r>
              <a:endPara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34C41F52-34E2-9543-562B-958676A30B62}"/>
              </a:ext>
            </a:extLst>
          </p:cNvPr>
          <p:cNvSpPr txBox="1"/>
          <p:nvPr/>
        </p:nvSpPr>
        <p:spPr>
          <a:xfrm>
            <a:off x="171449" y="3429000"/>
            <a:ext cx="8573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တစ်ဖက်တွင်၊ယောနကိုယ်တိုင်အသိအမှတ်ပြုသည့်အတိုင်းဘုရားသခင်၏အမျက်ဒေါသသည်နှေးကွေးသည်(ယောန၄:၂။) ဤဟေဗြဲအသုံးအနှုန်းတွင် ဘုရားသခင်သည် ဒေါသမထွက်မီ နက်နဲသောအသက်ရှူမှုများစွာကို ယူဆောင်သည်ဟု ဆိုလိုသည်။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64F771-2FA0-2CD3-2602-2F7A350BD350}"/>
              </a:ext>
            </a:extLst>
          </p:cNvPr>
          <p:cNvSpPr txBox="1"/>
          <p:nvPr/>
        </p:nvSpPr>
        <p:spPr>
          <a:xfrm>
            <a:off x="171450" y="2444564"/>
            <a:ext cx="85737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ို့သော်ဘုရားသခင်၏အမျက်တော်သည်ထိုကဲ့သို့မဟုတ်ပေ။ပထမအချက်ကသတိပေးခြင်းမရှိဘဲမလာဘူး။အဘယ်ကြောင့်ဆိုသော်ဘုရားသခင်သည်ပျက်စီးခြင်းသို့မရောက်ဘဲနောင်တရခြင်းကို ရှာဖွေသောကြောင့်ဖြစ်သည်။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948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A6AE8D1-4F2A-5F6F-401C-53F55D280D85}"/>
              </a:ext>
            </a:extLst>
          </p:cNvPr>
          <p:cNvSpPr txBox="1"/>
          <p:nvPr/>
        </p:nvSpPr>
        <p:spPr>
          <a:xfrm>
            <a:off x="167116" y="302026"/>
            <a:ext cx="3991882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၃။ဖြောင့်မှန်သောဒေါသ</a:t>
            </a:r>
            <a:endParaRPr lang="e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23ECA7-1385-1A92-B374-CD24E2D98F8D}"/>
              </a:ext>
            </a:extLst>
          </p:cNvPr>
          <p:cNvSpPr txBox="1"/>
          <p:nvPr/>
        </p:nvSpPr>
        <p:spPr>
          <a:xfrm>
            <a:off x="4158998" y="123516"/>
            <a:ext cx="790072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baseline="30000" dirty="0"/>
              <a:t> </a:t>
            </a:r>
            <a:r>
              <a:rPr lang="my-MM" b="1" dirty="0"/>
              <a:t>ရိုက်စရာဘို့ ကြိုးသေးများကို ပြုပြင်ပြီးမှ၊ ထိုသူအပေါင်းတို့ကို၎င်း၊ သိုး၊ နွားများကို၎င်း၊ ဗိမာန် တော်မှနှင်ထုတ်တော်မူ၍၊ ပွဲစားတို့၏ ငွေတင်ခုံများကို တွန်းပစ်မျောထားတော်မူ၏၊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316EAD"/>
                </a:solidFill>
                <a:effectLst/>
                <a:uLnTx/>
                <a:uFillTx/>
                <a:latin typeface="Comic Sans MS" panose="030F0702030302020204" pitchFamily="66" charset="0"/>
              </a:rPr>
              <a:t>(John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8BF3DF-8A75-4216-851B-FADD70AB5E81}"/>
              </a:ext>
            </a:extLst>
          </p:cNvPr>
          <p:cNvSpPr txBox="1"/>
          <p:nvPr/>
        </p:nvSpPr>
        <p:spPr>
          <a:xfrm>
            <a:off x="2114550" y="1076502"/>
            <a:ext cx="733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316EA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ဒေါသကဘယ်အချိန်မှာတရားမျှတနိုင်မလဲ။ဒေါသသို့မဟုတ်ဒေါသစိတ် ဖြင့် သူတစ်ပါးကို ပြုမူခြင်းသည် မှန်သလော။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316EA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persona, hombre, mujer, calle&#10;&#10;Descripción generada automáticamente">
            <a:extLst>
              <a:ext uri="{FF2B5EF4-FFF2-40B4-BE49-F238E27FC236}">
                <a16:creationId xmlns:a16="http://schemas.microsoft.com/office/drawing/2014/main" id="{BC7778D2-0473-2307-1ABD-AF05E1A94D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08" y="1310908"/>
            <a:ext cx="2576176" cy="3089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DA8BD04E-5991-BF3A-13D2-E491939967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231363"/>
            <a:ext cx="2193044" cy="2340888"/>
          </a:xfrm>
          <a:prstGeom prst="snip2DiagRect">
            <a:avLst>
              <a:gd name="adj1" fmla="val 160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CF4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 grupo de personas caminando en la calle&#10;&#10;Descripción generada automáticamente con confianza media">
            <a:extLst>
              <a:ext uri="{FF2B5EF4-FFF2-40B4-BE49-F238E27FC236}">
                <a16:creationId xmlns:a16="http://schemas.microsoft.com/office/drawing/2014/main" id="{21A72278-0BAB-5B43-8862-26E90A5738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011" y="4231362"/>
            <a:ext cx="2166613" cy="2340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F4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27F810-F369-7AAE-0B66-AFA9E3426C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4" y="1200327"/>
            <a:ext cx="1914526" cy="127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1ED996A-D6AB-BF8D-22EA-757B7C979CC7}"/>
              </a:ext>
            </a:extLst>
          </p:cNvPr>
          <p:cNvSpPr txBox="1"/>
          <p:nvPr/>
        </p:nvSpPr>
        <p:spPr>
          <a:xfrm>
            <a:off x="180232" y="2382509"/>
            <a:ext cx="9281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316EA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ဥပမာ၊ကိုယ်ထိလက်ရောက်တိုက်ခိုက်တဲ့သူတစ်ယောက်အကြောင်းစဉ်းစားကြည့်ပါ။ကျွန်ုပ်တို့သည်ရန်သူကိုဒေါသထွက်ကာတိုက်ခိုက်ခြင်းကိုရပ်တန့်ရန်လုပ်ဆောင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316EA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C1EE03-428E-145E-1CA1-82A292E170AE}"/>
              </a:ext>
            </a:extLst>
          </p:cNvPr>
          <p:cNvSpPr txBox="1"/>
          <p:nvPr/>
        </p:nvSpPr>
        <p:spPr>
          <a:xfrm>
            <a:off x="2408782" y="4005327"/>
            <a:ext cx="42318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316EA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ဘုရားသခင်အပေါ်သူ၏ချစ်ခြင်းမေတ္တာက သူ့ကို အသရေပျက်စေသောသူများကို ဒေါသထွက်စေခဲ့သည်။ သားသမီးတို့ကို ချစ်သောမေတ္တာသည် တပည့်တော်တို့ကို အမျက်ထွက်စေသည် (မာကု ၁၀း၁၃-၁၄။)နာမကျန်းသောသူကိုချစ်ခြင်းမေတ္တာနှင့်စည်းဝေးသောသူတို့၏စိတ်နှလုံးမာကြောမှုကြောင့် ဝမ်းနည်းခြင်းတို့သည် ယေရှုကို အမျက်ထွက်စေသည် (မာကု ၃း၁-၅)။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316EA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8A58BF-C4E4-BD0D-1AA5-DE6E38EC7EA0}"/>
              </a:ext>
            </a:extLst>
          </p:cNvPr>
          <p:cNvSpPr txBox="1"/>
          <p:nvPr/>
        </p:nvSpPr>
        <p:spPr>
          <a:xfrm>
            <a:off x="200023" y="3028840"/>
            <a:ext cx="92420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316EA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ဗိမာန်တော်ကို ရှုတ်ချခြင်း၌ ဒေါသအမျက်ထွက်၍ ယေရှုသည် အမျက်ထွက်၍ ကြာပွတ်ကိုကိုင်ကာ ရောင်းသူနှင့် တိရစ္ဆာန်များကို နှင်ထုတ်ကာ ငွေလဲသူများ၏စားပွဲများကို မှောက်လှန်ပစ်ခဲ့သည် (ယော. ၂:၁၅။) ယေရှုကို စိတ်ဆိုးသလား။ သူ့အချစ်က ဘယ်မှာလဲ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316EA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63C1376-E432-1759-F8BD-E94324E226FB}"/>
              </a:ext>
            </a:extLst>
          </p:cNvPr>
          <p:cNvSpPr txBox="1"/>
          <p:nvPr/>
        </p:nvSpPr>
        <p:spPr>
          <a:xfrm>
            <a:off x="8945224" y="4664612"/>
            <a:ext cx="32975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316EA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ခရစ်တော်၏ အမျက်ဒေါသသည် ၎င်းတို့၏မာကျောမှုကြောင့်ဝမ်းနည်းပူဆွေးမှုနှင့် ဆက်စပ်နေသည်။ အမျက်ဒေါသသည်ချစ်ခြင်းမေတ္တာ၏ဖြောင့်မတ်သောဒေါသဖြစ်သကဲ့သို့၊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316EA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2A5D3B-CA4F-A288-620A-BA69B7DF6524}"/>
              </a:ext>
            </a:extLst>
          </p:cNvPr>
          <p:cNvSpPr txBox="1"/>
          <p:nvPr/>
        </p:nvSpPr>
        <p:spPr>
          <a:xfrm>
            <a:off x="2107876" y="1752489"/>
            <a:ext cx="7334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316EA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လူ့အဆင့်တွင်၊ကျွန်ုပ်တို့သည်မတရားမှုကိုမြင်သောအခါဒေါသဖြစ်တတ်ပြီးထိုဒေါသသည် ကျွန်ုပ်တို့အား တားဆီးရန် တွန်းအားပေးသည်။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316EA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10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  <p:bldP spid="1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E868F62-0BCC-B0C8-8F80-F00DB20FADB6}"/>
              </a:ext>
            </a:extLst>
          </p:cNvPr>
          <p:cNvSpPr txBox="1"/>
          <p:nvPr/>
        </p:nvSpPr>
        <p:spPr>
          <a:xfrm>
            <a:off x="58434" y="312665"/>
            <a:ext cx="5137042" cy="47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0800" h="38100" prst="riblet"/>
            </a:sp3d>
          </a:bodyPr>
          <a:lstStyle/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my-MM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၄။ ဖြေဆေးမရှိသောဒေါသ</a:t>
            </a:r>
            <a:endParaRPr lang="e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17A466-748A-3EF0-BFEB-2F3C1E3D131A}"/>
              </a:ext>
            </a:extLst>
          </p:cNvPr>
          <p:cNvSpPr txBox="1"/>
          <p:nvPr/>
        </p:nvSpPr>
        <p:spPr>
          <a:xfrm>
            <a:off x="5305425" y="74026"/>
            <a:ext cx="6622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/>
              <a:t>ဘုရားသခင်၏ တမန်တို့ကို ပြက်ယယ်ပြု၍ အမိန့်တော်ကို နားမထောင်၊ ပရောဖက်တို့ကို ညှဉ်းဆဲ သောကြောင့်၊ ထာဝရဘုရား၏အမျက်တော် မငြိမ်း နိုင်အောင်၊ မိမိလူမျိုးကို တွက်သဖြင့်၊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006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(2 Chronicles 36:16)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0066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8786BB-045C-BFB2-5D1C-31AFDCBB325D}"/>
              </a:ext>
            </a:extLst>
          </p:cNvPr>
          <p:cNvSpPr txBox="1"/>
          <p:nvPr/>
        </p:nvSpPr>
        <p:spPr>
          <a:xfrm>
            <a:off x="238125" y="1533465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ဘုရားသခင်ရဲ့ဖြောင့်မတ်တဲ့အမျက်ဒေါသကသူချစ်တဲ့သတ္တဝါတွေကိုဒုက္ခပေးသူတွေကိုအမြဲတမ်းဦးတည်နေတယ်။မကောင်းမှု မရှိလျှင် ဘုရားသခင်သည် အမျက်ထွက်မည်မဟုတ်ပေ။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Imagen que contiene vestido&#10;&#10;Descripción generada automáticamente">
            <a:extLst>
              <a:ext uri="{FF2B5EF4-FFF2-40B4-BE49-F238E27FC236}">
                <a16:creationId xmlns:a16="http://schemas.microsoft.com/office/drawing/2014/main" id="{6AD5CB47-D59C-41ED-A513-38C86B33D4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108" y="1446550"/>
            <a:ext cx="5327542" cy="2095500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exterior, hombre, sostener&#10;&#10;Descripción generada automáticamente">
            <a:extLst>
              <a:ext uri="{FF2B5EF4-FFF2-40B4-BE49-F238E27FC236}">
                <a16:creationId xmlns:a16="http://schemas.microsoft.com/office/drawing/2014/main" id="{A76B1B2E-02A5-FC21-526B-6471781747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6" y="3356109"/>
            <a:ext cx="2080260" cy="18186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5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Imagen 11" descr="Imagen que contiene persona, hombre, gente, parado&#10;&#10;Descripción generada automáticamente">
            <a:extLst>
              <a:ext uri="{FF2B5EF4-FFF2-40B4-BE49-F238E27FC236}">
                <a16:creationId xmlns:a16="http://schemas.microsoft.com/office/drawing/2014/main" id="{3329526C-9286-6B70-4D8B-CB5CF98DC4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328" y="3882784"/>
            <a:ext cx="2207995" cy="27296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gradFill flip="none" rotWithShape="1">
              <a:gsLst>
                <a:gs pos="0">
                  <a:srgbClr val="FFFF00"/>
                </a:gs>
                <a:gs pos="16000">
                  <a:srgbClr val="FFC000"/>
                </a:gs>
                <a:gs pos="89195">
                  <a:srgbClr val="FF0000"/>
                </a:gs>
                <a:gs pos="76356">
                  <a:srgbClr val="FFC000"/>
                </a:gs>
                <a:gs pos="62000">
                  <a:srgbClr val="FFFF00"/>
                </a:gs>
                <a:gs pos="49000">
                  <a:srgbClr val="FFC000"/>
                </a:gs>
                <a:gs pos="33000">
                  <a:srgbClr val="FF0000"/>
                </a:gs>
                <a:gs pos="100000">
                  <a:srgbClr val="FFFF00"/>
                </a:gs>
              </a:gsLst>
              <a:lin ang="81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3C46A878-F5C4-7E72-032F-948695C856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25" y="5247616"/>
            <a:ext cx="2080261" cy="14352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gradFill flip="none" rotWithShape="1">
              <a:gsLst>
                <a:gs pos="0">
                  <a:srgbClr val="FFFF00"/>
                </a:gs>
                <a:gs pos="16000">
                  <a:srgbClr val="FFC000"/>
                </a:gs>
                <a:gs pos="89195">
                  <a:srgbClr val="FF0000"/>
                </a:gs>
                <a:gs pos="76356">
                  <a:srgbClr val="FFC000"/>
                </a:gs>
                <a:gs pos="62000">
                  <a:srgbClr val="FFFF00"/>
                </a:gs>
                <a:gs pos="49000">
                  <a:srgbClr val="FFC000"/>
                </a:gs>
                <a:gs pos="33000">
                  <a:srgbClr val="FF0000"/>
                </a:gs>
                <a:gs pos="100000">
                  <a:srgbClr val="FFFF00"/>
                </a:gs>
              </a:gsLst>
              <a:lin ang="81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2B280F-BCEE-1CD2-A68B-70EF65165160}"/>
              </a:ext>
            </a:extLst>
          </p:cNvPr>
          <p:cNvSpPr txBox="1"/>
          <p:nvPr/>
        </p:nvSpPr>
        <p:spPr>
          <a:xfrm>
            <a:off x="2626956" y="3666620"/>
            <a:ext cx="6878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ဤအခါသမယတွင်၊ဘုရားသခင်သည်သူ၏လူများကို“စွန့်လွှတ်”ခဲ့ သည်၊ဆိုလိုသည်မှာ၊သူသည်သူ၏အကာအကွယ်ကိုရုပ်သိမ်းလိုက်ပြီး မလွဲမသွေဖြစ်လာသည် (တရား။ ၂း၁၃-၁၄၊ ဆာ ၁၀၆း၄၁-၄၂။)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21FA31-D166-E0FD-1534-F270F1022FFD}"/>
              </a:ext>
            </a:extLst>
          </p:cNvPr>
          <p:cNvSpPr txBox="1"/>
          <p:nvPr/>
        </p:nvSpPr>
        <p:spPr>
          <a:xfrm>
            <a:off x="238125" y="2549128"/>
            <a:ext cx="6324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အစ္စရေးနိုင်ငံ၏သမိုင်းတွင်၊ဘုရားသခင်သည် အမျက်ဒေါသကို စက်ဝိုင်းပုံစံကဲ့သို့ထင်ရှားပေါ်လွင်ခဲ့ပြီးလူတို့သည် နောင်တရပြီး သူ့ထံပြန်လာရန် အမြဲစောင့်ဆိုင်းနေခဲ့သည်။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78121A-39EA-18D1-5985-C44888C4A449}"/>
              </a:ext>
            </a:extLst>
          </p:cNvPr>
          <p:cNvSpPr txBox="1"/>
          <p:nvPr/>
        </p:nvSpPr>
        <p:spPr>
          <a:xfrm>
            <a:off x="2626955" y="5596785"/>
            <a:ext cx="7023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နောက်ဆုံးတွင်၊ ဘုရားသခင်၏ အမျက်တော်သည် နောင်တမရသော အပြစ်သားများကို ဖျက်ဆီးပစ်မည် (ဆာ. ၂၁:၉။) ဘုရားသခင်၏ အမျက်တော်နှင့် မကစားပါနှင့်၊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EEE7C12-4A33-8F9E-F7DC-267F566F6FBC}"/>
              </a:ext>
            </a:extLst>
          </p:cNvPr>
          <p:cNvSpPr txBox="1"/>
          <p:nvPr/>
        </p:nvSpPr>
        <p:spPr>
          <a:xfrm>
            <a:off x="2626955" y="4785591"/>
            <a:ext cx="6878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သို့ရာတွင် “ကုစားစရာမရှိ” မှီတိုင်အောင်တိုးမြင့်လာပြီး‌ နောက်ဆုံး ယေရုရှလင်မြို့ ဖျက်ဆီးခံရသည် (၂ ရာ ၃၆:၁၆။)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7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C99EF3-6766-0605-95EC-F0995A0EAFC8}"/>
              </a:ext>
            </a:extLst>
          </p:cNvPr>
          <p:cNvSpPr txBox="1"/>
          <p:nvPr/>
        </p:nvSpPr>
        <p:spPr>
          <a:xfrm>
            <a:off x="0" y="240055"/>
            <a:ext cx="582343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my-MM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၅။သနားကြင်နာတတ်သောဒေါသ</a:t>
            </a:r>
            <a:endParaRPr lang="e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9734D4-821F-3443-14C1-503C8E66B461}"/>
              </a:ext>
            </a:extLst>
          </p:cNvPr>
          <p:cNvSpPr txBox="1"/>
          <p:nvPr/>
        </p:nvSpPr>
        <p:spPr>
          <a:xfrm>
            <a:off x="5442857" y="38500"/>
            <a:ext cx="67491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/>
              <a:t>အပြစ်တရားကို စီရင်ရသော အခွင့်၊ အပြစ်နှင့် အလျောက်ဆပ်ပေးရသော အခွင့်ကို ငါပိုင်၏။ အချိန် တန်မှ သူတို့ခြေသည် ချော်လိမ့်မည်။ သူတို့၌ ဘေး ရောက်သောအချိန်နီးပြီ။ သူတို့တွေ့ကြုံရသောအမှုသည် အလျင်အမြန် ရောက်လာလိမ့်မည်။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effectLst>
                  <a:glow rad="88900">
                    <a:srgbClr val="B173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(Deuteronomy 32:35 NIV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227D9F-EC6B-1D90-F8F7-651A43F3923D}"/>
              </a:ext>
            </a:extLst>
          </p:cNvPr>
          <p:cNvSpPr txBox="1"/>
          <p:nvPr/>
        </p:nvSpPr>
        <p:spPr>
          <a:xfrm>
            <a:off x="152399" y="1238250"/>
            <a:ext cx="7260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ဘုရားသခင်၏ အမျက်ဒေါသသည် ကြောက်မက်ဖွယ်ကောင်းပြီး သူ၏ ဒဏ်ပေးခြင်းသည် ကြောက်မက်ဖွယ်ဖြစ်သည် (ဟေဗြဲ ၁၀:၃၀-၃၁။) သို့သော် ချစ်ခြင်းမေတ္တာသည် အကျင့်ပျက်ခြင်း သို့မဟုတ် ဆန့်ကျင်ဘက်မဟုတ်ပါ။ အမှန်မှာ၊ ဘုရားသခင်သည် ချစ်ခြင်းမေတ္တာကြောင့် မကောင်းမှုအပေါ် သူ၏အမျက်ဒေါသကို ဖော်ပြသည်။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527E5A9-C67F-5872-8D54-EE94CFA01A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061" y="1245483"/>
            <a:ext cx="4550439" cy="5472113"/>
          </a:xfrm>
          <a:prstGeom prst="roundRect">
            <a:avLst>
              <a:gd name="adj" fmla="val 1206"/>
            </a:avLst>
          </a:prstGeom>
          <a:solidFill>
            <a:srgbClr val="FFFFFF"/>
          </a:solidFill>
          <a:ln w="76200" cap="sq">
            <a:solidFill>
              <a:srgbClr val="CF8501"/>
            </a:solidFill>
            <a:miter lim="800000"/>
          </a:ln>
          <a:effectLst/>
          <a:scene3d>
            <a:camera prst="orthographicFront"/>
            <a:lightRig rig="brightRoom" dir="t"/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12103CB-F911-6250-77DB-844DE5EB58B8}"/>
              </a:ext>
            </a:extLst>
          </p:cNvPr>
          <p:cNvSpPr txBox="1"/>
          <p:nvPr/>
        </p:nvSpPr>
        <p:spPr>
          <a:xfrm>
            <a:off x="190499" y="5485567"/>
            <a:ext cx="72605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အပြစ်ဒဏ်ကို ဘုရားသခင်ထံ ထားခဲ့ရမယ်။ ဘုရားသခင်၏ ဒဏ်ပေးမှုသည် အမြဲတမ်း တရားမျှတသော်လည်း၊ လက်စားချေမည့်အစား ကျွန်ုပ်တို့ကို ထိခိုက်စေသောသူများကို ကျေးဇူးပြုရန် တွန်းအားပေးခံရသည် (ရောမ ၁၂:၁၇-၂၁။)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7ABADF-4503-2D16-953E-86D929DC46FB}"/>
              </a:ext>
            </a:extLst>
          </p:cNvPr>
          <p:cNvSpPr txBox="1"/>
          <p:nvPr/>
        </p:nvSpPr>
        <p:spPr>
          <a:xfrm>
            <a:off x="190499" y="4177516"/>
            <a:ext cx="7260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ထိုအချိန်မရောက်မီအထိ၊ တစ်ခါတစ်ရံတွင် ကျွန်ုပ်တို့သည် ကြမ်းတမ်းသော သို့မဟုတ် အပြစ်ပြုသောလုပ်ရပ်ကို ရှောင်ကြဉ်ရန် ကျွန်ုပ်တို့၏ဒေါသကို ထုတ်ဖော်ပြောဆိုသည်မှာ မှန်သော်လည်း သမ္မာကျမ်းစာက ရရှိထားသော ပျက်စီးဆုံးရှုံးမှုအတွက် လက်စားချေခြင်းမှ ကျွန်ုပ်တို့ကို တားဆီးထားသည်။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32D1DC0-5E66-1E34-470D-F124E587EB39}"/>
              </a:ext>
            </a:extLst>
          </p:cNvPr>
          <p:cNvSpPr txBox="1"/>
          <p:nvPr/>
        </p:nvSpPr>
        <p:spPr>
          <a:xfrm>
            <a:off x="152398" y="2791598"/>
            <a:ext cx="7260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ဤအကြောင်းကြောင့်၊ ဘုရားသခင်သည် အမျက်တော်ထွက်၍ မေတ္တာအရှိဆုံး ထုတ်ဖော်ပြသလိမ့်မည်။ အပြစ်ရှိသောသူနှင့် ဖြောင့်မတ်သောသူတို့ကို သနားခြင်းစိတ်ကြောင့် စကြဝဠာထဲက မကောင်းမှုမှန်သမျှကို ဖယ်ရှားပစ်မည် (ဗျာ၊ ၂၀း၇-၉။) ထိုအချိန်တွင်၊ မတရားမှုနှင့် ဆိုးသွမ်းမှုများ မရှိတော့ပါ။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37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B11FDF-577E-125B-A096-8766AE775F28}"/>
              </a:ext>
            </a:extLst>
          </p:cNvPr>
          <p:cNvSpPr txBox="1"/>
          <p:nvPr/>
        </p:nvSpPr>
        <p:spPr>
          <a:xfrm>
            <a:off x="1462087" y="1161603"/>
            <a:ext cx="96340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ဘုရားသခင်သည်လူတို့ကိုဂရုဏာကာလကိုခွင့်ပြုတော်မူ၏။သို့သော်ဘုရား၏သည်းခံခြင်းကုန်ဆုံးသွားသည့်အခါ၊ဘုရားသခင်၏ စီရင်ဆုံးဖြတ်ချက်များကိုလိုက်နာရန်သေချာပါသည်။ထာဝရဘုရားသည်လူတို့နှင့်မြို့များကိုတာရှည်သည်းခံတော်မူ၍ဘုရားသခင်အမျက်တော်မှကယ်ဆယ်ခြင်းငှါဂရုဏာနှင့်သတိပေးပါသည်၊သို့သော်သနားခြင်းမေတ္တာကိုမကြားရတော့မည့်အချိန်ကာလတစ်ခုရောက်လာမည်ဖြစ်ပြီး၊အမှန်တရား၏အလင်းကိုဆက်လက်ငြင်းပယ်နေသောပုန်ကန်သောသူများသည်၎င်းတို့နှင့်၎င်းတို့၏စံနမူနာမှလွှမ်းမိုးခံရမည့်သူများကိုကရုဏာဖြင့်ချေမှုန်းပစ်မည့်အချိန်ဖြစ်သည်။”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C0CE3B-4082-EF65-9714-DFE8A3F62A88}"/>
              </a:ext>
            </a:extLst>
          </p:cNvPr>
          <p:cNvSpPr txBox="1"/>
          <p:nvPr/>
        </p:nvSpPr>
        <p:spPr>
          <a:xfrm>
            <a:off x="7644330" y="5393531"/>
            <a:ext cx="334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pg. 276)</a:t>
            </a:r>
          </a:p>
        </p:txBody>
      </p:sp>
    </p:spTree>
    <p:extLst>
      <p:ext uri="{BB962C8B-B14F-4D97-AF65-F5344CB8AC3E}">
        <p14:creationId xmlns:p14="http://schemas.microsoft.com/office/powerpoint/2010/main" val="27008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4855</Words>
  <Application>Microsoft Office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Comic Sans MS</vt:lpstr>
      <vt:lpstr>Constantia</vt:lpstr>
      <vt:lpstr>Pyidaungsu Book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10</cp:revision>
  <dcterms:created xsi:type="dcterms:W3CDTF">2025-01-14T05:17:54Z</dcterms:created>
  <dcterms:modified xsi:type="dcterms:W3CDTF">2025-01-16T08:02:55Z</dcterms:modified>
</cp:coreProperties>
</file>