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91" r:id="rId3"/>
    <p:sldId id="299" r:id="rId4"/>
    <p:sldId id="257" r:id="rId5"/>
    <p:sldId id="294" r:id="rId6"/>
    <p:sldId id="296" r:id="rId7"/>
    <p:sldId id="297" r:id="rId8"/>
    <p:sldId id="287" r:id="rId9"/>
    <p:sldId id="260" r:id="rId10"/>
    <p:sldId id="295" r:id="rId11"/>
    <p:sldId id="262" r:id="rId12"/>
    <p:sldId id="29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7DEAA-5648-42FC-8BC9-7EE25C27EE4B}" type="doc">
      <dgm:prSet loTypeId="urn:microsoft.com/office/officeart/2005/8/layout/hierarchy3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D2BA550D-3BD3-4462-A89E-BA8294697A38}">
      <dgm:prSet phldrT="[Texto]"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ယေရမိ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4616D-4ACC-4AF8-8BDE-56726BE84C64}" type="par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C418C743-0DBA-4778-A482-9B30A69B6CCF}" type="sib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A45A42E7-C624-4924-A96C-473AE095F527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 w="38100"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endParaRPr lang="en-US" sz="1400" b="0" i="0" dirty="0"/>
        </a:p>
        <a:p>
          <a:pPr algn="l">
            <a:spcAft>
              <a:spcPts val="0"/>
            </a:spcAft>
          </a:pPr>
          <a:r>
            <a:rPr lang="my-MM" sz="1400" b="1" i="0" dirty="0"/>
            <a:t>မေးခွန်း</a:t>
          </a:r>
          <a:r>
            <a:rPr lang="my-MM" sz="1400" b="0" i="0" dirty="0"/>
            <a:t>“သခင်၊ကိုယ်တော်သည်အစဉ်ဖြောင့်မတ်တော်မူ၏။အမှုကိုသင့်ရှေ့မှာငါဆောင်ခဲ့သောအခါ၊သင်၏တရားမျှတခြင်းအကြောင်းငါပြောမည်၊မတရားသောလမ်းသည်အဘယ်ကြောင့်ကြီးပွားသနည်း။သစ္စာမရှိသူအားလုံးအဘယ်ကြောင့် သက်တောင့်သက်သာ နေထိုင်ကြသနည်း။          			(ယေ. ၁၂:၁)</a:t>
          </a:r>
          <a:endParaRPr lang="en" sz="1400" b="1" dirty="0"/>
        </a:p>
      </dgm:t>
    </dgm:pt>
    <dgm:pt modelId="{1B811046-1E5D-4F8A-AFD5-2CDA81BF3F37}" type="parTrans" cxnId="{5EAD19E7-0828-40D9-BEB6-7AA28EE7EF74}">
      <dgm:prSet/>
      <dgm:spPr/>
      <dgm:t>
        <a:bodyPr/>
        <a:lstStyle/>
        <a:p>
          <a:endParaRPr lang="es-ES" sz="2000" b="1"/>
        </a:p>
      </dgm:t>
    </dgm:pt>
    <dgm:pt modelId="{9615A508-E49B-4800-BD53-6D6FFD6C210D}" type="sibTrans" cxnId="{5EAD19E7-0828-40D9-BEB6-7AA28EE7EF74}">
      <dgm:prSet/>
      <dgm:spPr/>
      <dgm:t>
        <a:bodyPr/>
        <a:lstStyle/>
        <a:p>
          <a:endParaRPr lang="es-ES" sz="2000" b="1"/>
        </a:p>
      </dgm:t>
    </dgm:pt>
    <dgm:pt modelId="{3823E508-8432-4F67-8063-5493CFEB534C}">
      <dgm:prSet phldrT="[Texto]" custT="1"/>
      <dgm:spPr>
        <a:solidFill>
          <a:schemeClr val="accent3">
            <a:lumMod val="75000"/>
            <a:alpha val="90000"/>
          </a:schemeClr>
        </a:solidFill>
        <a:ln w="38100">
          <a:solidFill>
            <a:schemeClr val="accent3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ct val="35000"/>
            </a:spcAft>
          </a:pPr>
          <a:r>
            <a: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ANSWER:</a:t>
          </a:r>
          <a:r>
            <a:rPr lang="my-MM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'သင်​သည်ခြေသည်သူရဲ​တို့​နှင့်အပြေးပြိုင်​၍​ပင်ပန်း​လျှင် မြင်း​တို့​နှင့် မည်သို့​ပြိုင်​နိုင်​မည်နည်း​။ သင်​သည် ငြိမ်းချမ်း​သော​ပြည်​၌စိတ်မော​နေ​လျှင်ဂျော်ဒန်​တောအုပ်ကြီး​၌ သင်​မည်သို့​ပြု​မည်နည်း​။                            			'ယေရမိအနာဂတ္တိကျမ်း 12:5</a:t>
          </a:r>
          <a:endParaRPr lang="en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57C7C-5F39-4B94-A706-F0E18D32BACA}" type="parTrans" cxnId="{A82184B2-01F7-4FD5-B764-3FCF527265D3}">
      <dgm:prSet/>
      <dgm:spPr/>
      <dgm:t>
        <a:bodyPr/>
        <a:lstStyle/>
        <a:p>
          <a:endParaRPr lang="es-ES" sz="2000" b="1"/>
        </a:p>
      </dgm:t>
    </dgm:pt>
    <dgm:pt modelId="{5DC7743A-B45D-487C-9525-0E0E4A211FFB}" type="sibTrans" cxnId="{A82184B2-01F7-4FD5-B764-3FCF527265D3}">
      <dgm:prSet/>
      <dgm:spPr/>
      <dgm:t>
        <a:bodyPr/>
        <a:lstStyle/>
        <a:p>
          <a:endParaRPr lang="es-ES" sz="2000" b="1"/>
        </a:p>
      </dgm:t>
    </dgm:pt>
    <dgm:pt modelId="{32C348F2-6FF0-4CF5-948A-ED12863AE537}" type="pres">
      <dgm:prSet presAssocID="{46D7DEAA-5648-42FC-8BC9-7EE25C27EE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871E2-CED4-46FB-BC4F-02EC67BF06D6}" type="pres">
      <dgm:prSet presAssocID="{D2BA550D-3BD3-4462-A89E-BA8294697A38}" presName="root" presStyleCnt="0"/>
      <dgm:spPr/>
    </dgm:pt>
    <dgm:pt modelId="{3F81DF5D-3FE8-4255-B886-D19D95BCAAAC}" type="pres">
      <dgm:prSet presAssocID="{D2BA550D-3BD3-4462-A89E-BA8294697A38}" presName="rootComposite" presStyleCnt="0"/>
      <dgm:spPr/>
    </dgm:pt>
    <dgm:pt modelId="{8350B5E1-BB52-4E75-B9AE-31394358D28B}" type="pres">
      <dgm:prSet presAssocID="{D2BA550D-3BD3-4462-A89E-BA8294697A38}" presName="rootText" presStyleLbl="node1" presStyleIdx="0" presStyleCnt="1" custScaleX="190766"/>
      <dgm:spPr/>
    </dgm:pt>
    <dgm:pt modelId="{45DB8108-7A6E-4C8B-80F3-1764ED4D8C73}" type="pres">
      <dgm:prSet presAssocID="{D2BA550D-3BD3-4462-A89E-BA8294697A38}" presName="rootConnector" presStyleLbl="node1" presStyleIdx="0" presStyleCnt="1"/>
      <dgm:spPr/>
    </dgm:pt>
    <dgm:pt modelId="{78595DAB-D86C-4C50-A532-099D6B4EEABD}" type="pres">
      <dgm:prSet presAssocID="{D2BA550D-3BD3-4462-A89E-BA8294697A38}" presName="childShape" presStyleCnt="0"/>
      <dgm:spPr/>
    </dgm:pt>
    <dgm:pt modelId="{54A10075-8A41-4BAB-9FBB-0F6148F5A820}" type="pres">
      <dgm:prSet presAssocID="{1B811046-1E5D-4F8A-AFD5-2CDA81BF3F37}" presName="Name13" presStyleLbl="parChTrans1D2" presStyleIdx="0" presStyleCnt="2"/>
      <dgm:spPr/>
    </dgm:pt>
    <dgm:pt modelId="{34C08719-8CE1-48DF-95D0-AB3FDE29B756}" type="pres">
      <dgm:prSet presAssocID="{A45A42E7-C624-4924-A96C-473AE095F527}" presName="childText" presStyleLbl="bgAcc1" presStyleIdx="0" presStyleCnt="2" custScaleX="535195" custScaleY="358779">
        <dgm:presLayoutVars>
          <dgm:bulletEnabled val="1"/>
        </dgm:presLayoutVars>
      </dgm:prSet>
      <dgm:spPr/>
    </dgm:pt>
    <dgm:pt modelId="{2563CA52-D92A-4316-B17F-B7599B05A75C}" type="pres">
      <dgm:prSet presAssocID="{C5757C7C-5F39-4B94-A706-F0E18D32BACA}" presName="Name13" presStyleLbl="parChTrans1D2" presStyleIdx="1" presStyleCnt="2"/>
      <dgm:spPr/>
    </dgm:pt>
    <dgm:pt modelId="{9FAB287D-DBF1-4496-9875-AC553B761CE5}" type="pres">
      <dgm:prSet presAssocID="{3823E508-8432-4F67-8063-5493CFEB534C}" presName="childText" presStyleLbl="bgAcc1" presStyleIdx="1" presStyleCnt="2" custScaleX="535195" custScaleY="358779">
        <dgm:presLayoutVars>
          <dgm:bulletEnabled val="1"/>
        </dgm:presLayoutVars>
      </dgm:prSet>
      <dgm:spPr/>
    </dgm:pt>
  </dgm:ptLst>
  <dgm:cxnLst>
    <dgm:cxn modelId="{E46E9A13-13FD-45B7-9AAD-3A9BDD976FB7}" type="presOf" srcId="{1B811046-1E5D-4F8A-AFD5-2CDA81BF3F37}" destId="{54A10075-8A41-4BAB-9FBB-0F6148F5A820}" srcOrd="0" destOrd="0" presId="urn:microsoft.com/office/officeart/2005/8/layout/hierarchy3"/>
    <dgm:cxn modelId="{F902355F-87F0-424C-88D5-F90FD781852A}" type="presOf" srcId="{D2BA550D-3BD3-4462-A89E-BA8294697A38}" destId="{45DB8108-7A6E-4C8B-80F3-1764ED4D8C73}" srcOrd="1" destOrd="0" presId="urn:microsoft.com/office/officeart/2005/8/layout/hierarchy3"/>
    <dgm:cxn modelId="{E491C76B-DAB7-4EF3-8DFE-453C69C4A0A6}" type="presOf" srcId="{A45A42E7-C624-4924-A96C-473AE095F527}" destId="{34C08719-8CE1-48DF-95D0-AB3FDE29B756}" srcOrd="0" destOrd="0" presId="urn:microsoft.com/office/officeart/2005/8/layout/hierarchy3"/>
    <dgm:cxn modelId="{A82184B2-01F7-4FD5-B764-3FCF527265D3}" srcId="{D2BA550D-3BD3-4462-A89E-BA8294697A38}" destId="{3823E508-8432-4F67-8063-5493CFEB534C}" srcOrd="1" destOrd="0" parTransId="{C5757C7C-5F39-4B94-A706-F0E18D32BACA}" sibTransId="{5DC7743A-B45D-487C-9525-0E0E4A211FFB}"/>
    <dgm:cxn modelId="{4D29FCB6-A1C8-4635-A3D5-195F58B8668C}" type="presOf" srcId="{46D7DEAA-5648-42FC-8BC9-7EE25C27EE4B}" destId="{32C348F2-6FF0-4CF5-948A-ED12863AE537}" srcOrd="0" destOrd="0" presId="urn:microsoft.com/office/officeart/2005/8/layout/hierarchy3"/>
    <dgm:cxn modelId="{5E6942C2-DD81-42A3-9131-5C5DE8C6EC88}" srcId="{46D7DEAA-5648-42FC-8BC9-7EE25C27EE4B}" destId="{D2BA550D-3BD3-4462-A89E-BA8294697A38}" srcOrd="0" destOrd="0" parTransId="{1274616D-4ACC-4AF8-8BDE-56726BE84C64}" sibTransId="{C418C743-0DBA-4778-A482-9B30A69B6CCF}"/>
    <dgm:cxn modelId="{982F07D1-C66B-4485-9723-40264383AF7D}" type="presOf" srcId="{D2BA550D-3BD3-4462-A89E-BA8294697A38}" destId="{8350B5E1-BB52-4E75-B9AE-31394358D28B}" srcOrd="0" destOrd="0" presId="urn:microsoft.com/office/officeart/2005/8/layout/hierarchy3"/>
    <dgm:cxn modelId="{D704D3E5-4E21-4B0B-AF83-BB048DB269DE}" type="presOf" srcId="{C5757C7C-5F39-4B94-A706-F0E18D32BACA}" destId="{2563CA52-D92A-4316-B17F-B7599B05A75C}" srcOrd="0" destOrd="0" presId="urn:microsoft.com/office/officeart/2005/8/layout/hierarchy3"/>
    <dgm:cxn modelId="{5EAD19E7-0828-40D9-BEB6-7AA28EE7EF74}" srcId="{D2BA550D-3BD3-4462-A89E-BA8294697A38}" destId="{A45A42E7-C624-4924-A96C-473AE095F527}" srcOrd="0" destOrd="0" parTransId="{1B811046-1E5D-4F8A-AFD5-2CDA81BF3F37}" sibTransId="{9615A508-E49B-4800-BD53-6D6FFD6C210D}"/>
    <dgm:cxn modelId="{393A59EC-AAFC-4A34-999F-9A62DEABDEA2}" type="presOf" srcId="{3823E508-8432-4F67-8063-5493CFEB534C}" destId="{9FAB287D-DBF1-4496-9875-AC553B761CE5}" srcOrd="0" destOrd="0" presId="urn:microsoft.com/office/officeart/2005/8/layout/hierarchy3"/>
    <dgm:cxn modelId="{3C3C681A-7396-4CA2-BE42-773796C6806E}" type="presParOf" srcId="{32C348F2-6FF0-4CF5-948A-ED12863AE537}" destId="{E13871E2-CED4-46FB-BC4F-02EC67BF06D6}" srcOrd="0" destOrd="0" presId="urn:microsoft.com/office/officeart/2005/8/layout/hierarchy3"/>
    <dgm:cxn modelId="{9D44F93F-E004-46D5-99BA-3C53A11AC2CC}" type="presParOf" srcId="{E13871E2-CED4-46FB-BC4F-02EC67BF06D6}" destId="{3F81DF5D-3FE8-4255-B886-D19D95BCAAAC}" srcOrd="0" destOrd="0" presId="urn:microsoft.com/office/officeart/2005/8/layout/hierarchy3"/>
    <dgm:cxn modelId="{6CB21254-A569-4EBF-9B01-94041A046BD9}" type="presParOf" srcId="{3F81DF5D-3FE8-4255-B886-D19D95BCAAAC}" destId="{8350B5E1-BB52-4E75-B9AE-31394358D28B}" srcOrd="0" destOrd="0" presId="urn:microsoft.com/office/officeart/2005/8/layout/hierarchy3"/>
    <dgm:cxn modelId="{45F3B4C1-1720-4D97-9015-A1C6BEBD61FD}" type="presParOf" srcId="{3F81DF5D-3FE8-4255-B886-D19D95BCAAAC}" destId="{45DB8108-7A6E-4C8B-80F3-1764ED4D8C73}" srcOrd="1" destOrd="0" presId="urn:microsoft.com/office/officeart/2005/8/layout/hierarchy3"/>
    <dgm:cxn modelId="{919455A2-B6A7-448A-AE41-8B762F338E1E}" type="presParOf" srcId="{E13871E2-CED4-46FB-BC4F-02EC67BF06D6}" destId="{78595DAB-D86C-4C50-A532-099D6B4EEABD}" srcOrd="1" destOrd="0" presId="urn:microsoft.com/office/officeart/2005/8/layout/hierarchy3"/>
    <dgm:cxn modelId="{00108209-CFFE-45AC-AA99-E02D78BF30D4}" type="presParOf" srcId="{78595DAB-D86C-4C50-A532-099D6B4EEABD}" destId="{54A10075-8A41-4BAB-9FBB-0F6148F5A820}" srcOrd="0" destOrd="0" presId="urn:microsoft.com/office/officeart/2005/8/layout/hierarchy3"/>
    <dgm:cxn modelId="{593F12B0-AF93-4756-940C-EF8B93BB9D4A}" type="presParOf" srcId="{78595DAB-D86C-4C50-A532-099D6B4EEABD}" destId="{34C08719-8CE1-48DF-95D0-AB3FDE29B756}" srcOrd="1" destOrd="0" presId="urn:microsoft.com/office/officeart/2005/8/layout/hierarchy3"/>
    <dgm:cxn modelId="{777CF8E6-45B4-45FE-87D6-A5F5CCC4709E}" type="presParOf" srcId="{78595DAB-D86C-4C50-A532-099D6B4EEABD}" destId="{2563CA52-D92A-4316-B17F-B7599B05A75C}" srcOrd="2" destOrd="0" presId="urn:microsoft.com/office/officeart/2005/8/layout/hierarchy3"/>
    <dgm:cxn modelId="{49459061-D6D2-4956-9E6A-83152C933EC7}" type="presParOf" srcId="{78595DAB-D86C-4C50-A532-099D6B4EEABD}" destId="{9FAB287D-DBF1-4496-9875-AC553B761C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7DEAA-5648-42FC-8BC9-7EE25C27EE4B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BA550D-3BD3-4462-A89E-BA8294697A38}">
      <dgm:prSet phldrT="[Texto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400" b="1" i="0" dirty="0"/>
            <a:t>ဟာဗက္ကုတ်</a:t>
          </a:r>
          <a:endParaRPr lang="en" sz="2400" b="1" dirty="0"/>
        </a:p>
      </dgm:t>
    </dgm:pt>
    <dgm:pt modelId="{1274616D-4ACC-4AF8-8BDE-56726BE84C64}" type="par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C418C743-0DBA-4778-A482-9B30A69B6CCF}" type="sib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A45A42E7-C624-4924-A96C-473AE095F527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 w="38100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400" b="1" i="0" dirty="0"/>
            <a:t>မေးခွန်း</a:t>
          </a:r>
          <a:r>
            <a:rPr lang="my-MM" sz="1400" b="0" dirty="0"/>
            <a:t>'အို ထာဝရဘုရား​၊ မည်မျှ​ကြာ​အောင် အကျွန်ုပ်အကူအညီ​အော်ဟစ်​တောင်းခံ​ရ​ပါ​မည် နည်း​။အကျွန်ုပ်​အော်ဟစ်​သော်လည်းကိုယ်တော်နားညောင်း​တော်​မ​မူ​။ “အကြမ်းဖက်​ခံရ​ပါ​၏”​ဟု အော်ဟစ်​သော်လည်းကိုယ်တော်မ​ကယ်တင်​ပါ​တကား​။ 'ဟာဗက္ကုတ်အနာဂတ္တိကျမ်း 1:2</a:t>
          </a:r>
          <a:endParaRPr lang="en" sz="1400" b="0" dirty="0"/>
        </a:p>
      </dgm:t>
    </dgm:pt>
    <dgm:pt modelId="{1B811046-1E5D-4F8A-AFD5-2CDA81BF3F37}" type="parTrans" cxnId="{5EAD19E7-0828-40D9-BEB6-7AA28EE7EF74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615A508-E49B-4800-BD53-6D6FFD6C210D}" type="sibTrans" cxnId="{5EAD19E7-0828-40D9-BEB6-7AA28EE7EF74}">
      <dgm:prSet/>
      <dgm:spPr/>
      <dgm:t>
        <a:bodyPr/>
        <a:lstStyle/>
        <a:p>
          <a:endParaRPr lang="es-ES" sz="2000" b="1"/>
        </a:p>
      </dgm:t>
    </dgm:pt>
    <dgm:pt modelId="{3823E508-8432-4F67-8063-5493CFEB534C}">
      <dgm:prSet phldrT="[Texto]" custT="1"/>
      <dgm:spPr>
        <a:solidFill>
          <a:schemeClr val="accent2">
            <a:lumMod val="50000"/>
            <a:alpha val="90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r>
            <a: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ANSWER:</a:t>
          </a:r>
          <a:r>
            <a:rPr lang="my-MM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'အကြောင်းမူကားဤ​ဗျာဒိတ်နိမိတ်  ​သည်အချိန်တန်​လျှင်ဖြစ်လာ​မည်​။နှုတ်ထွက်​စကား​အတိုင်းအဆုံးသတ်​ချိန်မလွဲမသွေ​ရောက်လာ​မည်​။ ကြာ​သော်လည်း စောင့်မျှော်​လော့​။ နောက်​မ​ကျ​ဘဲ ဧကန်အမှန်ရောက်လာ​မည်​။’    			ဟာဗက္ကုတ်အနာဂတ္တိကျမ်း 2:3</a:t>
          </a:r>
          <a:endParaRPr lang="en-US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57C7C-5F39-4B94-A706-F0E18D32BACA}" type="parTrans" cxnId="{A82184B2-01F7-4FD5-B764-3FCF527265D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5DC7743A-B45D-487C-9525-0E0E4A211FFB}" type="sibTrans" cxnId="{A82184B2-01F7-4FD5-B764-3FCF527265D3}">
      <dgm:prSet/>
      <dgm:spPr/>
      <dgm:t>
        <a:bodyPr/>
        <a:lstStyle/>
        <a:p>
          <a:endParaRPr lang="es-ES" sz="2000" b="1"/>
        </a:p>
      </dgm:t>
    </dgm:pt>
    <dgm:pt modelId="{32C348F2-6FF0-4CF5-948A-ED12863AE537}" type="pres">
      <dgm:prSet presAssocID="{46D7DEAA-5648-42FC-8BC9-7EE25C27EE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871E2-CED4-46FB-BC4F-02EC67BF06D6}" type="pres">
      <dgm:prSet presAssocID="{D2BA550D-3BD3-4462-A89E-BA8294697A38}" presName="root" presStyleCnt="0"/>
      <dgm:spPr/>
    </dgm:pt>
    <dgm:pt modelId="{3F81DF5D-3FE8-4255-B886-D19D95BCAAAC}" type="pres">
      <dgm:prSet presAssocID="{D2BA550D-3BD3-4462-A89E-BA8294697A38}" presName="rootComposite" presStyleCnt="0"/>
      <dgm:spPr/>
    </dgm:pt>
    <dgm:pt modelId="{8350B5E1-BB52-4E75-B9AE-31394358D28B}" type="pres">
      <dgm:prSet presAssocID="{D2BA550D-3BD3-4462-A89E-BA8294697A38}" presName="rootText" presStyleLbl="node1" presStyleIdx="0" presStyleCnt="1" custScaleX="190766"/>
      <dgm:spPr/>
    </dgm:pt>
    <dgm:pt modelId="{45DB8108-7A6E-4C8B-80F3-1764ED4D8C73}" type="pres">
      <dgm:prSet presAssocID="{D2BA550D-3BD3-4462-A89E-BA8294697A38}" presName="rootConnector" presStyleLbl="node1" presStyleIdx="0" presStyleCnt="1"/>
      <dgm:spPr/>
    </dgm:pt>
    <dgm:pt modelId="{78595DAB-D86C-4C50-A532-099D6B4EEABD}" type="pres">
      <dgm:prSet presAssocID="{D2BA550D-3BD3-4462-A89E-BA8294697A38}" presName="childShape" presStyleCnt="0"/>
      <dgm:spPr/>
    </dgm:pt>
    <dgm:pt modelId="{54A10075-8A41-4BAB-9FBB-0F6148F5A820}" type="pres">
      <dgm:prSet presAssocID="{1B811046-1E5D-4F8A-AFD5-2CDA81BF3F37}" presName="Name13" presStyleLbl="parChTrans1D2" presStyleIdx="0" presStyleCnt="2"/>
      <dgm:spPr/>
    </dgm:pt>
    <dgm:pt modelId="{34C08719-8CE1-48DF-95D0-AB3FDE29B756}" type="pres">
      <dgm:prSet presAssocID="{A45A42E7-C624-4924-A96C-473AE095F527}" presName="childText" presStyleLbl="bgAcc1" presStyleIdx="0" presStyleCnt="2" custScaleX="456073" custScaleY="358779">
        <dgm:presLayoutVars>
          <dgm:bulletEnabled val="1"/>
        </dgm:presLayoutVars>
      </dgm:prSet>
      <dgm:spPr/>
    </dgm:pt>
    <dgm:pt modelId="{2563CA52-D92A-4316-B17F-B7599B05A75C}" type="pres">
      <dgm:prSet presAssocID="{C5757C7C-5F39-4B94-A706-F0E18D32BACA}" presName="Name13" presStyleLbl="parChTrans1D2" presStyleIdx="1" presStyleCnt="2"/>
      <dgm:spPr/>
    </dgm:pt>
    <dgm:pt modelId="{9FAB287D-DBF1-4496-9875-AC553B761CE5}" type="pres">
      <dgm:prSet presAssocID="{3823E508-8432-4F67-8063-5493CFEB534C}" presName="childText" presStyleLbl="bgAcc1" presStyleIdx="1" presStyleCnt="2" custScaleX="456073" custScaleY="358779">
        <dgm:presLayoutVars>
          <dgm:bulletEnabled val="1"/>
        </dgm:presLayoutVars>
      </dgm:prSet>
      <dgm:spPr/>
    </dgm:pt>
  </dgm:ptLst>
  <dgm:cxnLst>
    <dgm:cxn modelId="{E46E9A13-13FD-45B7-9AAD-3A9BDD976FB7}" type="presOf" srcId="{1B811046-1E5D-4F8A-AFD5-2CDA81BF3F37}" destId="{54A10075-8A41-4BAB-9FBB-0F6148F5A820}" srcOrd="0" destOrd="0" presId="urn:microsoft.com/office/officeart/2005/8/layout/hierarchy3"/>
    <dgm:cxn modelId="{F902355F-87F0-424C-88D5-F90FD781852A}" type="presOf" srcId="{D2BA550D-3BD3-4462-A89E-BA8294697A38}" destId="{45DB8108-7A6E-4C8B-80F3-1764ED4D8C73}" srcOrd="1" destOrd="0" presId="urn:microsoft.com/office/officeart/2005/8/layout/hierarchy3"/>
    <dgm:cxn modelId="{E491C76B-DAB7-4EF3-8DFE-453C69C4A0A6}" type="presOf" srcId="{A45A42E7-C624-4924-A96C-473AE095F527}" destId="{34C08719-8CE1-48DF-95D0-AB3FDE29B756}" srcOrd="0" destOrd="0" presId="urn:microsoft.com/office/officeart/2005/8/layout/hierarchy3"/>
    <dgm:cxn modelId="{A82184B2-01F7-4FD5-B764-3FCF527265D3}" srcId="{D2BA550D-3BD3-4462-A89E-BA8294697A38}" destId="{3823E508-8432-4F67-8063-5493CFEB534C}" srcOrd="1" destOrd="0" parTransId="{C5757C7C-5F39-4B94-A706-F0E18D32BACA}" sibTransId="{5DC7743A-B45D-487C-9525-0E0E4A211FFB}"/>
    <dgm:cxn modelId="{4D29FCB6-A1C8-4635-A3D5-195F58B8668C}" type="presOf" srcId="{46D7DEAA-5648-42FC-8BC9-7EE25C27EE4B}" destId="{32C348F2-6FF0-4CF5-948A-ED12863AE537}" srcOrd="0" destOrd="0" presId="urn:microsoft.com/office/officeart/2005/8/layout/hierarchy3"/>
    <dgm:cxn modelId="{5E6942C2-DD81-42A3-9131-5C5DE8C6EC88}" srcId="{46D7DEAA-5648-42FC-8BC9-7EE25C27EE4B}" destId="{D2BA550D-3BD3-4462-A89E-BA8294697A38}" srcOrd="0" destOrd="0" parTransId="{1274616D-4ACC-4AF8-8BDE-56726BE84C64}" sibTransId="{C418C743-0DBA-4778-A482-9B30A69B6CCF}"/>
    <dgm:cxn modelId="{982F07D1-C66B-4485-9723-40264383AF7D}" type="presOf" srcId="{D2BA550D-3BD3-4462-A89E-BA8294697A38}" destId="{8350B5E1-BB52-4E75-B9AE-31394358D28B}" srcOrd="0" destOrd="0" presId="urn:microsoft.com/office/officeart/2005/8/layout/hierarchy3"/>
    <dgm:cxn modelId="{D704D3E5-4E21-4B0B-AF83-BB048DB269DE}" type="presOf" srcId="{C5757C7C-5F39-4B94-A706-F0E18D32BACA}" destId="{2563CA52-D92A-4316-B17F-B7599B05A75C}" srcOrd="0" destOrd="0" presId="urn:microsoft.com/office/officeart/2005/8/layout/hierarchy3"/>
    <dgm:cxn modelId="{5EAD19E7-0828-40D9-BEB6-7AA28EE7EF74}" srcId="{D2BA550D-3BD3-4462-A89E-BA8294697A38}" destId="{A45A42E7-C624-4924-A96C-473AE095F527}" srcOrd="0" destOrd="0" parTransId="{1B811046-1E5D-4F8A-AFD5-2CDA81BF3F37}" sibTransId="{9615A508-E49B-4800-BD53-6D6FFD6C210D}"/>
    <dgm:cxn modelId="{393A59EC-AAFC-4A34-999F-9A62DEABDEA2}" type="presOf" srcId="{3823E508-8432-4F67-8063-5493CFEB534C}" destId="{9FAB287D-DBF1-4496-9875-AC553B761CE5}" srcOrd="0" destOrd="0" presId="urn:microsoft.com/office/officeart/2005/8/layout/hierarchy3"/>
    <dgm:cxn modelId="{3C3C681A-7396-4CA2-BE42-773796C6806E}" type="presParOf" srcId="{32C348F2-6FF0-4CF5-948A-ED12863AE537}" destId="{E13871E2-CED4-46FB-BC4F-02EC67BF06D6}" srcOrd="0" destOrd="0" presId="urn:microsoft.com/office/officeart/2005/8/layout/hierarchy3"/>
    <dgm:cxn modelId="{9D44F93F-E004-46D5-99BA-3C53A11AC2CC}" type="presParOf" srcId="{E13871E2-CED4-46FB-BC4F-02EC67BF06D6}" destId="{3F81DF5D-3FE8-4255-B886-D19D95BCAAAC}" srcOrd="0" destOrd="0" presId="urn:microsoft.com/office/officeart/2005/8/layout/hierarchy3"/>
    <dgm:cxn modelId="{6CB21254-A569-4EBF-9B01-94041A046BD9}" type="presParOf" srcId="{3F81DF5D-3FE8-4255-B886-D19D95BCAAAC}" destId="{8350B5E1-BB52-4E75-B9AE-31394358D28B}" srcOrd="0" destOrd="0" presId="urn:microsoft.com/office/officeart/2005/8/layout/hierarchy3"/>
    <dgm:cxn modelId="{45F3B4C1-1720-4D97-9015-A1C6BEBD61FD}" type="presParOf" srcId="{3F81DF5D-3FE8-4255-B886-D19D95BCAAAC}" destId="{45DB8108-7A6E-4C8B-80F3-1764ED4D8C73}" srcOrd="1" destOrd="0" presId="urn:microsoft.com/office/officeart/2005/8/layout/hierarchy3"/>
    <dgm:cxn modelId="{919455A2-B6A7-448A-AE41-8B762F338E1E}" type="presParOf" srcId="{E13871E2-CED4-46FB-BC4F-02EC67BF06D6}" destId="{78595DAB-D86C-4C50-A532-099D6B4EEABD}" srcOrd="1" destOrd="0" presId="urn:microsoft.com/office/officeart/2005/8/layout/hierarchy3"/>
    <dgm:cxn modelId="{00108209-CFFE-45AC-AA99-E02D78BF30D4}" type="presParOf" srcId="{78595DAB-D86C-4C50-A532-099D6B4EEABD}" destId="{54A10075-8A41-4BAB-9FBB-0F6148F5A820}" srcOrd="0" destOrd="0" presId="urn:microsoft.com/office/officeart/2005/8/layout/hierarchy3"/>
    <dgm:cxn modelId="{593F12B0-AF93-4756-940C-EF8B93BB9D4A}" type="presParOf" srcId="{78595DAB-D86C-4C50-A532-099D6B4EEABD}" destId="{34C08719-8CE1-48DF-95D0-AB3FDE29B756}" srcOrd="1" destOrd="0" presId="urn:microsoft.com/office/officeart/2005/8/layout/hierarchy3"/>
    <dgm:cxn modelId="{777CF8E6-45B4-45FE-87D6-A5F5CCC4709E}" type="presParOf" srcId="{78595DAB-D86C-4C50-A532-099D6B4EEABD}" destId="{2563CA52-D92A-4316-B17F-B7599B05A75C}" srcOrd="2" destOrd="0" presId="urn:microsoft.com/office/officeart/2005/8/layout/hierarchy3"/>
    <dgm:cxn modelId="{49459061-D6D2-4956-9E6A-83152C933EC7}" type="presParOf" srcId="{78595DAB-D86C-4C50-A532-099D6B4EEABD}" destId="{9FAB287D-DBF1-4496-9875-AC553B761C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D7DEAA-5648-42FC-8BC9-7EE25C27EE4B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BA550D-3BD3-4462-A89E-BA8294697A38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ဒါဝိဒ်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4616D-4ACC-4AF8-8BDE-56726BE84C64}" type="par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C418C743-0DBA-4778-A482-9B30A69B6CCF}" type="sib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A45A42E7-C624-4924-A96C-473AE095F527}">
      <dgm:prSet phldrT="[Texto]" custT="1"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my-MM" sz="1400" b="1" dirty="0"/>
            <a:t>မေးခွန်း- </a:t>
          </a:r>
          <a:r>
            <a:rPr lang="my-MM" sz="1400" b="0" dirty="0"/>
            <a:t>'အို ဘုရားရှင်​၊ ကိုယ်တော်​သည် မည်မျှ​ကြာ​အောင်ကြည့်​လျက်​နေ​တော်မူ​မည်နည်း​။အကျွန်ုပ်​၏​အသက်​ကိုသူ​တို့​၏​ဖျက်ဆီး​ခြင်း​ဘေး​မှ​လည်းကောင်း​၊အကျွန်ုပ်​၏​တစ်ခုတည်း​သော​အသက်​ကိုခြင်္သေ့ပျို​တို့​၏​ဘေး​မှ​လည်းကောင်း ကယ်မ​တော်မူ​ပါ​။ ' ဆာလံကျမ်း 35:17</a:t>
          </a:r>
          <a:endParaRPr lang="en" sz="1400" b="0" dirty="0"/>
        </a:p>
      </dgm:t>
    </dgm:pt>
    <dgm:pt modelId="{1B811046-1E5D-4F8A-AFD5-2CDA81BF3F37}" type="parTrans" cxnId="{5EAD19E7-0828-40D9-BEB6-7AA28EE7EF74}">
      <dgm:prSet/>
      <dgm:spPr/>
      <dgm:t>
        <a:bodyPr/>
        <a:lstStyle/>
        <a:p>
          <a:endParaRPr lang="es-ES" sz="2000" b="1"/>
        </a:p>
      </dgm:t>
    </dgm:pt>
    <dgm:pt modelId="{9615A508-E49B-4800-BD53-6D6FFD6C210D}" type="sibTrans" cxnId="{5EAD19E7-0828-40D9-BEB6-7AA28EE7EF74}">
      <dgm:prSet/>
      <dgm:spPr/>
      <dgm:t>
        <a:bodyPr/>
        <a:lstStyle/>
        <a:p>
          <a:endParaRPr lang="es-ES" sz="2000" b="1"/>
        </a:p>
      </dgm:t>
    </dgm:pt>
    <dgm:pt modelId="{3823E508-8432-4F67-8063-5493CFEB534C}">
      <dgm:prSet phldrT="[Texto]" custT="1"/>
      <dgm:spPr>
        <a:solidFill>
          <a:schemeClr val="accent1">
            <a:lumMod val="50000"/>
            <a:alpha val="90000"/>
          </a:schemeClr>
        </a:solidFill>
        <a:ln w="3810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my-MM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အဖြေ</a:t>
          </a:r>
          <a:r>
            <a: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my-MM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၏ဖြောင့်မတ်ခြင်းတရားကိုနှစ်သက်သောသူအပေါင်းတို့သည်ဝမ်းမြောက်ရွှင်လန်းကြစေ။ထာဝရဘုရားသည်မိမိကျွန်၏ငြိမ်သက်ခြင်းကို နှစ်သက်သောကြောင့်၊ '”( ဆာ. ၃၅:၂၇ )</a:t>
          </a:r>
          <a:endParaRPr lang="en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57C7C-5F39-4B94-A706-F0E18D32BACA}" type="parTrans" cxnId="{A82184B2-01F7-4FD5-B764-3FCF527265D3}">
      <dgm:prSet/>
      <dgm:spPr/>
      <dgm:t>
        <a:bodyPr/>
        <a:lstStyle/>
        <a:p>
          <a:endParaRPr lang="es-ES" sz="2000" b="1"/>
        </a:p>
      </dgm:t>
    </dgm:pt>
    <dgm:pt modelId="{5DC7743A-B45D-487C-9525-0E0E4A211FFB}" type="sibTrans" cxnId="{A82184B2-01F7-4FD5-B764-3FCF527265D3}">
      <dgm:prSet/>
      <dgm:spPr/>
      <dgm:t>
        <a:bodyPr/>
        <a:lstStyle/>
        <a:p>
          <a:endParaRPr lang="es-ES" sz="2000" b="1"/>
        </a:p>
      </dgm:t>
    </dgm:pt>
    <dgm:pt modelId="{32C348F2-6FF0-4CF5-948A-ED12863AE537}" type="pres">
      <dgm:prSet presAssocID="{46D7DEAA-5648-42FC-8BC9-7EE25C27EE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871E2-CED4-46FB-BC4F-02EC67BF06D6}" type="pres">
      <dgm:prSet presAssocID="{D2BA550D-3BD3-4462-A89E-BA8294697A38}" presName="root" presStyleCnt="0"/>
      <dgm:spPr/>
    </dgm:pt>
    <dgm:pt modelId="{3F81DF5D-3FE8-4255-B886-D19D95BCAAAC}" type="pres">
      <dgm:prSet presAssocID="{D2BA550D-3BD3-4462-A89E-BA8294697A38}" presName="rootComposite" presStyleCnt="0"/>
      <dgm:spPr/>
    </dgm:pt>
    <dgm:pt modelId="{8350B5E1-BB52-4E75-B9AE-31394358D28B}" type="pres">
      <dgm:prSet presAssocID="{D2BA550D-3BD3-4462-A89E-BA8294697A38}" presName="rootText" presStyleLbl="node1" presStyleIdx="0" presStyleCnt="1" custScaleX="190766"/>
      <dgm:spPr/>
    </dgm:pt>
    <dgm:pt modelId="{45DB8108-7A6E-4C8B-80F3-1764ED4D8C73}" type="pres">
      <dgm:prSet presAssocID="{D2BA550D-3BD3-4462-A89E-BA8294697A38}" presName="rootConnector" presStyleLbl="node1" presStyleIdx="0" presStyleCnt="1"/>
      <dgm:spPr/>
    </dgm:pt>
    <dgm:pt modelId="{78595DAB-D86C-4C50-A532-099D6B4EEABD}" type="pres">
      <dgm:prSet presAssocID="{D2BA550D-3BD3-4462-A89E-BA8294697A38}" presName="childShape" presStyleCnt="0"/>
      <dgm:spPr/>
    </dgm:pt>
    <dgm:pt modelId="{54A10075-8A41-4BAB-9FBB-0F6148F5A820}" type="pres">
      <dgm:prSet presAssocID="{1B811046-1E5D-4F8A-AFD5-2CDA81BF3F37}" presName="Name13" presStyleLbl="parChTrans1D2" presStyleIdx="0" presStyleCnt="2"/>
      <dgm:spPr/>
    </dgm:pt>
    <dgm:pt modelId="{34C08719-8CE1-48DF-95D0-AB3FDE29B756}" type="pres">
      <dgm:prSet presAssocID="{A45A42E7-C624-4924-A96C-473AE095F527}" presName="childText" presStyleLbl="bgAcc1" presStyleIdx="0" presStyleCnt="2" custScaleX="456073" custScaleY="358779">
        <dgm:presLayoutVars>
          <dgm:bulletEnabled val="1"/>
        </dgm:presLayoutVars>
      </dgm:prSet>
      <dgm:spPr/>
    </dgm:pt>
    <dgm:pt modelId="{2563CA52-D92A-4316-B17F-B7599B05A75C}" type="pres">
      <dgm:prSet presAssocID="{C5757C7C-5F39-4B94-A706-F0E18D32BACA}" presName="Name13" presStyleLbl="parChTrans1D2" presStyleIdx="1" presStyleCnt="2"/>
      <dgm:spPr/>
    </dgm:pt>
    <dgm:pt modelId="{9FAB287D-DBF1-4496-9875-AC553B761CE5}" type="pres">
      <dgm:prSet presAssocID="{3823E508-8432-4F67-8063-5493CFEB534C}" presName="childText" presStyleLbl="bgAcc1" presStyleIdx="1" presStyleCnt="2" custScaleX="456073" custScaleY="358779">
        <dgm:presLayoutVars>
          <dgm:bulletEnabled val="1"/>
        </dgm:presLayoutVars>
      </dgm:prSet>
      <dgm:spPr/>
    </dgm:pt>
  </dgm:ptLst>
  <dgm:cxnLst>
    <dgm:cxn modelId="{E46E9A13-13FD-45B7-9AAD-3A9BDD976FB7}" type="presOf" srcId="{1B811046-1E5D-4F8A-AFD5-2CDA81BF3F37}" destId="{54A10075-8A41-4BAB-9FBB-0F6148F5A820}" srcOrd="0" destOrd="0" presId="urn:microsoft.com/office/officeart/2005/8/layout/hierarchy3"/>
    <dgm:cxn modelId="{F902355F-87F0-424C-88D5-F90FD781852A}" type="presOf" srcId="{D2BA550D-3BD3-4462-A89E-BA8294697A38}" destId="{45DB8108-7A6E-4C8B-80F3-1764ED4D8C73}" srcOrd="1" destOrd="0" presId="urn:microsoft.com/office/officeart/2005/8/layout/hierarchy3"/>
    <dgm:cxn modelId="{E491C76B-DAB7-4EF3-8DFE-453C69C4A0A6}" type="presOf" srcId="{A45A42E7-C624-4924-A96C-473AE095F527}" destId="{34C08719-8CE1-48DF-95D0-AB3FDE29B756}" srcOrd="0" destOrd="0" presId="urn:microsoft.com/office/officeart/2005/8/layout/hierarchy3"/>
    <dgm:cxn modelId="{A82184B2-01F7-4FD5-B764-3FCF527265D3}" srcId="{D2BA550D-3BD3-4462-A89E-BA8294697A38}" destId="{3823E508-8432-4F67-8063-5493CFEB534C}" srcOrd="1" destOrd="0" parTransId="{C5757C7C-5F39-4B94-A706-F0E18D32BACA}" sibTransId="{5DC7743A-B45D-487C-9525-0E0E4A211FFB}"/>
    <dgm:cxn modelId="{4D29FCB6-A1C8-4635-A3D5-195F58B8668C}" type="presOf" srcId="{46D7DEAA-5648-42FC-8BC9-7EE25C27EE4B}" destId="{32C348F2-6FF0-4CF5-948A-ED12863AE537}" srcOrd="0" destOrd="0" presId="urn:microsoft.com/office/officeart/2005/8/layout/hierarchy3"/>
    <dgm:cxn modelId="{5E6942C2-DD81-42A3-9131-5C5DE8C6EC88}" srcId="{46D7DEAA-5648-42FC-8BC9-7EE25C27EE4B}" destId="{D2BA550D-3BD3-4462-A89E-BA8294697A38}" srcOrd="0" destOrd="0" parTransId="{1274616D-4ACC-4AF8-8BDE-56726BE84C64}" sibTransId="{C418C743-0DBA-4778-A482-9B30A69B6CCF}"/>
    <dgm:cxn modelId="{982F07D1-C66B-4485-9723-40264383AF7D}" type="presOf" srcId="{D2BA550D-3BD3-4462-A89E-BA8294697A38}" destId="{8350B5E1-BB52-4E75-B9AE-31394358D28B}" srcOrd="0" destOrd="0" presId="urn:microsoft.com/office/officeart/2005/8/layout/hierarchy3"/>
    <dgm:cxn modelId="{D704D3E5-4E21-4B0B-AF83-BB048DB269DE}" type="presOf" srcId="{C5757C7C-5F39-4B94-A706-F0E18D32BACA}" destId="{2563CA52-D92A-4316-B17F-B7599B05A75C}" srcOrd="0" destOrd="0" presId="urn:microsoft.com/office/officeart/2005/8/layout/hierarchy3"/>
    <dgm:cxn modelId="{5EAD19E7-0828-40D9-BEB6-7AA28EE7EF74}" srcId="{D2BA550D-3BD3-4462-A89E-BA8294697A38}" destId="{A45A42E7-C624-4924-A96C-473AE095F527}" srcOrd="0" destOrd="0" parTransId="{1B811046-1E5D-4F8A-AFD5-2CDA81BF3F37}" sibTransId="{9615A508-E49B-4800-BD53-6D6FFD6C210D}"/>
    <dgm:cxn modelId="{393A59EC-AAFC-4A34-999F-9A62DEABDEA2}" type="presOf" srcId="{3823E508-8432-4F67-8063-5493CFEB534C}" destId="{9FAB287D-DBF1-4496-9875-AC553B761CE5}" srcOrd="0" destOrd="0" presId="urn:microsoft.com/office/officeart/2005/8/layout/hierarchy3"/>
    <dgm:cxn modelId="{3C3C681A-7396-4CA2-BE42-773796C6806E}" type="presParOf" srcId="{32C348F2-6FF0-4CF5-948A-ED12863AE537}" destId="{E13871E2-CED4-46FB-BC4F-02EC67BF06D6}" srcOrd="0" destOrd="0" presId="urn:microsoft.com/office/officeart/2005/8/layout/hierarchy3"/>
    <dgm:cxn modelId="{9D44F93F-E004-46D5-99BA-3C53A11AC2CC}" type="presParOf" srcId="{E13871E2-CED4-46FB-BC4F-02EC67BF06D6}" destId="{3F81DF5D-3FE8-4255-B886-D19D95BCAAAC}" srcOrd="0" destOrd="0" presId="urn:microsoft.com/office/officeart/2005/8/layout/hierarchy3"/>
    <dgm:cxn modelId="{6CB21254-A569-4EBF-9B01-94041A046BD9}" type="presParOf" srcId="{3F81DF5D-3FE8-4255-B886-D19D95BCAAAC}" destId="{8350B5E1-BB52-4E75-B9AE-31394358D28B}" srcOrd="0" destOrd="0" presId="urn:microsoft.com/office/officeart/2005/8/layout/hierarchy3"/>
    <dgm:cxn modelId="{45F3B4C1-1720-4D97-9015-A1C6BEBD61FD}" type="presParOf" srcId="{3F81DF5D-3FE8-4255-B886-D19D95BCAAAC}" destId="{45DB8108-7A6E-4C8B-80F3-1764ED4D8C73}" srcOrd="1" destOrd="0" presId="urn:microsoft.com/office/officeart/2005/8/layout/hierarchy3"/>
    <dgm:cxn modelId="{919455A2-B6A7-448A-AE41-8B762F338E1E}" type="presParOf" srcId="{E13871E2-CED4-46FB-BC4F-02EC67BF06D6}" destId="{78595DAB-D86C-4C50-A532-099D6B4EEABD}" srcOrd="1" destOrd="0" presId="urn:microsoft.com/office/officeart/2005/8/layout/hierarchy3"/>
    <dgm:cxn modelId="{00108209-CFFE-45AC-AA99-E02D78BF30D4}" type="presParOf" srcId="{78595DAB-D86C-4C50-A532-099D6B4EEABD}" destId="{54A10075-8A41-4BAB-9FBB-0F6148F5A820}" srcOrd="0" destOrd="0" presId="urn:microsoft.com/office/officeart/2005/8/layout/hierarchy3"/>
    <dgm:cxn modelId="{593F12B0-AF93-4756-940C-EF8B93BB9D4A}" type="presParOf" srcId="{78595DAB-D86C-4C50-A532-099D6B4EEABD}" destId="{34C08719-8CE1-48DF-95D0-AB3FDE29B756}" srcOrd="1" destOrd="0" presId="urn:microsoft.com/office/officeart/2005/8/layout/hierarchy3"/>
    <dgm:cxn modelId="{777CF8E6-45B4-45FE-87D6-A5F5CCC4709E}" type="presParOf" srcId="{78595DAB-D86C-4C50-A532-099D6B4EEABD}" destId="{2563CA52-D92A-4316-B17F-B7599B05A75C}" srcOrd="2" destOrd="0" presId="urn:microsoft.com/office/officeart/2005/8/layout/hierarchy3"/>
    <dgm:cxn modelId="{49459061-D6D2-4956-9E6A-83152C933EC7}" type="presParOf" srcId="{78595DAB-D86C-4C50-A532-099D6B4EEABD}" destId="{9FAB287D-DBF1-4496-9875-AC553B761C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7DEAA-5648-42FC-8BC9-7EE25C27EE4B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BA550D-3BD3-4462-A89E-BA8294697A38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အာဇာနည်များ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4616D-4ACC-4AF8-8BDE-56726BE84C64}" type="par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C418C743-0DBA-4778-A482-9B30A69B6CCF}" type="sib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A45A42E7-C624-4924-A96C-473AE095F527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my-MM" sz="1400" b="1" dirty="0"/>
            <a:t>မေးခွန်း-</a:t>
          </a:r>
          <a:r>
            <a:rPr lang="my-MM" sz="1400" b="0" dirty="0"/>
            <a:t>အိုထာဝရဘုရား၊သန့်ရှင်း၍ မှန်သော၊မြေကြီးပေါ်၌နေသောသူတို့အပေါ်၌ အကျွန်ုပ်တို့၏အသွေးကိုမည်မျှကြာအောင်လက်စားချေတော်မမူပါသနည်းဟု ကျယ်လောင်သောအသံဖြင့် ကြွေးကြော်ကြ၏။(ဗျာ. ၆:၁၀)</a:t>
          </a:r>
          <a:endParaRPr lang="en" sz="1400" b="0" dirty="0"/>
        </a:p>
      </dgm:t>
    </dgm:pt>
    <dgm:pt modelId="{1B811046-1E5D-4F8A-AFD5-2CDA81BF3F37}" type="parTrans" cxnId="{5EAD19E7-0828-40D9-BEB6-7AA28EE7EF74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615A508-E49B-4800-BD53-6D6FFD6C210D}" type="sibTrans" cxnId="{5EAD19E7-0828-40D9-BEB6-7AA28EE7EF74}">
      <dgm:prSet/>
      <dgm:spPr/>
      <dgm:t>
        <a:bodyPr/>
        <a:lstStyle/>
        <a:p>
          <a:endParaRPr lang="es-ES" sz="2000" b="1"/>
        </a:p>
      </dgm:t>
    </dgm:pt>
    <dgm:pt modelId="{3823E508-8432-4F67-8063-5493CFEB534C}">
      <dgm:prSet phldrT="[Texto]" custT="1"/>
      <dgm:spPr>
        <a:solidFill>
          <a:schemeClr val="accent5">
            <a:lumMod val="75000"/>
            <a:alpha val="90000"/>
          </a:schemeClr>
        </a:solidFill>
        <a:ln w="38100"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my-MM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အဖြေ</a:t>
          </a:r>
          <a:r>
            <a: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my-MM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ထိုအခါသူ​တို့​တစ်ဦးစီ​အားဖြူ​သော​ဝတ်လုံ​ကို​ပေး​တော်မူ​ပြီးလျှင်သူ​တို့​နည်းတူအသေ​သတ်​ခြင်း​ခံရ​ရန်​ရှိ​သည့်သူ​တို့​၏​အစေအပါး​ချင်း​များ​နှင့်သူ​တို့​ညီအစ်ကို​များ​၏​အရေအတွက်ပြည့်စုံ​သည့်​တိုင်အောင်နောက်ထပ်ခဏ​အနားယူ​ကြ​ရန် သူ​တို့​အား မိန့်​တော်မူ​၏။ 'ဗျာဒိတ်ကျမ်း 6:11</a:t>
          </a:r>
          <a:endParaRPr lang="en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57C7C-5F39-4B94-A706-F0E18D32BACA}" type="parTrans" cxnId="{A82184B2-01F7-4FD5-B764-3FCF527265D3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5DC7743A-B45D-487C-9525-0E0E4A211FFB}" type="sibTrans" cxnId="{A82184B2-01F7-4FD5-B764-3FCF527265D3}">
      <dgm:prSet/>
      <dgm:spPr/>
      <dgm:t>
        <a:bodyPr/>
        <a:lstStyle/>
        <a:p>
          <a:endParaRPr lang="es-ES" sz="2000" b="1"/>
        </a:p>
      </dgm:t>
    </dgm:pt>
    <dgm:pt modelId="{32C348F2-6FF0-4CF5-948A-ED12863AE537}" type="pres">
      <dgm:prSet presAssocID="{46D7DEAA-5648-42FC-8BC9-7EE25C27EE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871E2-CED4-46FB-BC4F-02EC67BF06D6}" type="pres">
      <dgm:prSet presAssocID="{D2BA550D-3BD3-4462-A89E-BA8294697A38}" presName="root" presStyleCnt="0"/>
      <dgm:spPr/>
    </dgm:pt>
    <dgm:pt modelId="{3F81DF5D-3FE8-4255-B886-D19D95BCAAAC}" type="pres">
      <dgm:prSet presAssocID="{D2BA550D-3BD3-4462-A89E-BA8294697A38}" presName="rootComposite" presStyleCnt="0"/>
      <dgm:spPr/>
    </dgm:pt>
    <dgm:pt modelId="{8350B5E1-BB52-4E75-B9AE-31394358D28B}" type="pres">
      <dgm:prSet presAssocID="{D2BA550D-3BD3-4462-A89E-BA8294697A38}" presName="rootText" presStyleLbl="node1" presStyleIdx="0" presStyleCnt="1" custScaleX="190766" custLinFactNeighborX="6798"/>
      <dgm:spPr/>
    </dgm:pt>
    <dgm:pt modelId="{45DB8108-7A6E-4C8B-80F3-1764ED4D8C73}" type="pres">
      <dgm:prSet presAssocID="{D2BA550D-3BD3-4462-A89E-BA8294697A38}" presName="rootConnector" presStyleLbl="node1" presStyleIdx="0" presStyleCnt="1"/>
      <dgm:spPr/>
    </dgm:pt>
    <dgm:pt modelId="{78595DAB-D86C-4C50-A532-099D6B4EEABD}" type="pres">
      <dgm:prSet presAssocID="{D2BA550D-3BD3-4462-A89E-BA8294697A38}" presName="childShape" presStyleCnt="0"/>
      <dgm:spPr/>
    </dgm:pt>
    <dgm:pt modelId="{54A10075-8A41-4BAB-9FBB-0F6148F5A820}" type="pres">
      <dgm:prSet presAssocID="{1B811046-1E5D-4F8A-AFD5-2CDA81BF3F37}" presName="Name13" presStyleLbl="parChTrans1D2" presStyleIdx="0" presStyleCnt="2"/>
      <dgm:spPr/>
    </dgm:pt>
    <dgm:pt modelId="{34C08719-8CE1-48DF-95D0-AB3FDE29B756}" type="pres">
      <dgm:prSet presAssocID="{A45A42E7-C624-4924-A96C-473AE095F527}" presName="childText" presStyleLbl="bgAcc1" presStyleIdx="0" presStyleCnt="2" custScaleX="556782" custScaleY="409431">
        <dgm:presLayoutVars>
          <dgm:bulletEnabled val="1"/>
        </dgm:presLayoutVars>
      </dgm:prSet>
      <dgm:spPr/>
    </dgm:pt>
    <dgm:pt modelId="{2563CA52-D92A-4316-B17F-B7599B05A75C}" type="pres">
      <dgm:prSet presAssocID="{C5757C7C-5F39-4B94-A706-F0E18D32BACA}" presName="Name13" presStyleLbl="parChTrans1D2" presStyleIdx="1" presStyleCnt="2"/>
      <dgm:spPr/>
    </dgm:pt>
    <dgm:pt modelId="{9FAB287D-DBF1-4496-9875-AC553B761CE5}" type="pres">
      <dgm:prSet presAssocID="{3823E508-8432-4F67-8063-5493CFEB534C}" presName="childText" presStyleLbl="bgAcc1" presStyleIdx="1" presStyleCnt="2" custScaleX="556782" custScaleY="409431">
        <dgm:presLayoutVars>
          <dgm:bulletEnabled val="1"/>
        </dgm:presLayoutVars>
      </dgm:prSet>
      <dgm:spPr/>
    </dgm:pt>
  </dgm:ptLst>
  <dgm:cxnLst>
    <dgm:cxn modelId="{E46E9A13-13FD-45B7-9AAD-3A9BDD976FB7}" type="presOf" srcId="{1B811046-1E5D-4F8A-AFD5-2CDA81BF3F37}" destId="{54A10075-8A41-4BAB-9FBB-0F6148F5A820}" srcOrd="0" destOrd="0" presId="urn:microsoft.com/office/officeart/2005/8/layout/hierarchy3"/>
    <dgm:cxn modelId="{F902355F-87F0-424C-88D5-F90FD781852A}" type="presOf" srcId="{D2BA550D-3BD3-4462-A89E-BA8294697A38}" destId="{45DB8108-7A6E-4C8B-80F3-1764ED4D8C73}" srcOrd="1" destOrd="0" presId="urn:microsoft.com/office/officeart/2005/8/layout/hierarchy3"/>
    <dgm:cxn modelId="{E491C76B-DAB7-4EF3-8DFE-453C69C4A0A6}" type="presOf" srcId="{A45A42E7-C624-4924-A96C-473AE095F527}" destId="{34C08719-8CE1-48DF-95D0-AB3FDE29B756}" srcOrd="0" destOrd="0" presId="urn:microsoft.com/office/officeart/2005/8/layout/hierarchy3"/>
    <dgm:cxn modelId="{A82184B2-01F7-4FD5-B764-3FCF527265D3}" srcId="{D2BA550D-3BD3-4462-A89E-BA8294697A38}" destId="{3823E508-8432-4F67-8063-5493CFEB534C}" srcOrd="1" destOrd="0" parTransId="{C5757C7C-5F39-4B94-A706-F0E18D32BACA}" sibTransId="{5DC7743A-B45D-487C-9525-0E0E4A211FFB}"/>
    <dgm:cxn modelId="{4D29FCB6-A1C8-4635-A3D5-195F58B8668C}" type="presOf" srcId="{46D7DEAA-5648-42FC-8BC9-7EE25C27EE4B}" destId="{32C348F2-6FF0-4CF5-948A-ED12863AE537}" srcOrd="0" destOrd="0" presId="urn:microsoft.com/office/officeart/2005/8/layout/hierarchy3"/>
    <dgm:cxn modelId="{5E6942C2-DD81-42A3-9131-5C5DE8C6EC88}" srcId="{46D7DEAA-5648-42FC-8BC9-7EE25C27EE4B}" destId="{D2BA550D-3BD3-4462-A89E-BA8294697A38}" srcOrd="0" destOrd="0" parTransId="{1274616D-4ACC-4AF8-8BDE-56726BE84C64}" sibTransId="{C418C743-0DBA-4778-A482-9B30A69B6CCF}"/>
    <dgm:cxn modelId="{982F07D1-C66B-4485-9723-40264383AF7D}" type="presOf" srcId="{D2BA550D-3BD3-4462-A89E-BA8294697A38}" destId="{8350B5E1-BB52-4E75-B9AE-31394358D28B}" srcOrd="0" destOrd="0" presId="urn:microsoft.com/office/officeart/2005/8/layout/hierarchy3"/>
    <dgm:cxn modelId="{D704D3E5-4E21-4B0B-AF83-BB048DB269DE}" type="presOf" srcId="{C5757C7C-5F39-4B94-A706-F0E18D32BACA}" destId="{2563CA52-D92A-4316-B17F-B7599B05A75C}" srcOrd="0" destOrd="0" presId="urn:microsoft.com/office/officeart/2005/8/layout/hierarchy3"/>
    <dgm:cxn modelId="{5EAD19E7-0828-40D9-BEB6-7AA28EE7EF74}" srcId="{D2BA550D-3BD3-4462-A89E-BA8294697A38}" destId="{A45A42E7-C624-4924-A96C-473AE095F527}" srcOrd="0" destOrd="0" parTransId="{1B811046-1E5D-4F8A-AFD5-2CDA81BF3F37}" sibTransId="{9615A508-E49B-4800-BD53-6D6FFD6C210D}"/>
    <dgm:cxn modelId="{393A59EC-AAFC-4A34-999F-9A62DEABDEA2}" type="presOf" srcId="{3823E508-8432-4F67-8063-5493CFEB534C}" destId="{9FAB287D-DBF1-4496-9875-AC553B761CE5}" srcOrd="0" destOrd="0" presId="urn:microsoft.com/office/officeart/2005/8/layout/hierarchy3"/>
    <dgm:cxn modelId="{3C3C681A-7396-4CA2-BE42-773796C6806E}" type="presParOf" srcId="{32C348F2-6FF0-4CF5-948A-ED12863AE537}" destId="{E13871E2-CED4-46FB-BC4F-02EC67BF06D6}" srcOrd="0" destOrd="0" presId="urn:microsoft.com/office/officeart/2005/8/layout/hierarchy3"/>
    <dgm:cxn modelId="{9D44F93F-E004-46D5-99BA-3C53A11AC2CC}" type="presParOf" srcId="{E13871E2-CED4-46FB-BC4F-02EC67BF06D6}" destId="{3F81DF5D-3FE8-4255-B886-D19D95BCAAAC}" srcOrd="0" destOrd="0" presId="urn:microsoft.com/office/officeart/2005/8/layout/hierarchy3"/>
    <dgm:cxn modelId="{6CB21254-A569-4EBF-9B01-94041A046BD9}" type="presParOf" srcId="{3F81DF5D-3FE8-4255-B886-D19D95BCAAAC}" destId="{8350B5E1-BB52-4E75-B9AE-31394358D28B}" srcOrd="0" destOrd="0" presId="urn:microsoft.com/office/officeart/2005/8/layout/hierarchy3"/>
    <dgm:cxn modelId="{45F3B4C1-1720-4D97-9015-A1C6BEBD61FD}" type="presParOf" srcId="{3F81DF5D-3FE8-4255-B886-D19D95BCAAAC}" destId="{45DB8108-7A6E-4C8B-80F3-1764ED4D8C73}" srcOrd="1" destOrd="0" presId="urn:microsoft.com/office/officeart/2005/8/layout/hierarchy3"/>
    <dgm:cxn modelId="{919455A2-B6A7-448A-AE41-8B762F338E1E}" type="presParOf" srcId="{E13871E2-CED4-46FB-BC4F-02EC67BF06D6}" destId="{78595DAB-D86C-4C50-A532-099D6B4EEABD}" srcOrd="1" destOrd="0" presId="urn:microsoft.com/office/officeart/2005/8/layout/hierarchy3"/>
    <dgm:cxn modelId="{00108209-CFFE-45AC-AA99-E02D78BF30D4}" type="presParOf" srcId="{78595DAB-D86C-4C50-A532-099D6B4EEABD}" destId="{54A10075-8A41-4BAB-9FBB-0F6148F5A820}" srcOrd="0" destOrd="0" presId="urn:microsoft.com/office/officeart/2005/8/layout/hierarchy3"/>
    <dgm:cxn modelId="{593F12B0-AF93-4756-940C-EF8B93BB9D4A}" type="presParOf" srcId="{78595DAB-D86C-4C50-A532-099D6B4EEABD}" destId="{34C08719-8CE1-48DF-95D0-AB3FDE29B756}" srcOrd="1" destOrd="0" presId="urn:microsoft.com/office/officeart/2005/8/layout/hierarchy3"/>
    <dgm:cxn modelId="{777CF8E6-45B4-45FE-87D6-A5F5CCC4709E}" type="presParOf" srcId="{78595DAB-D86C-4C50-A532-099D6B4EEABD}" destId="{2563CA52-D92A-4316-B17F-B7599B05A75C}" srcOrd="2" destOrd="0" presId="urn:microsoft.com/office/officeart/2005/8/layout/hierarchy3"/>
    <dgm:cxn modelId="{49459061-D6D2-4956-9E6A-83152C933EC7}" type="presParOf" srcId="{78595DAB-D86C-4C50-A532-099D6B4EEABD}" destId="{9FAB287D-DBF1-4496-9875-AC553B761C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D7DEAA-5648-42FC-8BC9-7EE25C27EE4B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BA550D-3BD3-4462-A89E-BA8294697A38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my-MM" sz="2400" b="1" i="0" dirty="0"/>
            <a:t>ယောဘ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4616D-4ACC-4AF8-8BDE-56726BE84C64}" type="par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C418C743-0DBA-4778-A482-9B30A69B6CCF}" type="sibTrans" cxnId="{5E6942C2-DD81-42A3-9131-5C5DE8C6EC88}">
      <dgm:prSet/>
      <dgm:spPr/>
      <dgm:t>
        <a:bodyPr/>
        <a:lstStyle/>
        <a:p>
          <a:endParaRPr lang="es-ES" sz="2000" b="1"/>
        </a:p>
      </dgm:t>
    </dgm:pt>
    <dgm:pt modelId="{A45A42E7-C624-4924-A96C-473AE095F527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my-MM" sz="1600" b="1" noProof="0" dirty="0"/>
            <a:t>မေးခွန်း“မိန်းမမှဖွားမြင်သောသတ္တဝါတို့သည်၊ရက်အနည်းငယ်ကြာပြီးဒုက္ခတွေနဲ့ပြည့်နေတယ်။”(ယောဘ၁၄း၁)“လူဆိုးတို့သည်အဘယ်</a:t>
          </a:r>
          <a:r>
            <a:rPr lang="en-US" sz="1600" b="1" noProof="0" dirty="0"/>
            <a:t> </a:t>
          </a:r>
          <a:r>
            <a:rPr lang="my-MM" sz="1600" b="1" noProof="0" dirty="0"/>
            <a:t>ကြောင့်အသက်ကြီး၍ တန်ခိုးထွားကြသနည်း။ (ယောဘ ၂၁:၇)၊</a:t>
          </a:r>
          <a:endParaRPr lang="en" sz="1600" b="1" noProof="0" dirty="0"/>
        </a:p>
      </dgm:t>
    </dgm:pt>
    <dgm:pt modelId="{1B811046-1E5D-4F8A-AFD5-2CDA81BF3F37}" type="parTrans" cxnId="{5EAD19E7-0828-40D9-BEB6-7AA28EE7EF74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615A508-E49B-4800-BD53-6D6FFD6C210D}" type="sibTrans" cxnId="{5EAD19E7-0828-40D9-BEB6-7AA28EE7EF74}">
      <dgm:prSet/>
      <dgm:spPr/>
      <dgm:t>
        <a:bodyPr/>
        <a:lstStyle/>
        <a:p>
          <a:endParaRPr lang="es-ES" sz="2000" b="1"/>
        </a:p>
      </dgm:t>
    </dgm:pt>
    <dgm:pt modelId="{3823E508-8432-4F67-8063-5493CFEB534C}">
      <dgm:prSet phldrT="[Texto]" custT="1"/>
      <dgm:spPr>
        <a:solidFill>
          <a:schemeClr val="accent4">
            <a:lumMod val="50000"/>
            <a:alpha val="90000"/>
          </a:schemeClr>
        </a:solidFill>
        <a:ln w="38100"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အဖြေ- “ပညာမရှိသောစကားဖြင့် ငါ့အကြံအစည်ကို ဖုံးကွယ်ထားသောသူကား မည်သူနည်း။ […] မြေကြီးအုတ်မြစ်ချတုန်းက မင်းဘယ်မှာလဲ။ နားလည်ရင်ပြောပါ” (ယောဘ ၃၈:၂၊ ၄)။</a:t>
          </a:r>
          <a:endParaRPr lang="en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57C7C-5F39-4B94-A706-F0E18D32BACA}" type="parTrans" cxnId="{A82184B2-01F7-4FD5-B764-3FCF527265D3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5DC7743A-B45D-487C-9525-0E0E4A211FFB}" type="sibTrans" cxnId="{A82184B2-01F7-4FD5-B764-3FCF527265D3}">
      <dgm:prSet/>
      <dgm:spPr/>
      <dgm:t>
        <a:bodyPr/>
        <a:lstStyle/>
        <a:p>
          <a:endParaRPr lang="es-ES" sz="2000" b="1"/>
        </a:p>
      </dgm:t>
    </dgm:pt>
    <dgm:pt modelId="{32C348F2-6FF0-4CF5-948A-ED12863AE537}" type="pres">
      <dgm:prSet presAssocID="{46D7DEAA-5648-42FC-8BC9-7EE25C27EE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871E2-CED4-46FB-BC4F-02EC67BF06D6}" type="pres">
      <dgm:prSet presAssocID="{D2BA550D-3BD3-4462-A89E-BA8294697A38}" presName="root" presStyleCnt="0"/>
      <dgm:spPr/>
    </dgm:pt>
    <dgm:pt modelId="{3F81DF5D-3FE8-4255-B886-D19D95BCAAAC}" type="pres">
      <dgm:prSet presAssocID="{D2BA550D-3BD3-4462-A89E-BA8294697A38}" presName="rootComposite" presStyleCnt="0"/>
      <dgm:spPr/>
    </dgm:pt>
    <dgm:pt modelId="{8350B5E1-BB52-4E75-B9AE-31394358D28B}" type="pres">
      <dgm:prSet presAssocID="{D2BA550D-3BD3-4462-A89E-BA8294697A38}" presName="rootText" presStyleLbl="node1" presStyleIdx="0" presStyleCnt="1" custScaleX="190766"/>
      <dgm:spPr/>
    </dgm:pt>
    <dgm:pt modelId="{45DB8108-7A6E-4C8B-80F3-1764ED4D8C73}" type="pres">
      <dgm:prSet presAssocID="{D2BA550D-3BD3-4462-A89E-BA8294697A38}" presName="rootConnector" presStyleLbl="node1" presStyleIdx="0" presStyleCnt="1"/>
      <dgm:spPr/>
    </dgm:pt>
    <dgm:pt modelId="{78595DAB-D86C-4C50-A532-099D6B4EEABD}" type="pres">
      <dgm:prSet presAssocID="{D2BA550D-3BD3-4462-A89E-BA8294697A38}" presName="childShape" presStyleCnt="0"/>
      <dgm:spPr/>
    </dgm:pt>
    <dgm:pt modelId="{54A10075-8A41-4BAB-9FBB-0F6148F5A820}" type="pres">
      <dgm:prSet presAssocID="{1B811046-1E5D-4F8A-AFD5-2CDA81BF3F37}" presName="Name13" presStyleLbl="parChTrans1D2" presStyleIdx="0" presStyleCnt="2"/>
      <dgm:spPr/>
    </dgm:pt>
    <dgm:pt modelId="{34C08719-8CE1-48DF-95D0-AB3FDE29B756}" type="pres">
      <dgm:prSet presAssocID="{A45A42E7-C624-4924-A96C-473AE095F527}" presName="childText" presStyleLbl="bgAcc1" presStyleIdx="0" presStyleCnt="2" custScaleX="574337" custScaleY="358779">
        <dgm:presLayoutVars>
          <dgm:bulletEnabled val="1"/>
        </dgm:presLayoutVars>
      </dgm:prSet>
      <dgm:spPr/>
    </dgm:pt>
    <dgm:pt modelId="{2563CA52-D92A-4316-B17F-B7599B05A75C}" type="pres">
      <dgm:prSet presAssocID="{C5757C7C-5F39-4B94-A706-F0E18D32BACA}" presName="Name13" presStyleLbl="parChTrans1D2" presStyleIdx="1" presStyleCnt="2"/>
      <dgm:spPr/>
    </dgm:pt>
    <dgm:pt modelId="{9FAB287D-DBF1-4496-9875-AC553B761CE5}" type="pres">
      <dgm:prSet presAssocID="{3823E508-8432-4F67-8063-5493CFEB534C}" presName="childText" presStyleLbl="bgAcc1" presStyleIdx="1" presStyleCnt="2" custScaleX="574337" custScaleY="358779">
        <dgm:presLayoutVars>
          <dgm:bulletEnabled val="1"/>
        </dgm:presLayoutVars>
      </dgm:prSet>
      <dgm:spPr/>
    </dgm:pt>
  </dgm:ptLst>
  <dgm:cxnLst>
    <dgm:cxn modelId="{E46E9A13-13FD-45B7-9AAD-3A9BDD976FB7}" type="presOf" srcId="{1B811046-1E5D-4F8A-AFD5-2CDA81BF3F37}" destId="{54A10075-8A41-4BAB-9FBB-0F6148F5A820}" srcOrd="0" destOrd="0" presId="urn:microsoft.com/office/officeart/2005/8/layout/hierarchy3"/>
    <dgm:cxn modelId="{F902355F-87F0-424C-88D5-F90FD781852A}" type="presOf" srcId="{D2BA550D-3BD3-4462-A89E-BA8294697A38}" destId="{45DB8108-7A6E-4C8B-80F3-1764ED4D8C73}" srcOrd="1" destOrd="0" presId="urn:microsoft.com/office/officeart/2005/8/layout/hierarchy3"/>
    <dgm:cxn modelId="{E491C76B-DAB7-4EF3-8DFE-453C69C4A0A6}" type="presOf" srcId="{A45A42E7-C624-4924-A96C-473AE095F527}" destId="{34C08719-8CE1-48DF-95D0-AB3FDE29B756}" srcOrd="0" destOrd="0" presId="urn:microsoft.com/office/officeart/2005/8/layout/hierarchy3"/>
    <dgm:cxn modelId="{A82184B2-01F7-4FD5-B764-3FCF527265D3}" srcId="{D2BA550D-3BD3-4462-A89E-BA8294697A38}" destId="{3823E508-8432-4F67-8063-5493CFEB534C}" srcOrd="1" destOrd="0" parTransId="{C5757C7C-5F39-4B94-A706-F0E18D32BACA}" sibTransId="{5DC7743A-B45D-487C-9525-0E0E4A211FFB}"/>
    <dgm:cxn modelId="{4D29FCB6-A1C8-4635-A3D5-195F58B8668C}" type="presOf" srcId="{46D7DEAA-5648-42FC-8BC9-7EE25C27EE4B}" destId="{32C348F2-6FF0-4CF5-948A-ED12863AE537}" srcOrd="0" destOrd="0" presId="urn:microsoft.com/office/officeart/2005/8/layout/hierarchy3"/>
    <dgm:cxn modelId="{5E6942C2-DD81-42A3-9131-5C5DE8C6EC88}" srcId="{46D7DEAA-5648-42FC-8BC9-7EE25C27EE4B}" destId="{D2BA550D-3BD3-4462-A89E-BA8294697A38}" srcOrd="0" destOrd="0" parTransId="{1274616D-4ACC-4AF8-8BDE-56726BE84C64}" sibTransId="{C418C743-0DBA-4778-A482-9B30A69B6CCF}"/>
    <dgm:cxn modelId="{982F07D1-C66B-4485-9723-40264383AF7D}" type="presOf" srcId="{D2BA550D-3BD3-4462-A89E-BA8294697A38}" destId="{8350B5E1-BB52-4E75-B9AE-31394358D28B}" srcOrd="0" destOrd="0" presId="urn:microsoft.com/office/officeart/2005/8/layout/hierarchy3"/>
    <dgm:cxn modelId="{D704D3E5-4E21-4B0B-AF83-BB048DB269DE}" type="presOf" srcId="{C5757C7C-5F39-4B94-A706-F0E18D32BACA}" destId="{2563CA52-D92A-4316-B17F-B7599B05A75C}" srcOrd="0" destOrd="0" presId="urn:microsoft.com/office/officeart/2005/8/layout/hierarchy3"/>
    <dgm:cxn modelId="{5EAD19E7-0828-40D9-BEB6-7AA28EE7EF74}" srcId="{D2BA550D-3BD3-4462-A89E-BA8294697A38}" destId="{A45A42E7-C624-4924-A96C-473AE095F527}" srcOrd="0" destOrd="0" parTransId="{1B811046-1E5D-4F8A-AFD5-2CDA81BF3F37}" sibTransId="{9615A508-E49B-4800-BD53-6D6FFD6C210D}"/>
    <dgm:cxn modelId="{393A59EC-AAFC-4A34-999F-9A62DEABDEA2}" type="presOf" srcId="{3823E508-8432-4F67-8063-5493CFEB534C}" destId="{9FAB287D-DBF1-4496-9875-AC553B761CE5}" srcOrd="0" destOrd="0" presId="urn:microsoft.com/office/officeart/2005/8/layout/hierarchy3"/>
    <dgm:cxn modelId="{3C3C681A-7396-4CA2-BE42-773796C6806E}" type="presParOf" srcId="{32C348F2-6FF0-4CF5-948A-ED12863AE537}" destId="{E13871E2-CED4-46FB-BC4F-02EC67BF06D6}" srcOrd="0" destOrd="0" presId="urn:microsoft.com/office/officeart/2005/8/layout/hierarchy3"/>
    <dgm:cxn modelId="{9D44F93F-E004-46D5-99BA-3C53A11AC2CC}" type="presParOf" srcId="{E13871E2-CED4-46FB-BC4F-02EC67BF06D6}" destId="{3F81DF5D-3FE8-4255-B886-D19D95BCAAAC}" srcOrd="0" destOrd="0" presId="urn:microsoft.com/office/officeart/2005/8/layout/hierarchy3"/>
    <dgm:cxn modelId="{6CB21254-A569-4EBF-9B01-94041A046BD9}" type="presParOf" srcId="{3F81DF5D-3FE8-4255-B886-D19D95BCAAAC}" destId="{8350B5E1-BB52-4E75-B9AE-31394358D28B}" srcOrd="0" destOrd="0" presId="urn:microsoft.com/office/officeart/2005/8/layout/hierarchy3"/>
    <dgm:cxn modelId="{45F3B4C1-1720-4D97-9015-A1C6BEBD61FD}" type="presParOf" srcId="{3F81DF5D-3FE8-4255-B886-D19D95BCAAAC}" destId="{45DB8108-7A6E-4C8B-80F3-1764ED4D8C73}" srcOrd="1" destOrd="0" presId="urn:microsoft.com/office/officeart/2005/8/layout/hierarchy3"/>
    <dgm:cxn modelId="{919455A2-B6A7-448A-AE41-8B762F338E1E}" type="presParOf" srcId="{E13871E2-CED4-46FB-BC4F-02EC67BF06D6}" destId="{78595DAB-D86C-4C50-A532-099D6B4EEABD}" srcOrd="1" destOrd="0" presId="urn:microsoft.com/office/officeart/2005/8/layout/hierarchy3"/>
    <dgm:cxn modelId="{00108209-CFFE-45AC-AA99-E02D78BF30D4}" type="presParOf" srcId="{78595DAB-D86C-4C50-A532-099D6B4EEABD}" destId="{54A10075-8A41-4BAB-9FBB-0F6148F5A820}" srcOrd="0" destOrd="0" presId="urn:microsoft.com/office/officeart/2005/8/layout/hierarchy3"/>
    <dgm:cxn modelId="{593F12B0-AF93-4756-940C-EF8B93BB9D4A}" type="presParOf" srcId="{78595DAB-D86C-4C50-A532-099D6B4EEABD}" destId="{34C08719-8CE1-48DF-95D0-AB3FDE29B756}" srcOrd="1" destOrd="0" presId="urn:microsoft.com/office/officeart/2005/8/layout/hierarchy3"/>
    <dgm:cxn modelId="{777CF8E6-45B4-45FE-87D6-A5F5CCC4709E}" type="presParOf" srcId="{78595DAB-D86C-4C50-A532-099D6B4EEABD}" destId="{2563CA52-D92A-4316-B17F-B7599B05A75C}" srcOrd="2" destOrd="0" presId="urn:microsoft.com/office/officeart/2005/8/layout/hierarchy3"/>
    <dgm:cxn modelId="{49459061-D6D2-4956-9E6A-83152C933EC7}" type="presParOf" srcId="{78595DAB-D86C-4C50-A532-099D6B4EEABD}" destId="{9FAB287D-DBF1-4496-9875-AC553B761C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B5E1-BB52-4E75-B9AE-31394358D28B}">
      <dsp:nvSpPr>
        <dsp:cNvPr id="0" name=""/>
        <dsp:cNvSpPr/>
      </dsp:nvSpPr>
      <dsp:spPr>
        <a:xfrm>
          <a:off x="396240" y="909"/>
          <a:ext cx="1859872" cy="48747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ယေရမိ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518" y="15187"/>
        <a:ext cx="1831316" cy="458918"/>
      </dsp:txXfrm>
    </dsp:sp>
    <dsp:sp modelId="{54A10075-8A41-4BAB-9FBB-0F6148F5A820}">
      <dsp:nvSpPr>
        <dsp:cNvPr id="0" name=""/>
        <dsp:cNvSpPr/>
      </dsp:nvSpPr>
      <dsp:spPr>
        <a:xfrm>
          <a:off x="582228" y="488384"/>
          <a:ext cx="185987" cy="996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347"/>
              </a:lnTo>
              <a:lnTo>
                <a:pt x="185987" y="99634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08719-8CE1-48DF-95D0-AB3FDE29B756}">
      <dsp:nvSpPr>
        <dsp:cNvPr id="0" name=""/>
        <dsp:cNvSpPr/>
      </dsp:nvSpPr>
      <dsp:spPr>
        <a:xfrm>
          <a:off x="768215" y="610252"/>
          <a:ext cx="4174304" cy="174895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b="0" i="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i="0" kern="1200" dirty="0"/>
            <a:t>မေးခွန်း</a:t>
          </a:r>
          <a:r>
            <a:rPr lang="my-MM" sz="1400" b="0" i="0" kern="1200" dirty="0"/>
            <a:t>“သခင်၊ကိုယ်တော်သည်အစဉ်ဖြောင့်မတ်တော်မူ၏။အမှုကိုသင့်ရှေ့မှာငါဆောင်ခဲ့သောအခါ၊သင်၏တရားမျှတခြင်းအကြောင်းငါပြောမည်၊မတရားသောလမ်းသည်အဘယ်ကြောင့်ကြီးပွားသနည်း။သစ္စာမရှိသူအားလုံးအဘယ်ကြောင့် သက်တောင့်သက်သာ နေထိုင်ကြသနည်း။          			(ယေ. ၁၂:၁)</a:t>
          </a:r>
          <a:endParaRPr lang="en" sz="1400" b="1" kern="1200" dirty="0"/>
        </a:p>
      </dsp:txBody>
      <dsp:txXfrm>
        <a:off x="819440" y="661477"/>
        <a:ext cx="4071854" cy="1646507"/>
      </dsp:txXfrm>
    </dsp:sp>
    <dsp:sp modelId="{2563CA52-D92A-4316-B17F-B7599B05A75C}">
      <dsp:nvSpPr>
        <dsp:cNvPr id="0" name=""/>
        <dsp:cNvSpPr/>
      </dsp:nvSpPr>
      <dsp:spPr>
        <a:xfrm>
          <a:off x="582228" y="488384"/>
          <a:ext cx="185987" cy="2867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172"/>
              </a:lnTo>
              <a:lnTo>
                <a:pt x="185987" y="2867172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B287D-DBF1-4496-9875-AC553B761CE5}">
      <dsp:nvSpPr>
        <dsp:cNvPr id="0" name=""/>
        <dsp:cNvSpPr/>
      </dsp:nvSpPr>
      <dsp:spPr>
        <a:xfrm>
          <a:off x="768215" y="2481078"/>
          <a:ext cx="4174304" cy="1748957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 w="38100" cap="flat" cmpd="sng" algn="ctr">
          <a:solidFill>
            <a:schemeClr val="accent3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ANSWER:</a:t>
          </a:r>
          <a:r>
            <a:rPr lang="my-MM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'သင်​သည်ခြေသည်သူရဲ​တို့​နှင့်အပြေးပြိုင်​၍​ပင်ပန်း​လျှင် မြင်း​တို့​နှင့် မည်သို့​ပြိုင်​နိုင်​မည်နည်း​။ သင်​သည် ငြိမ်းချမ်း​သော​ပြည်​၌စိတ်မော​နေ​လျှင်ဂျော်ဒန်​တောအုပ်ကြီး​၌ သင်​မည်သို့​ပြု​မည်နည်း​။                            			'ယေရမိအနာဂတ္တိကျမ်း 12:5</a:t>
          </a:r>
          <a:endParaRPr lang="en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9440" y="2532303"/>
        <a:ext cx="4071854" cy="1646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B5E1-BB52-4E75-B9AE-31394358D28B}">
      <dsp:nvSpPr>
        <dsp:cNvPr id="0" name=""/>
        <dsp:cNvSpPr/>
      </dsp:nvSpPr>
      <dsp:spPr>
        <a:xfrm>
          <a:off x="66673" y="105"/>
          <a:ext cx="1860579" cy="48766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i="0" kern="1200" dirty="0"/>
            <a:t>ဟာဗက္ကုတ်</a:t>
          </a:r>
          <a:endParaRPr lang="en" sz="2400" b="1" kern="1200" dirty="0"/>
        </a:p>
      </dsp:txBody>
      <dsp:txXfrm>
        <a:off x="80956" y="14388"/>
        <a:ext cx="1832013" cy="459094"/>
      </dsp:txXfrm>
    </dsp:sp>
    <dsp:sp modelId="{54A10075-8A41-4BAB-9FBB-0F6148F5A820}">
      <dsp:nvSpPr>
        <dsp:cNvPr id="0" name=""/>
        <dsp:cNvSpPr/>
      </dsp:nvSpPr>
      <dsp:spPr>
        <a:xfrm>
          <a:off x="252730" y="487765"/>
          <a:ext cx="186057" cy="9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726"/>
              </a:lnTo>
              <a:lnTo>
                <a:pt x="186057" y="996726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08719-8CE1-48DF-95D0-AB3FDE29B756}">
      <dsp:nvSpPr>
        <dsp:cNvPr id="0" name=""/>
        <dsp:cNvSpPr/>
      </dsp:nvSpPr>
      <dsp:spPr>
        <a:xfrm>
          <a:off x="438788" y="609680"/>
          <a:ext cx="3558538" cy="174962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မေးခွန်း</a:t>
          </a:r>
          <a:r>
            <a:rPr lang="my-MM" sz="1400" b="0" kern="1200" dirty="0"/>
            <a:t>'အို ထာဝရဘုရား​၊ မည်မျှ​ကြာ​အောင် အကျွန်ုပ်အကူအညီ​အော်ဟစ်​တောင်းခံ​ရ​ပါ​မည် နည်း​။အကျွန်ုပ်​အော်ဟစ်​သော်လည်းကိုယ်တော်နားညောင်း​တော်​မ​မူ​။ “အကြမ်းဖက်​ခံရ​ပါ​၏”​ဟု အော်ဟစ်​သော်လည်းကိုယ်တော်မ​ကယ်တင်​ပါ​တကား​။ 'ဟာဗက္ကုတ်အနာဂတ္တိကျမ်း 1:2</a:t>
          </a:r>
          <a:endParaRPr lang="en" sz="1400" b="0" kern="1200" dirty="0"/>
        </a:p>
      </dsp:txBody>
      <dsp:txXfrm>
        <a:off x="490033" y="660925"/>
        <a:ext cx="3456048" cy="1647132"/>
      </dsp:txXfrm>
    </dsp:sp>
    <dsp:sp modelId="{2563CA52-D92A-4316-B17F-B7599B05A75C}">
      <dsp:nvSpPr>
        <dsp:cNvPr id="0" name=""/>
        <dsp:cNvSpPr/>
      </dsp:nvSpPr>
      <dsp:spPr>
        <a:xfrm>
          <a:off x="252730" y="487765"/>
          <a:ext cx="186057" cy="286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263"/>
              </a:lnTo>
              <a:lnTo>
                <a:pt x="186057" y="2868263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B287D-DBF1-4496-9875-AC553B761CE5}">
      <dsp:nvSpPr>
        <dsp:cNvPr id="0" name=""/>
        <dsp:cNvSpPr/>
      </dsp:nvSpPr>
      <dsp:spPr>
        <a:xfrm>
          <a:off x="438788" y="2481217"/>
          <a:ext cx="3558538" cy="1749622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9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ANSWER:</a:t>
          </a:r>
          <a:r>
            <a:rPr lang="my-MM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'အကြောင်းမူကားဤ​ဗျာဒိတ်နိမိတ်  ​သည်အချိန်တန်​လျှင်ဖြစ်လာ​မည်​။နှုတ်ထွက်​စကား​အတိုင်းအဆုံးသတ်​ချိန်မလွဲမသွေ​ရောက်လာ​မည်​။ ကြာ​သော်လည်း စောင့်မျှော်​လော့​။ နောက်​မ​ကျ​ဘဲ ဧကန်အမှန်ရောက်လာ​မည်​။’    			ဟာဗက္ကုတ်အနာဂတ္တိကျမ်း 2:3</a:t>
          </a:r>
          <a:endParaRPr lang="en-US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033" y="2532462"/>
        <a:ext cx="3456048" cy="1647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B5E1-BB52-4E75-B9AE-31394358D28B}">
      <dsp:nvSpPr>
        <dsp:cNvPr id="0" name=""/>
        <dsp:cNvSpPr/>
      </dsp:nvSpPr>
      <dsp:spPr>
        <a:xfrm>
          <a:off x="66673" y="105"/>
          <a:ext cx="1860579" cy="4876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ဒါဝိဒ်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956" y="14388"/>
        <a:ext cx="1832013" cy="459094"/>
      </dsp:txXfrm>
    </dsp:sp>
    <dsp:sp modelId="{54A10075-8A41-4BAB-9FBB-0F6148F5A820}">
      <dsp:nvSpPr>
        <dsp:cNvPr id="0" name=""/>
        <dsp:cNvSpPr/>
      </dsp:nvSpPr>
      <dsp:spPr>
        <a:xfrm>
          <a:off x="252730" y="487765"/>
          <a:ext cx="186057" cy="9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726"/>
              </a:lnTo>
              <a:lnTo>
                <a:pt x="186057" y="9967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08719-8CE1-48DF-95D0-AB3FDE29B756}">
      <dsp:nvSpPr>
        <dsp:cNvPr id="0" name=""/>
        <dsp:cNvSpPr/>
      </dsp:nvSpPr>
      <dsp:spPr>
        <a:xfrm>
          <a:off x="438788" y="609680"/>
          <a:ext cx="3558538" cy="17496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မေးခွန်း- </a:t>
          </a:r>
          <a:r>
            <a:rPr lang="my-MM" sz="1400" b="0" kern="1200" dirty="0"/>
            <a:t>'အို ဘုရားရှင်​၊ ကိုယ်တော်​သည် မည်မျှ​ကြာ​အောင်ကြည့်​လျက်​နေ​တော်မူ​မည်နည်း​။အကျွန်ုပ်​၏​အသက်​ကိုသူ​တို့​၏​ဖျက်ဆီး​ခြင်း​ဘေး​မှ​လည်းကောင်း​၊အကျွန်ုပ်​၏​တစ်ခုတည်း​သော​အသက်​ကိုခြင်္သေ့ပျို​တို့​၏​ဘေး​မှ​လည်းကောင်း ကယ်မ​တော်မူ​ပါ​။ ' ဆာလံကျမ်း 35:17</a:t>
          </a:r>
          <a:endParaRPr lang="en" sz="1400" b="0" kern="1200" dirty="0"/>
        </a:p>
      </dsp:txBody>
      <dsp:txXfrm>
        <a:off x="490033" y="660925"/>
        <a:ext cx="3456048" cy="1647132"/>
      </dsp:txXfrm>
    </dsp:sp>
    <dsp:sp modelId="{2563CA52-D92A-4316-B17F-B7599B05A75C}">
      <dsp:nvSpPr>
        <dsp:cNvPr id="0" name=""/>
        <dsp:cNvSpPr/>
      </dsp:nvSpPr>
      <dsp:spPr>
        <a:xfrm>
          <a:off x="252730" y="487765"/>
          <a:ext cx="186057" cy="286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263"/>
              </a:lnTo>
              <a:lnTo>
                <a:pt x="186057" y="28682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B287D-DBF1-4496-9875-AC553B761CE5}">
      <dsp:nvSpPr>
        <dsp:cNvPr id="0" name=""/>
        <dsp:cNvSpPr/>
      </dsp:nvSpPr>
      <dsp:spPr>
        <a:xfrm>
          <a:off x="438788" y="2481217"/>
          <a:ext cx="3558538" cy="1749622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 w="381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အဖြေ</a:t>
          </a:r>
          <a:r>
            <a:rPr lang="en-US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my-MM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၏ဖြောင့်မတ်ခြင်းတရားကိုနှစ်သက်သောသူအပေါင်းတို့သည်ဝမ်းမြောက်ရွှင်လန်းကြစေ။ထာဝရဘုရားသည်မိမိကျွန်၏ငြိမ်သက်ခြင်းကို နှစ်သက်သောကြောင့်၊ '”( ဆာ. ၃၅:၂၇ )</a:t>
          </a:r>
          <a:endParaRPr lang="en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033" y="2532462"/>
        <a:ext cx="3456048" cy="1647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B5E1-BB52-4E75-B9AE-31394358D28B}">
      <dsp:nvSpPr>
        <dsp:cNvPr id="0" name=""/>
        <dsp:cNvSpPr/>
      </dsp:nvSpPr>
      <dsp:spPr>
        <a:xfrm>
          <a:off x="438480" y="1709"/>
          <a:ext cx="1664773" cy="43633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အာဇာနည်များ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260" y="14489"/>
        <a:ext cx="1639213" cy="410779"/>
      </dsp:txXfrm>
    </dsp:sp>
    <dsp:sp modelId="{54A10075-8A41-4BAB-9FBB-0F6148F5A820}">
      <dsp:nvSpPr>
        <dsp:cNvPr id="0" name=""/>
        <dsp:cNvSpPr/>
      </dsp:nvSpPr>
      <dsp:spPr>
        <a:xfrm>
          <a:off x="604957" y="438049"/>
          <a:ext cx="107152" cy="1002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338"/>
              </a:lnTo>
              <a:lnTo>
                <a:pt x="107152" y="1002338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08719-8CE1-48DF-95D0-AB3FDE29B756}">
      <dsp:nvSpPr>
        <dsp:cNvPr id="0" name=""/>
        <dsp:cNvSpPr/>
      </dsp:nvSpPr>
      <dsp:spPr>
        <a:xfrm>
          <a:off x="712110" y="547133"/>
          <a:ext cx="3887133" cy="17865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မေးခွန်း-</a:t>
          </a:r>
          <a:r>
            <a:rPr lang="my-MM" sz="1400" b="0" kern="1200" dirty="0"/>
            <a:t>အိုထာဝရဘုရား၊သန့်ရှင်း၍ မှန်သော၊မြေကြီးပေါ်၌နေသောသူတို့အပေါ်၌ အကျွန်ုပ်တို့၏အသွေးကိုမည်မျှကြာအောင်လက်စားချေတော်မမူပါသနည်းဟု ကျယ်လောင်သောအသံဖြင့် ကြွေးကြော်ကြ၏။(ဗျာ. ၆:၁၀)</a:t>
          </a:r>
          <a:endParaRPr lang="en" sz="1400" b="0" kern="1200" dirty="0"/>
        </a:p>
      </dsp:txBody>
      <dsp:txXfrm>
        <a:off x="764435" y="599458"/>
        <a:ext cx="3782483" cy="1681858"/>
      </dsp:txXfrm>
    </dsp:sp>
    <dsp:sp modelId="{2563CA52-D92A-4316-B17F-B7599B05A75C}">
      <dsp:nvSpPr>
        <dsp:cNvPr id="0" name=""/>
        <dsp:cNvSpPr/>
      </dsp:nvSpPr>
      <dsp:spPr>
        <a:xfrm>
          <a:off x="604957" y="438049"/>
          <a:ext cx="107152" cy="289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931"/>
              </a:lnTo>
              <a:lnTo>
                <a:pt x="107152" y="2897931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B287D-DBF1-4496-9875-AC553B761CE5}">
      <dsp:nvSpPr>
        <dsp:cNvPr id="0" name=""/>
        <dsp:cNvSpPr/>
      </dsp:nvSpPr>
      <dsp:spPr>
        <a:xfrm>
          <a:off x="712110" y="2442726"/>
          <a:ext cx="3887133" cy="1786508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38100" cap="flat" cmpd="sng" algn="ctr">
          <a:solidFill>
            <a:schemeClr val="accent5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အဖြေ</a:t>
          </a:r>
          <a:r>
            <a:rPr lang="en-US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my-MM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ထိုအခါသူ​တို့​တစ်ဦးစီ​အားဖြူ​သော​ဝတ်လုံ​ကို​ပေး​တော်မူ​ပြီးလျှင်သူ​တို့​နည်းတူအသေ​သတ်​ခြင်း​ခံရ​ရန်​ရှိ​သည့်သူ​တို့​၏​အစေအပါး​ချင်း​များ​နှင့်သူ​တို့​ညီအစ်ကို​များ​၏​အရေအတွက်ပြည့်စုံ​သည့်​တိုင်အောင်နောက်ထပ်ခဏ​အနားယူ​ကြ​ရန် သူ​တို့​အား မိန့်​တော်မူ​၏။ 'ဗျာဒိတ်ကျမ်း 6:11</a:t>
          </a:r>
          <a:endParaRPr lang="en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4435" y="2495051"/>
        <a:ext cx="3782483" cy="1681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B5E1-BB52-4E75-B9AE-31394358D28B}">
      <dsp:nvSpPr>
        <dsp:cNvPr id="0" name=""/>
        <dsp:cNvSpPr/>
      </dsp:nvSpPr>
      <dsp:spPr>
        <a:xfrm>
          <a:off x="155855" y="2247"/>
          <a:ext cx="1804820" cy="47304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i="0" kern="1200" dirty="0"/>
            <a:t>ယောဘ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710" y="16102"/>
        <a:ext cx="1777110" cy="445335"/>
      </dsp:txXfrm>
    </dsp:sp>
    <dsp:sp modelId="{54A10075-8A41-4BAB-9FBB-0F6148F5A820}">
      <dsp:nvSpPr>
        <dsp:cNvPr id="0" name=""/>
        <dsp:cNvSpPr/>
      </dsp:nvSpPr>
      <dsp:spPr>
        <a:xfrm>
          <a:off x="336337" y="475293"/>
          <a:ext cx="180482" cy="966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855"/>
              </a:lnTo>
              <a:lnTo>
                <a:pt x="180482" y="96685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08719-8CE1-48DF-95D0-AB3FDE29B756}">
      <dsp:nvSpPr>
        <dsp:cNvPr id="0" name=""/>
        <dsp:cNvSpPr/>
      </dsp:nvSpPr>
      <dsp:spPr>
        <a:xfrm>
          <a:off x="516819" y="593554"/>
          <a:ext cx="4347001" cy="169718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381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/>
            <a:t>မေးခွန်း“မိန်းမမှဖွားမြင်သောသတ္တဝါတို့သည်၊ရက်အနည်းငယ်ကြာပြီးဒုက္ခတွေနဲ့ပြည့်နေတယ်။”(ယောဘ၁၄း၁)“လူဆိုးတို့သည်အဘယ်</a:t>
          </a:r>
          <a:r>
            <a:rPr lang="en-US" sz="1600" b="1" kern="1200" noProof="0" dirty="0"/>
            <a:t> </a:t>
          </a:r>
          <a:r>
            <a:rPr lang="my-MM" sz="1600" b="1" kern="1200" noProof="0" dirty="0"/>
            <a:t>ကြောင့်အသက်ကြီး၍ တန်ခိုးထွားကြသနည်း။ (ယောဘ ၂၁:၇)၊</a:t>
          </a:r>
          <a:endParaRPr lang="en" sz="1600" b="1" kern="1200" noProof="0" dirty="0"/>
        </a:p>
      </dsp:txBody>
      <dsp:txXfrm>
        <a:off x="566528" y="643263"/>
        <a:ext cx="4247583" cy="1597770"/>
      </dsp:txXfrm>
    </dsp:sp>
    <dsp:sp modelId="{2563CA52-D92A-4316-B17F-B7599B05A75C}">
      <dsp:nvSpPr>
        <dsp:cNvPr id="0" name=""/>
        <dsp:cNvSpPr/>
      </dsp:nvSpPr>
      <dsp:spPr>
        <a:xfrm>
          <a:off x="336337" y="475293"/>
          <a:ext cx="180482" cy="2782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305"/>
              </a:lnTo>
              <a:lnTo>
                <a:pt x="180482" y="278230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B287D-DBF1-4496-9875-AC553B761CE5}">
      <dsp:nvSpPr>
        <dsp:cNvPr id="0" name=""/>
        <dsp:cNvSpPr/>
      </dsp:nvSpPr>
      <dsp:spPr>
        <a:xfrm>
          <a:off x="516819" y="2409004"/>
          <a:ext cx="4347001" cy="1697188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alpha val="90000"/>
          </a:schemeClr>
        </a:solidFill>
        <a:ln w="381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အဖြေ- “ပညာမရှိသောစကားဖြင့် ငါ့အကြံအစည်ကို ဖုံးကွယ်ထားသောသူကား မည်သူနည်း။ […] မြေကြီးအုတ်မြစ်ချတုန်းက မင်းဘယ်မှာလဲ။ နားလည်ရင်ပြောပါ” (ယောဘ ၃၈:၂၊ ၄)။</a:t>
          </a:r>
          <a:endParaRPr lang="en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6528" y="2458713"/>
        <a:ext cx="4247583" cy="159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52B8-0965-434D-899B-B821E06C748E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AC48-B49E-46E0-A603-130522A0B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AC48-B49E-46E0-A603-130522A0B6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9B521-8C1F-F854-F678-4C07220E0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70688-C391-5D4F-E9B3-B60A24B7B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2846-C170-04B0-E57E-7AABF050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E96FD2-8A2E-665D-538E-8367B3B7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BAB8AA-83CF-165E-BC5F-B4EAEBB6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5B052-62C6-9D14-A7FB-4DD8D1BD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B2D668-EE53-FEB5-52DF-39885394E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7C5749-0A09-E62E-480B-ED81CF89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6FF1B-74E0-7B7F-7460-E39D7D8C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6DD86-8D89-587E-9E7A-056C43BE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4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035DD3-5A82-0E2A-4ED5-76DE0CC25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323852-20B6-C671-88C0-7A46D920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BA665-5D2D-BCC4-C86E-C8868C89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6B5857-F7D9-0F57-1538-24D76A56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4C1DBC-2CC1-8885-C1B8-2FCA8C42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4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FD23-6F2E-CFF8-6799-A4C3F30E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75C63D-279A-602D-7A93-296F2EAA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8471A-2164-CC60-3B32-8BDF115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D1A70-1BA2-9669-48C9-F734C9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FD3-2BF4-3005-FC56-688906E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B52D1-FF1E-6804-4545-906FE6A3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A6970-E91E-6ADB-2A95-19378D59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15A75-72C9-F336-BAC0-2D1C7F6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37A27-EE1F-A20B-4C53-B9E1C701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32424-9D00-F110-D201-9F3B2E0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8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07E75-ED4C-42C9-DEC9-1A9E91A7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4D50-2FBA-B108-02C7-4A74446A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DD0A0-D87F-74D8-2FCE-3C6B79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7E036-42C1-A8E0-CD84-2D64E95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75A1C-FE4D-5712-508F-0EAB37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0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66AC-A113-CAFA-C2D3-AD41006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087CB-E38B-383F-4D07-99DC89B1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6BA7E-947F-87FB-DEA5-449E16DA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F82AC-ECC6-B251-B3D7-56E7D5F3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8FD4C-0607-64B6-CCA8-7B105E5E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03D33-138D-6288-083F-E1C0F73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A521-A913-A4CE-52D1-57C034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800F9-00BE-94C9-785F-E064616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2992D-BF88-1632-405F-9A73C69E8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915ACD-586A-0CA3-49B8-13AF144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52C1DC-3491-83E0-C4A4-81BE2D23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53FB71-FCF9-2D79-F693-4C51704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BAEFA-7E9B-0873-6482-E6EEBFE8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EA574-57A5-1FCD-F460-43F9E639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9802-C439-A15C-DF7F-1E56BCB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78C64-1DEA-5E94-88E8-09F2E0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3BD8B-66D7-681F-911A-BBEA1BAF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B50F-1EBB-5C9D-81E7-17F93DE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0CAA1-B935-7E45-66E5-8EA5868A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43C05B-22B1-9DF9-F830-B92C965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2DEF5E-6901-DF2B-6512-39605638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5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AC3-661C-E89A-48A3-74509C3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C70F1-3AA5-CDC1-766F-0C40406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577B8-D124-AACC-5075-5EF5CE01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938B-B1FC-456D-A135-18D6E362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F84D8-0945-7ABA-0495-168A35E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5C9DB-88C3-52EE-A4CD-7D3BE4D4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0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91E04-CB5A-0379-2C5D-C5E6C10B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D771C-B88D-275A-43F5-21D1ED6A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6677F-EB82-E867-5D2B-F6CCD68B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9DDF-FD4F-6E99-8100-E20A2F95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A53AFB-A18A-A52E-F666-0BE8BD4C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5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9395-DBC9-85C2-79D3-25CC659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32D85-0FF8-0DE3-CEFB-91F2AC2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E9981-96BE-C8B2-6BC1-4FFE79E4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101998-D5B5-047C-061E-E23D762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A2B2B-9752-8137-8640-DB0CFAC1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970B-F461-E84C-3DB8-6CF57CC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2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3044-0172-F1F3-D854-4DDC307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A8A2C-C03E-B0AA-279C-1E957E0D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8689-B406-4A0E-DC06-FE350D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EF2E9-83DF-F371-3CA4-DE62BE3F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D3A2E-A5FF-7763-8E3F-68AC3326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8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EE710-6262-2FDE-7E4F-9C8FE81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43517-2B2F-343E-5832-ECAADB4F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2CC2-D6B7-FD91-C0EA-20C86FFD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0A04-375F-CA7F-65D4-41E1195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A958-CAB6-C4E4-FD1B-F6B880E8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2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B57C-5DC9-8F44-DECF-B3751FA1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DC549D-D5E7-3E9B-768E-06CC65090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A71CE3-DAD4-0103-D73D-F1DD301E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0981B-0C18-94E6-CCC3-7B23B6A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F9A5F3-DAA3-4222-818D-290D2F7B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4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9B6E3-0A60-E88E-797D-43D19AE1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9F61A-5439-986B-15D3-51712DC17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76A84F-8B4F-0C88-0C97-55838E467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EF0ED9-AF44-879E-2847-AE437F15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603E41-8408-57F8-3D28-483B5218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5C3A00-7BF3-D680-BAFE-CCBF7715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9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995F-A1A6-8AB2-5555-49FB94AD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78F58-C333-0EED-0819-02EFE7616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C0736C-F89B-47B5-C044-70AEF39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338E3C-3DAE-4FA9-685E-38E8C9F5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9BE440-063F-1B55-F84F-668359C87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44491F-21C8-6D51-19B5-22DA4917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F0E824-2349-6EEB-1BCF-3529B39F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43FC65-FDD8-67F2-16D1-BC70BD82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4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88C11-EEEF-CFD5-2B2F-7552888A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C06FC3-2454-1377-6E7D-473891B9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4353BD-9419-2CFD-3E5F-B020EB1B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8B3BAF-E15A-D673-FA3F-E14B2D09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8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9908BF-0ECD-2573-8F63-7514746E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4E7101-837C-76EC-D3FD-0AEDA26E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BDE54F-F8E2-5141-1C2C-D0F96594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2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8C84F-5108-BAA6-8539-363B09F6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CA76DC-C5AC-81C2-B5CA-906AF081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644F9C-7CFF-C846-923E-F943A7963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BF1F76-48FF-79B9-F849-88D9DE37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8AB4B1-6D75-704A-0D5A-D4A3642B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4E840E-1523-F653-EE4B-0644D191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CE166-B59C-08C4-0DA1-954BADA7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D8D735-7200-8E6B-F01E-0B90C827E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B6CC7D-F215-6A37-231E-1C3995827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632F0A-4050-459A-BE17-1DF3A11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F73511-A6FD-2B5E-C74D-9C882366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0B4453-F1E8-ADAA-73F2-9E3A9C2A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1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7E00B7-EB75-A33E-D5A2-2AD30BB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51FBF4-C4CE-C718-7767-C2CD64E82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61056E-6C9E-ACA9-7185-BC46E3C52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FA67D-6CEA-4035-9638-37D1B4B07D5A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A42918-965E-DCD8-ECB4-2636576BD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30310-0591-29A9-5E7D-7EB9F2FF4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022CB-0852-4A88-B90C-8B6D64FEA9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6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5B8B6-2961-D511-9BDA-A776326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388F-4A3D-D510-33FE-F66C712D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D3527-DE3C-ECF3-5142-BFDA39AF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29/01/2025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085A-AF03-6121-2884-074590F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A4EC-9E15-D854-7C8D-7AD9B543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2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8.jpeg"/><Relationship Id="rId10" Type="http://schemas.openxmlformats.org/officeDocument/2006/relationships/diagramData" Target="../diagrams/data2.xml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microsoft.com/office/2007/relationships/hdphoto" Target="../media/hdphoto3.wdp"/><Relationship Id="rId2" Type="http://schemas.openxmlformats.org/officeDocument/2006/relationships/image" Target="../media/image20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23.jpe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4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5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31125-2EF9-F18E-59AE-6F81F1F11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0FC229A-A438-6883-6240-B0646D189B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369" y="2281386"/>
            <a:ext cx="6235430" cy="4425107"/>
          </a:xfrm>
          <a:prstGeom prst="rect">
            <a:avLst/>
          </a:prstGeom>
          <a:solidFill>
            <a:srgbClr val="C09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hombre sentado en el suelo&#10;&#10;Descripción generada automáticamente con confianza baja">
            <a:extLst>
              <a:ext uri="{FF2B5EF4-FFF2-40B4-BE49-F238E27FC236}">
                <a16:creationId xmlns:a16="http://schemas.microsoft.com/office/drawing/2014/main" id="{658AD61D-1D93-115C-2BC7-7C8368EC9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5369" y="2281386"/>
            <a:ext cx="6242621" cy="4425107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C9E14AD-05E6-F71B-0C6C-125DE846DC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91299" y="145033"/>
            <a:ext cx="5435332" cy="6561460"/>
          </a:xfrm>
          <a:prstGeom prst="rect">
            <a:avLst/>
          </a:prstGeom>
          <a:solidFill>
            <a:srgbClr val="E164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7F835540-9396-EE2A-C891-E0ACF49CD3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108" y="151507"/>
            <a:ext cx="5449714" cy="6554986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FF1B60-D179-9121-73F9-B9E5D8E59546}"/>
              </a:ext>
            </a:extLst>
          </p:cNvPr>
          <p:cNvSpPr txBox="1"/>
          <p:nvPr/>
        </p:nvSpPr>
        <p:spPr>
          <a:xfrm>
            <a:off x="165369" y="641365"/>
            <a:ext cx="6235430" cy="882678"/>
          </a:xfrm>
          <a:prstGeom prst="rect">
            <a:avLst/>
          </a:prstGeom>
          <a:blipFill dpi="0"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my-MM" sz="4800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Pyidaungsu Book"/>
              </a:rPr>
              <a:t>ဒု​စ​ရိုက်​တ​ရား၏​ဂ​ယက်</a:t>
            </a:r>
            <a:endParaRPr lang="en-US" sz="48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Myanmar Tex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9D7A5E-6503-D4FC-31A5-FD24582C879B}"/>
              </a:ext>
            </a:extLst>
          </p:cNvPr>
          <p:cNvSpPr txBox="1"/>
          <p:nvPr/>
        </p:nvSpPr>
        <p:spPr>
          <a:xfrm>
            <a:off x="6896911" y="6057124"/>
            <a:ext cx="483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635DD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7 for February 15, 2025</a:t>
            </a:r>
          </a:p>
        </p:txBody>
      </p:sp>
    </p:spTree>
    <p:extLst>
      <p:ext uri="{BB962C8B-B14F-4D97-AF65-F5344CB8AC3E}">
        <p14:creationId xmlns:p14="http://schemas.microsoft.com/office/powerpoint/2010/main" val="17939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4B76565-36B8-9870-1EB8-355BC4EFF3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0410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FADED9-95F8-9B07-4310-C580D18FA9DF}"/>
              </a:ext>
            </a:extLst>
          </p:cNvPr>
          <p:cNvSpPr txBox="1"/>
          <p:nvPr/>
        </p:nvSpPr>
        <p:spPr>
          <a:xfrm>
            <a:off x="0" y="11168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အဆိုး၊အချစ်နဲ့လွတ်လပ်မှု။</a:t>
            </a:r>
            <a:endParaRPr kumimoji="0" lang="en" sz="3200" b="1" i="0" u="none" strike="noStrike" kern="1200" cap="none" spc="0" normalizeH="0" baseline="0" noProof="0" dirty="0">
              <a:ln w="12700" cmpd="sng">
                <a:solidFill>
                  <a:srgbClr val="48CEE0"/>
                </a:solidFill>
                <a:prstDash val="solid"/>
              </a:ln>
              <a:gradFill>
                <a:gsLst>
                  <a:gs pos="0">
                    <a:srgbClr val="48CEE0"/>
                  </a:gs>
                  <a:gs pos="4000">
                    <a:srgbClr val="48CEE0">
                      <a:lumMod val="60000"/>
                      <a:lumOff val="40000"/>
                    </a:srgbClr>
                  </a:gs>
                  <a:gs pos="87000">
                    <a:srgbClr val="48CEE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1B0169-7B15-E2DF-B05A-03819AE355A5}"/>
              </a:ext>
            </a:extLst>
          </p:cNvPr>
          <p:cNvSpPr txBox="1"/>
          <p:nvPr/>
        </p:nvSpPr>
        <p:spPr>
          <a:xfrm>
            <a:off x="0" y="6646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ိုဝတ်​မ​ပြု​သင့်​ဟုသင်​တို့​ထင်မှတ်​လျှင်ယနေ့သင်​တို့​ဝတ်ပြု​လို​သည့်​ဘုရား​ကိုသင်​တို့​ရွေးချယ်​လော့​။ယူဖရေးတီး​မြစ်​ တစ်ဖက်ကမ်း​၌သင်​တို့​ဘိုးဘေး​ဝတ်ပြု​ခဲ့​သော​အခြား​ဘုရား​များ​ကိုဝတ်ပြု​မည်လော​၊သင်​တို့​နေထိုင်​ရာ​ပြည်​ရှိအာမောရိ​လူမျိုး​တို့​၏​ဘုရား​ကိုဝတ်ပြု​မည်လော​။ငါ​နှင့်​ငါ့​အိမ်သူအိမ်သား​တို့​မူကားထာဝရဘုရား​ကို​သာဝတ်ပြု​မည်​”​ဟု ဆို​၏​။ 'ယောရှုမှတ်စာ 24:15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F2D83F-3303-BE6C-9851-3C5996610442}"/>
              </a:ext>
            </a:extLst>
          </p:cNvPr>
          <p:cNvSpPr txBox="1"/>
          <p:nvPr/>
        </p:nvSpPr>
        <p:spPr>
          <a:xfrm>
            <a:off x="229374" y="1656079"/>
            <a:ext cx="569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ကမကောင်းမှုကိုဖန်ဆင်းခဲ့တာလား။သေချာတယ်မဟုတ်ပါဘူး။ဘုရားသခင်သည်ချစ်ခြင်းမေတ္တာဖြစ်ပြီး၊ မကောင်းမှုသည် အချစ်နှင့်ဆန့်ကျင်ဘက်ဖြစ်သည်။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Estatua de una ventana&#10;&#10;Descripción generada automáticamente con confianza baja">
            <a:extLst>
              <a:ext uri="{FF2B5EF4-FFF2-40B4-BE49-F238E27FC236}">
                <a16:creationId xmlns:a16="http://schemas.microsoft.com/office/drawing/2014/main" id="{6FC932A2-4284-4758-4D6D-E1503C242B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1"/>
          <a:stretch/>
        </p:blipFill>
        <p:spPr>
          <a:xfrm>
            <a:off x="5928309" y="1753179"/>
            <a:ext cx="3096903" cy="232783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posando para la cámara con un fondo de colores&#10;&#10;Descripción generada automáticamente con confianza baja">
            <a:extLst>
              <a:ext uri="{FF2B5EF4-FFF2-40B4-BE49-F238E27FC236}">
                <a16:creationId xmlns:a16="http://schemas.microsoft.com/office/drawing/2014/main" id="{7A17D130-2A75-0681-1E0C-FC80989A81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863" y="1746598"/>
            <a:ext cx="2825685" cy="2334420"/>
          </a:xfrm>
          <a:prstGeom prst="round2DiagRect">
            <a:avLst>
              <a:gd name="adj1" fmla="val 0"/>
              <a:gd name="adj2" fmla="val 17085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id="{29B61AC6-0D2D-C643-9442-8FBC3E57CF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75" y="4312028"/>
            <a:ext cx="2441644" cy="2441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Un grupo de personas en una planta verde&#10;&#10;Descripción generada automáticamente con confianza baja">
            <a:extLst>
              <a:ext uri="{FF2B5EF4-FFF2-40B4-BE49-F238E27FC236}">
                <a16:creationId xmlns:a16="http://schemas.microsoft.com/office/drawing/2014/main" id="{7D45A87A-C1EE-6E72-FC92-E396B00271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37" y="4304669"/>
            <a:ext cx="2129211" cy="2441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524A1DF-21D4-1129-34FB-6C013DF05B54}"/>
              </a:ext>
            </a:extLst>
          </p:cNvPr>
          <p:cNvSpPr txBox="1"/>
          <p:nvPr/>
        </p:nvSpPr>
        <p:spPr>
          <a:xfrm>
            <a:off x="4797265" y="4146220"/>
            <a:ext cx="72292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သည်ကျွန်ုပ်တို့အားနာခံခြင်းရှိ၊မရှိဆုံးဖြတ်ရန်အရည်အချင်းကိုပေးမထားပါက၊မကောင်းမှုရှိလာမည်မဟုတ်ပေ။အချစ်ဆိုတာလည်း ရှိလာမည်မဟုတ်ပေ။ဒါပေမယ့်အချစ်ဆိုတာအတင်းအကြပ်ပြုလုပ်ရန်မဖြစ်နိုင်ပါ၊အချစ်ဆိုတာစိတ်လိုလက်ရ ပေးဆောင်ရတာဖြစ်ပါတယ် 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69CD12-3FE4-3921-FDA9-C2692CF333D0}"/>
              </a:ext>
            </a:extLst>
          </p:cNvPr>
          <p:cNvSpPr txBox="1"/>
          <p:nvPr/>
        </p:nvSpPr>
        <p:spPr>
          <a:xfrm>
            <a:off x="229374" y="2646478"/>
            <a:ext cx="55232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လူစီဖာကို ဖန်ဆင်းသောအခါ၌ ပြည့်စုံခြင်းရှိ၏၊(ယေဇ. ၂၈:၁၅)သို့သော်အာဒံနှင့်ဧဝကဲ့သို့လူစီဖာသည်မကောင်းမှုပြု ရန်ဆုံးဖြတ်ခဲ့သည်။သူတို့သည်ဘုရားသခင်ကိုမယုံကြည်ရန်၊ ချစ်ခြင်းမေတ္တာကိုသံသယဝင်ရန်၊ဘုရားသခင်ကို မနာခံရန် ဆုံးဖြတ်ခဲ့သည် (က၊ ၃း၄-၆)။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D1BC60-43C6-F757-410C-50A64DA7A1F3}"/>
              </a:ext>
            </a:extLst>
          </p:cNvPr>
          <p:cNvSpPr txBox="1"/>
          <p:nvPr/>
        </p:nvSpPr>
        <p:spPr>
          <a:xfrm>
            <a:off x="4797265" y="5422874"/>
            <a:ext cx="7394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ဘုရားရှင်သည်လူသားများအားအသီးကိုစားခြင်းမစားခြင်းဖြင့်နာခံရန် လွတ်လပ်စွာအခွင့်အလမ်းကိုပေးခြင်းဖြင့်ဘုရားသခင်သည်ကျွန်ုပ်တို့၏မိဘအာဒံနှင့်ဧဝအားစေတနာမေတ္တာလက်ဆောင်၊သူ့ကိုချစ်နိုင်စွမ်းပေးပေးခဲ့သည် (က. 2:16-17; ၃:၇-၈။)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(Gen. 2:16-17; 3:7-8.)</a:t>
            </a:r>
          </a:p>
        </p:txBody>
      </p:sp>
    </p:spTree>
    <p:extLst>
      <p:ext uri="{BB962C8B-B14F-4D97-AF65-F5344CB8AC3E}">
        <p14:creationId xmlns:p14="http://schemas.microsoft.com/office/powerpoint/2010/main" val="25801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E47CF3-564E-0861-3CC5-C16B69D9F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1D81FC2-406D-26A1-34A6-685760A7B3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8533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F33E79-06C9-BAD0-7B45-F5642A74749B}"/>
              </a:ext>
            </a:extLst>
          </p:cNvPr>
          <p:cNvSpPr txBox="1"/>
          <p:nvPr/>
        </p:nvSpPr>
        <p:spPr>
          <a:xfrm>
            <a:off x="6316494" y="152080"/>
            <a:ext cx="625719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မကောင်းမှု၏အဆုံး။</a:t>
            </a:r>
            <a:endParaRPr kumimoji="0" lang="en" sz="3200" b="1" i="0" u="none" strike="noStrike" kern="1200" cap="none" spc="300" normalizeH="0" baseline="0" noProof="0" dirty="0">
              <a:ln w="0"/>
              <a:solidFill>
                <a:srgbClr val="3656BC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02B047-9CFF-5C00-8512-AE181491CE05}"/>
              </a:ext>
            </a:extLst>
          </p:cNvPr>
          <p:cNvSpPr txBox="1"/>
          <p:nvPr/>
        </p:nvSpPr>
        <p:spPr>
          <a:xfrm>
            <a:off x="275673" y="207476"/>
            <a:ext cx="58755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'ယခု​မျက်မှောက်​ကာလ​၌ ခံရ​သော​ဒုက္ခ​ဝေဒနာ​များ​သည် ငါ​တို့​၌​ထင်ရှား​မည့်​ဘုန်း​အသရေ​နှင့်​နှိုင်း​လျှင် မ​ပြောပလောက်​ဟု ငါ​မှတ်ယူ​၏။ 'ရောမဩဝါဒစာ 8:18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8AAEE8-38F1-28DC-0E05-078699CBC5CA}"/>
              </a:ext>
            </a:extLst>
          </p:cNvPr>
          <p:cNvSpPr txBox="1"/>
          <p:nvPr/>
        </p:nvSpPr>
        <p:spPr>
          <a:xfrm>
            <a:off x="2645924" y="1440811"/>
            <a:ext cx="954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မကောင်းမှု၏အကျိုးဆက်များ(ဖျားနာခြင်း၊မတော်တဆထိခိုက်မှုစသည်ဖြင့်)ကြုံတွေ့နေရသောအခါကျွန်ုပ်တို့သည်စိတ်ဆင်းရဲပြီးဘယ်တော့မှပြန်မကောင်းတော့မည်မဟုတ်ဟုတွေးတောမိပေမည်။ ဒါပေမယ့်နောက်ဆုံးတော့ပြီးသွားမဲ့အချိန်တစ်ခုရောက်လာမယ်၊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9B49722-2EF8-908F-0201-ABB00AADD3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94" y="1523632"/>
            <a:ext cx="2329161" cy="260089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Dibujo de una mujer&#10;&#10;Descripción generada automáticamente">
            <a:extLst>
              <a:ext uri="{FF2B5EF4-FFF2-40B4-BE49-F238E27FC236}">
                <a16:creationId xmlns:a16="http://schemas.microsoft.com/office/drawing/2014/main" id="{BCF3EA6D-211C-C1C6-62DF-64AD9A4773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94" y="4315732"/>
            <a:ext cx="2660204" cy="2333900"/>
          </a:xfrm>
          <a:prstGeom prst="roundRect">
            <a:avLst>
              <a:gd name="adj" fmla="val 1054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60000"/>
                <a:lumOff val="40000"/>
              </a:schemeClr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2D76CF82-3F9F-B847-238A-F15B71599C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962" y="3310554"/>
            <a:ext cx="4607160" cy="3339078"/>
          </a:xfrm>
          <a:prstGeom prst="roundRect">
            <a:avLst>
              <a:gd name="adj" fmla="val 2836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656BC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795C89A-A526-FBF9-CB37-8BA5526D8AE2}"/>
              </a:ext>
            </a:extLst>
          </p:cNvPr>
          <p:cNvSpPr txBox="1"/>
          <p:nvPr/>
        </p:nvSpPr>
        <p:spPr>
          <a:xfrm>
            <a:off x="2877523" y="4315732"/>
            <a:ext cx="45414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မကောင်းမှုပြဿနာကိုခွဲခြမ်းစိတ်ဖြာရာတွင်ကျွန်ုပ်တို့၏အာရုံစူးစိုက်မှုသည်ဘုရားသခင်၏မေတ္တာပါသောစရိုက်အပေါ်တွင်သာရှိ ရမည်ဖြစ်သည်။တနေ့တွင်မကောင်းမှုမရှိတော့ကြောင်းကိုကတိပြုခဲ့သည်(ဗျာ၂၁း၄)။မထင်မှတ်နိုင်သောဘုန်းအသရေကကျွန်ုပ်တို့ကိုစောင့်ကြိုနေပါသည်။(ရော.၈:၁၈)ကိုတော်၏ကတိတော်ကိုယုံကြည်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A70FAB-42F3-4214-2228-28801C94756A}"/>
              </a:ext>
            </a:extLst>
          </p:cNvPr>
          <p:cNvSpPr txBox="1"/>
          <p:nvPr/>
        </p:nvSpPr>
        <p:spPr>
          <a:xfrm>
            <a:off x="2645924" y="3099789"/>
            <a:ext cx="48505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ို့သော်ဘုရားသခင်သည်အစကတည်းကအဆုံးကိုမြင်ပြီးယေရှုကိုယုံကြည်သူတိုင်းအတွက်ကတိပြုထားသည့်ထာဝရပျော်ရွှင်မှုကိုလည်း သူမြင်သည်။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A73499-2F0A-7BAC-4763-5F443C0F80AA}"/>
              </a:ext>
            </a:extLst>
          </p:cNvPr>
          <p:cNvSpPr txBox="1"/>
          <p:nvPr/>
        </p:nvSpPr>
        <p:spPr>
          <a:xfrm>
            <a:off x="2604929" y="2405215"/>
            <a:ext cx="9546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အဆုံးစွန်အားဖြင့်၊မကောင်းမှုများကျွန်ုပ်တို့ကိုတိုက်ခိုက်သောအခါ၊ကျွန်ုပ်တို့သည်ထာဝရဖြစ် မည်ဟုကျွန်ုပ်တို့ထင်သည်…။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4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F797E8F-ED3A-479B-859E-62FE5901EE94}"/>
              </a:ext>
            </a:extLst>
          </p:cNvPr>
          <p:cNvSpPr txBox="1"/>
          <p:nvPr/>
        </p:nvSpPr>
        <p:spPr>
          <a:xfrm>
            <a:off x="2938156" y="201178"/>
            <a:ext cx="91776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“ဘုရားသခင်သည် ချစ်ခြင်းမေတ္တာဖြစ်တော်မူ၏။ ဤလောက၌ရှိသောမကောင်းမှုဟူသည် သူ့လက်မှ လာသည်မဟုတ်၊လူကိုယုတ်ညံ့စေသော အကျင့်ကို ကျင့်ဖူးသောငါတို့၏ရန်သူကြီးထံမှလာ၍၊သို့သော် ဘုရားသခင်သည်ကျဆုံးခြင်း၏ပျက်စီးခြင်းတွင် ကျွန်ုပ်တို့ကိုချန်ထားတော်မမူပါ။[…]ကျွန်ုပ်တို့ သည</a:t>
            </a:r>
            <a:r>
              <a:rPr lang="my-MM" sz="3600" b="1">
                <a:solidFill>
                  <a:prstClr val="black"/>
                </a:solidFill>
                <a:latin typeface="Constantia" panose="02030602050306030303" pitchFamily="18" charset="0"/>
              </a:rPr>
              <a:t>်-သ</a:t>
            </a:r>
            <a:r>
              <a:rPr lang="my-MM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ူ၏ဝယ်ယူထားသောပိုင်ဆိုင်မှုများ ဖြစ်သည်။လူ့မိသားစုသည်ဘုရားသခင်နှင့်သားတော်ယေရှုခရစ်ကိုအဆုံးမရှိအဖိုးအခပေးချေ သည်။”</a:t>
            </a:r>
            <a:endParaRPr kumimoji="0" lang="e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D997F3-08C7-EDA0-03EB-0F7C9CBBA948}"/>
              </a:ext>
            </a:extLst>
          </p:cNvPr>
          <p:cNvSpPr txBox="1"/>
          <p:nvPr/>
        </p:nvSpPr>
        <p:spPr>
          <a:xfrm>
            <a:off x="7023790" y="5955151"/>
            <a:ext cx="516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(Fundamentals of Christian Education, p. 429)</a:t>
            </a:r>
          </a:p>
        </p:txBody>
      </p:sp>
    </p:spTree>
    <p:extLst>
      <p:ext uri="{BB962C8B-B14F-4D97-AF65-F5344CB8AC3E}">
        <p14:creationId xmlns:p14="http://schemas.microsoft.com/office/powerpoint/2010/main" val="13689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FFA98-A61E-FF9D-604E-A538538B7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hombre, interior, viendo&#10;&#10;Descripción generada automáticamente">
            <a:extLst>
              <a:ext uri="{FF2B5EF4-FFF2-40B4-BE49-F238E27FC236}">
                <a16:creationId xmlns:a16="http://schemas.microsoft.com/office/drawing/2014/main" id="{243ED2C4-1E57-00E6-84AA-F501480C4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 b="47493"/>
          <a:stretch/>
        </p:blipFill>
        <p:spPr>
          <a:xfrm>
            <a:off x="-1" y="0"/>
            <a:ext cx="3414410" cy="6858000"/>
          </a:xfrm>
          <a:prstGeom prst="rect">
            <a:avLst/>
          </a:prstGeom>
        </p:spPr>
      </p:pic>
      <p:pic>
        <p:nvPicPr>
          <p:cNvPr id="3" name="Imagen 2" descr="Imagen que contiene persona, hombre, interior, viendo&#10;&#10;Descripción generada automáticamente">
            <a:extLst>
              <a:ext uri="{FF2B5EF4-FFF2-40B4-BE49-F238E27FC236}">
                <a16:creationId xmlns:a16="http://schemas.microsoft.com/office/drawing/2014/main" id="{5EAA4FAC-6F00-0301-E113-72861CEE54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D783B2-3DCF-6E5E-63E3-CD7ECADC043C}"/>
              </a:ext>
            </a:extLst>
          </p:cNvPr>
          <p:cNvSpPr txBox="1"/>
          <p:nvPr/>
        </p:nvSpPr>
        <p:spPr>
          <a:xfrm>
            <a:off x="19050" y="243512"/>
            <a:ext cx="3828550" cy="641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300"/>
              </a:spcAft>
            </a:pPr>
            <a:r>
              <a:rPr lang="my-MM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“ဘု​ရား​သ​ခင်​သည်သူ​တို့​၏​မျက်​စိ​၌မျက်​ရည်​ရှိ​သ​မျှ​တို့​ကိုသုတ်​တော်​မူ​မည်။နောက်​တစ်​ဖန် သေ​ဘေး​မ​ရှိရ။စိတ်​မ​သာ​ညည်း​တွား​ခြင်း၊ အော်​ဟစ်​ခြင်း၊ပင်​ပန်း​ခြင်း​လည်းမ​ရှိရ။ အ​ကြောင်း​မူ​ကားရှေး​ဖြစ်​ဖူး​သော​အ​ရာ​တို့​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 </a:t>
            </a:r>
            <a:r>
              <a:rPr lang="my-MM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သည်ရွေ့​သွား​ကြပြီ”</a:t>
            </a:r>
            <a:r>
              <a:rPr lang="my-MM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 </a:t>
            </a:r>
            <a:r>
              <a:rPr lang="my-MM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(ဗျာ ၂၁:၄)။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3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FC5644-4E0A-D3FC-B5BE-322A0E6296DD}"/>
              </a:ext>
            </a:extLst>
          </p:cNvPr>
          <p:cNvSpPr txBox="1"/>
          <p:nvPr/>
        </p:nvSpPr>
        <p:spPr>
          <a:xfrm>
            <a:off x="5848350" y="4127138"/>
            <a:ext cx="6343650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DF061F"/>
                </a:solidFill>
              </a:rPr>
              <a:t>လူ့အမြင်မှ မကောင်းမှု</a:t>
            </a:r>
            <a:endParaRPr lang="en-US" sz="2000" b="1" dirty="0">
              <a:solidFill>
                <a:srgbClr val="DF061F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0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လူ့မေးခွန်းများအတွက် ဘုရား၏အဖြေများ။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ဆက်ပြီး ကောင်းနေဖို့ ထိုက်တန်သလား။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lang="my-MM" sz="2000" b="1" dirty="0">
                <a:solidFill>
                  <a:srgbClr val="D706DF"/>
                </a:solidFill>
              </a:rPr>
              <a:t>ဘုရားရှုထောင့်မှ မကောင်းမှု</a:t>
            </a:r>
            <a:endParaRPr lang="en-US" sz="2000" b="1" dirty="0">
              <a:solidFill>
                <a:srgbClr val="D706DF"/>
              </a:solidFill>
            </a:endParaRPr>
          </a:p>
          <a:p>
            <a:pPr lvl="0">
              <a:spcBef>
                <a:spcPts val="18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06D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အဆိုး၊ အချစ်နဲ့ လွတ်လပ်မှု။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1800"/>
              </a:spcBef>
            </a:pPr>
            <a:r>
              <a:rPr lang="en-US" sz="2000" b="1" dirty="0">
                <a:solidFill>
                  <a:prstClr val="black"/>
                </a:solidFill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မကောင်းမှု၏အဆုံး။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9FF056-9DBC-6199-9587-A67BD74E1A74}"/>
              </a:ext>
            </a:extLst>
          </p:cNvPr>
          <p:cNvSpPr txBox="1"/>
          <p:nvPr/>
        </p:nvSpPr>
        <p:spPr>
          <a:xfrm>
            <a:off x="153679" y="70413"/>
            <a:ext cx="725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မ္မာကျမ်းစာ၏ကျေးဇူးကြောင့်၊ကျွန်ုပ်တို့သည်မကောင်းမှု၏မူလအစ၊ဤကမ္ဘာမြေပေါ်ရှိ၎င်း၏ဖွံ့ဖြိုးတိုးတက်မှုနှင့်၎င်း၏အဆုံးသတ်အကြောင်းများစွာသိရှိနားလည်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Imagen que contiene pasto, pájaro, tabla, puesto&#10;&#10;Descripción generada automáticamente">
            <a:extLst>
              <a:ext uri="{FF2B5EF4-FFF2-40B4-BE49-F238E27FC236}">
                <a16:creationId xmlns:a16="http://schemas.microsoft.com/office/drawing/2014/main" id="{07D17B5A-4E88-4D21-A7D9-9F1A59D9B6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3877125"/>
            <a:ext cx="4559840" cy="2818949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n 10" descr="Imagen que contiene persona, mujer, interior, ropa&#10;&#10;Descripción generada automáticamente">
            <a:extLst>
              <a:ext uri="{FF2B5EF4-FFF2-40B4-BE49-F238E27FC236}">
                <a16:creationId xmlns:a16="http://schemas.microsoft.com/office/drawing/2014/main" id="{662A4D9C-99F8-CC36-38CF-61CE861D36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374" y="308296"/>
            <a:ext cx="4452026" cy="3339020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Imagen 12" descr="Imagen que contiene clip, monitor, pequeño, plástico&#10;&#10;Descripción generada automáticamente">
            <a:extLst>
              <a:ext uri="{FF2B5EF4-FFF2-40B4-BE49-F238E27FC236}">
                <a16:creationId xmlns:a16="http://schemas.microsoft.com/office/drawing/2014/main" id="{3EC55989-D8D7-368C-2C39-499DA14978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450" y="6523398"/>
            <a:ext cx="289771" cy="272250"/>
          </a:xfrm>
          <a:prstGeom prst="rect">
            <a:avLst/>
          </a:prstGeom>
        </p:spPr>
      </p:pic>
      <p:pic>
        <p:nvPicPr>
          <p:cNvPr id="14" name="Imagen 13" descr="Imagen que contiene interior, pequeño, monitor, teclado&#10;&#10;Descripción generada automáticamente">
            <a:extLst>
              <a:ext uri="{FF2B5EF4-FFF2-40B4-BE49-F238E27FC236}">
                <a16:creationId xmlns:a16="http://schemas.microsoft.com/office/drawing/2014/main" id="{60D121A4-8F81-DAB1-171C-B460EC678D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450" y="4950809"/>
            <a:ext cx="289771" cy="272250"/>
          </a:xfrm>
          <a:prstGeom prst="rect">
            <a:avLst/>
          </a:prstGeom>
        </p:spPr>
      </p:pic>
      <p:pic>
        <p:nvPicPr>
          <p:cNvPr id="15" name="Imagen 14" descr="Imagen que contiene clip, pequeño, monitor, plástico&#10;&#10;Descripción generada automáticamente">
            <a:extLst>
              <a:ext uri="{FF2B5EF4-FFF2-40B4-BE49-F238E27FC236}">
                <a16:creationId xmlns:a16="http://schemas.microsoft.com/office/drawing/2014/main" id="{708149F8-4E57-F552-8FC2-F0E4ACE9EB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450" y="4570682"/>
            <a:ext cx="289771" cy="272250"/>
          </a:xfrm>
          <a:prstGeom prst="rect">
            <a:avLst/>
          </a:prstGeom>
        </p:spPr>
      </p:pic>
      <p:pic>
        <p:nvPicPr>
          <p:cNvPr id="17" name="Imagen 16" descr="Imagen que contiene clip, monitor, coche, teclado&#10;&#10;Descripción generada automáticamente">
            <a:extLst>
              <a:ext uri="{FF2B5EF4-FFF2-40B4-BE49-F238E27FC236}">
                <a16:creationId xmlns:a16="http://schemas.microsoft.com/office/drawing/2014/main" id="{38AF0AAA-0632-3EDA-7D80-C8BC40A992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449" y="6007146"/>
            <a:ext cx="289771" cy="272250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C5768370-B7E6-8A93-FB4D-448035C2610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36" y="5496936"/>
            <a:ext cx="589513" cy="274988"/>
          </a:xfrm>
          <a:prstGeom prst="rect">
            <a:avLst/>
          </a:prstGeom>
        </p:spPr>
      </p:pic>
      <p:pic>
        <p:nvPicPr>
          <p:cNvPr id="23" name="Imagen 22" descr="Forma, Flecha&#10;&#10;Descripción generada automáticamente">
            <a:extLst>
              <a:ext uri="{FF2B5EF4-FFF2-40B4-BE49-F238E27FC236}">
                <a16:creationId xmlns:a16="http://schemas.microsoft.com/office/drawing/2014/main" id="{F059F101-0BCB-E633-6D5E-3339784CB1F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36" y="4212091"/>
            <a:ext cx="589513" cy="2749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10BE90-CBC2-4270-B9ED-2714AB560AC8}"/>
              </a:ext>
            </a:extLst>
          </p:cNvPr>
          <p:cNvSpPr txBox="1"/>
          <p:nvPr/>
        </p:nvSpPr>
        <p:spPr>
          <a:xfrm>
            <a:off x="66275" y="2676796"/>
            <a:ext cx="7253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ဘုရားသခင်အဘယ်ကြောင့်မကောင်းမှုကိုခွင့်ပြုခဲ့သနည်း။ယေရှုခရစ်၏လက်ဝါးကပ်တိုင်မှာအောင်ပွဲခံပြီးနောက်ယနေ့တွင်၎င်းကိုအဘယ်ကြောင့်ဆက်လက်ခွင့်ပြုရသနည်း။ကျွန်ုပ်တို့သည်အဆိုးနှင့်မည်မျှကြာအောင်အသက်ရှင်နေမည်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DAF3F7-0316-A65C-BA5B-FE22BF4C6ED4}"/>
              </a:ext>
            </a:extLst>
          </p:cNvPr>
          <p:cNvSpPr txBox="1"/>
          <p:nvPr/>
        </p:nvSpPr>
        <p:spPr>
          <a:xfrm>
            <a:off x="153679" y="939933"/>
            <a:ext cx="69722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စုံလင်သောကောင်းကင်တမန်လူစီဖာသည်ဘုရားသခင်၏ပြီးပြည့်စုံသောအစိုးရကိုပုန်ကန်သည်။အာဒံနှင့်ဧဝတို့၏လွန်ကျူးမှုကြောင့်ကမ္ဘာမြေကြီးကိုအုပ်စိုးနိုင်ခဲ့သည်။ရာစုနှစ်များစွာအုပ်စိုးပြီးနောက်၊မကောင်းဆိုးဝါးများပျောက်ကွယ်သွားတော့မည်ကို ကျွန်ုပ်တို့သိသည်။ သို့သော် ဤအရာအားလုံးကို သိထားရန်မှာ တစ်ချက်ဖြစ်ပြီး နောက်တစ်ခုသည် မကောင်းမှုနှင့် ၎င်း၏ ကြောက်မက်ဖွယ်ဆိုးကျိုးများကို နေ့စဉ်ရင်ဆိုင်ရခြင်းဖြစ်သည်။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63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EEDA0-CF54-3E8D-2246-63DDD403D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39D665-78DF-9F49-DC2F-A28ABE225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53803D-A853-EA42-DF70-356115711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021952D8-AD07-CFE5-FE63-31314BF4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F1A81E-9904-FCD3-169F-74A551C0D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52DE00-245E-192A-BA4B-16FFB4B91FA8}"/>
              </a:ext>
            </a:extLst>
          </p:cNvPr>
          <p:cNvSpPr txBox="1"/>
          <p:nvPr/>
        </p:nvSpPr>
        <p:spPr>
          <a:xfrm>
            <a:off x="7665396" y="806364"/>
            <a:ext cx="3784059" cy="4165205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400" b="1" i="0" u="none" strike="noStrike" kern="1200" cap="none" spc="0" normalizeH="0" baseline="0" noProof="0" dirty="0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DF061F"/>
                  </a:fgClr>
                  <a:bgClr>
                    <a:srgbClr val="FECED4"/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လူ့အမြင်မှ မကောင်းမှု</a:t>
            </a:r>
            <a:endParaRPr kumimoji="0" lang="en" sz="4400" b="1" i="0" u="none" strike="noStrike" kern="1200" cap="none" spc="0" normalizeH="0" baseline="0" noProof="0" dirty="0">
              <a:ln w="12700">
                <a:solidFill>
                  <a:srgbClr val="B1319F">
                    <a:lumMod val="50000"/>
                  </a:srgbClr>
                </a:solidFill>
                <a:prstDash val="solid"/>
              </a:ln>
              <a:pattFill prst="narHorz">
                <a:fgClr>
                  <a:srgbClr val="DF061F"/>
                </a:fgClr>
                <a:bgClr>
                  <a:srgbClr val="FECED4"/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Imagen que contiene exterior, agua, hombre, playa&#10;&#10;Descripción generada automáticamente">
            <a:extLst>
              <a:ext uri="{FF2B5EF4-FFF2-40B4-BE49-F238E27FC236}">
                <a16:creationId xmlns:a16="http://schemas.microsoft.com/office/drawing/2014/main" id="{AEC35AF3-C01B-C620-C501-1C57F9C9D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311" y="77002"/>
            <a:ext cx="6527454" cy="59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EB1655-01A0-06C9-CFD1-7C4AF8A9A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DDF63B9-4F45-D89A-6B2B-0D99AFC3D2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6849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F9A490-1618-76FC-4430-05520C1089E0}"/>
              </a:ext>
            </a:extLst>
          </p:cNvPr>
          <p:cNvSpPr txBox="1"/>
          <p:nvPr/>
        </p:nvSpPr>
        <p:spPr>
          <a:xfrm>
            <a:off x="0" y="6816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လူ့မေးခွန်းများအတွက်ဘုရား၏အဖြေများ။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BC1F8D-0303-17C1-EB62-DD549134F49D}"/>
              </a:ext>
            </a:extLst>
          </p:cNvPr>
          <p:cNvSpPr txBox="1"/>
          <p:nvPr/>
        </p:nvSpPr>
        <p:spPr>
          <a:xfrm>
            <a:off x="1" y="622161"/>
            <a:ext cx="120967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'အိုဘုရားရှင်​၊ကိုယ်တော်​သည်မည်မျှ​ကြာ​အောင်ကြည့်​လျက်​နေ​တော်မူ​မည်နည်း​။အကျွန်ုပ်​၏​အသက်​ကိုသူ​တို့​၏​ဖျက်ဆီး​ခြင်း​ဘေး​မှ​ လည်းကောင်း​၊အကျွန်ုပ်​၏​တစ်ခုတည်း​သော​အသက်​ကိုခြင်္သေ့ပျို​တို့​၏​ဘေး​မှ​လည်းကောင်းကယ်မ​တော်မူ​ပါ​။ 'ဆာလံကျမ်း 35:17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2FC7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1CF3FE-8DD7-C1D5-4B9A-A664775112C9}"/>
              </a:ext>
            </a:extLst>
          </p:cNvPr>
          <p:cNvSpPr txBox="1"/>
          <p:nvPr/>
        </p:nvSpPr>
        <p:spPr>
          <a:xfrm>
            <a:off x="0" y="1268492"/>
            <a:ext cx="1185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ကောင်းမှု၏ရလဒ်များနှင့်ရင်ဆိုင်ရသောအခါတွင်မေးခွန်းများစွာကိုသတိရနိုင်သည်။ဤပြဿနာနှင့်ပတ်သက်၍ဘုရားသခင်ကိုမေး ခွန်းထုတ်ခြင်းသည်မှန်ကန်ပါသလား။ပရောဖက်များမေးခွန်းထုတ်ခဲ့ပါသည်။အံ့သြဖွယ်ကောင်းပြီးမမျှော်လင့်ထားသောအဖြေများကို ရရှိခဲ့သည်။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1A9602D-12A4-B95E-BBDF-721235E36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05492"/>
              </p:ext>
            </p:extLst>
          </p:nvPr>
        </p:nvGraphicFramePr>
        <p:xfrm>
          <a:off x="-252918" y="2284155"/>
          <a:ext cx="5338761" cy="423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D81F9E4-5504-2393-9520-765C229FE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005451"/>
              </p:ext>
            </p:extLst>
          </p:nvPr>
        </p:nvGraphicFramePr>
        <p:xfrm>
          <a:off x="8032750" y="2284155"/>
          <a:ext cx="4064000" cy="423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Imagen 3" descr="Foto montaje de un caballo&#10;&#10;Descripción generada automáticamente">
            <a:extLst>
              <a:ext uri="{FF2B5EF4-FFF2-40B4-BE49-F238E27FC236}">
                <a16:creationId xmlns:a16="http://schemas.microsoft.com/office/drawing/2014/main" id="{C6F65F4D-F0E5-8189-DEEB-58B0E13423B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636" y="4938415"/>
            <a:ext cx="3081230" cy="1729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Imagen que contiene parado, hombre, agua, montaña&#10;&#10;Descripción generada automáticamente">
            <a:extLst>
              <a:ext uri="{FF2B5EF4-FFF2-40B4-BE49-F238E27FC236}">
                <a16:creationId xmlns:a16="http://schemas.microsoft.com/office/drawing/2014/main" id="{4D715709-8471-8534-A0D5-6DA90427919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"/>
          <a:stretch/>
        </p:blipFill>
        <p:spPr>
          <a:xfrm>
            <a:off x="5009586" y="2000250"/>
            <a:ext cx="2890869" cy="2785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93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41C65-69C6-3EF1-1397-A3207114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39DB1B-A093-142D-64B3-61A952F370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25"/>
            <a:ext cx="12191999" cy="65537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197FDB-312F-9207-2CAE-A1745B89B5FF}"/>
              </a:ext>
            </a:extLst>
          </p:cNvPr>
          <p:cNvSpPr txBox="1"/>
          <p:nvPr/>
        </p:nvSpPr>
        <p:spPr>
          <a:xfrm>
            <a:off x="0" y="10430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လူ့မေးခွန်းများအတွက်ဘုရား၏အဖြေများ။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9DC1108-4D70-4DFA-72AD-70A8D2BBE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087631"/>
              </p:ext>
            </p:extLst>
          </p:nvPr>
        </p:nvGraphicFramePr>
        <p:xfrm>
          <a:off x="117475" y="750630"/>
          <a:ext cx="4064000" cy="423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B6FD286-67A3-8B97-6649-B20CAB917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180552"/>
              </p:ext>
            </p:extLst>
          </p:nvPr>
        </p:nvGraphicFramePr>
        <p:xfrm>
          <a:off x="7175499" y="750630"/>
          <a:ext cx="4978400" cy="423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4603CA2-EACF-6EEE-18C0-A27730275966}"/>
              </a:ext>
            </a:extLst>
          </p:cNvPr>
          <p:cNvSpPr txBox="1"/>
          <p:nvPr/>
        </p:nvSpPr>
        <p:spPr>
          <a:xfrm>
            <a:off x="117475" y="5086350"/>
            <a:ext cx="938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မကောင်းမှုပြုသောသူတို့သည် အဘယ်ကြောင့် ကောင်းသောအကျင့်ကို ကျင့်ကြသနည်း။ ဘုရားသခင်နောက်သို့ လိုက်လိုသူများသည် အဘယ်ကြောင့် ဒုက္ခရောက်ကြသနည်း။ ငါဒုက္ခရောက်နေချိန် ဘုရားသခင်ဘယ်မှာလဲ။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exterior, comida, hombre, parado&#10;&#10;Descripción generada automáticamente">
            <a:extLst>
              <a:ext uri="{FF2B5EF4-FFF2-40B4-BE49-F238E27FC236}">
                <a16:creationId xmlns:a16="http://schemas.microsoft.com/office/drawing/2014/main" id="{48ED6DE1-EDBB-8E0D-4448-0E4DB4ED745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950" y="1271201"/>
            <a:ext cx="3225800" cy="149104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1593502-0F67-24D5-C7A9-C84060B56A8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950" y="2895601"/>
            <a:ext cx="3225800" cy="21907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0118FE9D-1E22-BA7F-3DDE-D78896A8C3B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625" y="5086350"/>
            <a:ext cx="2252980" cy="168973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B0872B-7BE0-5359-0CE7-A8B319192F1E}"/>
              </a:ext>
            </a:extLst>
          </p:cNvPr>
          <p:cNvSpPr txBox="1"/>
          <p:nvPr/>
        </p:nvSpPr>
        <p:spPr>
          <a:xfrm>
            <a:off x="117475" y="5949473"/>
            <a:ext cx="9382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သခင်ယေရှုသည်သူ့အပေါ်၌အပြစ်ကျရောက်သောအခါအကူအညီမဲ့ခံစားရသည် (မ ၂၇း၄၆။)အပြစ်သည် အသေးအဖွဲမဟုတ်ပါ၊ နာကျင်သည်၊ မကြာခဏ ကျွန်ုပ်တို့တွင် အဖြေမရှိပါ။ သို့သော် ဘုရားသခင်သည် ကျွန်ုပ်တို့ထက်စကြဝဠာမှအပြစ်ကိုဖယ်ရှားပစ်လိုသည်ဟု ယူဆပါ။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66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Graphic spid="9" grpId="0" uiExpand="1">
        <p:bldSub>
          <a:bldDgm bld="one"/>
        </p:bldSub>
      </p:bldGraphic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3C3AC-006C-E9EB-B93A-7DBAD9338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C45A5FF-9C09-CA3B-2D6A-75CA9B32DB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25"/>
            <a:ext cx="12191999" cy="65537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9FA087C-BCD6-C546-9CF1-AA010FC56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123025"/>
              </p:ext>
            </p:extLst>
          </p:nvPr>
        </p:nvGraphicFramePr>
        <p:xfrm>
          <a:off x="4181474" y="777882"/>
          <a:ext cx="5019676" cy="410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8537374-B256-8BDE-A94E-F4445B63EA36}"/>
              </a:ext>
            </a:extLst>
          </p:cNvPr>
          <p:cNvSpPr txBox="1"/>
          <p:nvPr/>
        </p:nvSpPr>
        <p:spPr>
          <a:xfrm>
            <a:off x="200025" y="4956319"/>
            <a:ext cx="1199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ကျွန်ုပ်တို့သည် ဘုရားသခင်သိသောအရာကို သိနိုင်စွမ်းရှိသလော။ ကျွန်ုပ်တို့မသိသောအရာများအတွက် ဘုရားသခင်ကို ကျွန်ုပ်တို့ တာဝန်ခံနိုင်ပါသလား။ ကျွန်ုပ်တို့သည် မကောင်းမှုနှင့် ၎င်း၏အကျိုးဆက်များကို သူထက်သာ၍ ကိုင်တွယ်ဖြေရှင်းနိုင်စွမ်းရှိသလော။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Hombre con turbante en la cabeza&#10;&#10;Descripción generada automáticamente con confianza media">
            <a:extLst>
              <a:ext uri="{FF2B5EF4-FFF2-40B4-BE49-F238E27FC236}">
                <a16:creationId xmlns:a16="http://schemas.microsoft.com/office/drawing/2014/main" id="{FF9A353E-E10A-36EE-5EB6-D2D51D249EB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0" y="777882"/>
            <a:ext cx="3768059" cy="4108442"/>
          </a:xfrm>
          <a:prstGeom prst="roundRect">
            <a:avLst>
              <a:gd name="adj" fmla="val 14531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puesto, mujer, fuego&#10;&#10;Descripción generada automáticamente">
            <a:extLst>
              <a:ext uri="{FF2B5EF4-FFF2-40B4-BE49-F238E27FC236}">
                <a16:creationId xmlns:a16="http://schemas.microsoft.com/office/drawing/2014/main" id="{A4441580-48AC-1B58-23D2-23F09C92F60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025" y="828675"/>
            <a:ext cx="2628138" cy="3944672"/>
          </a:xfrm>
          <a:prstGeom prst="roundRect">
            <a:avLst>
              <a:gd name="adj" fmla="val 14531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9C4EF4B-9AEB-1499-22BD-C546D4913910}"/>
              </a:ext>
            </a:extLst>
          </p:cNvPr>
          <p:cNvSpPr txBox="1"/>
          <p:nvPr/>
        </p:nvSpPr>
        <p:spPr>
          <a:xfrm>
            <a:off x="0" y="8012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လူ့မေးခွန်းများအတွက်ဘုရား၏အဖြေများ။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C6E066-A3BC-DE81-2754-FC66DEA313F0}"/>
              </a:ext>
            </a:extLst>
          </p:cNvPr>
          <p:cNvSpPr txBox="1"/>
          <p:nvPr/>
        </p:nvSpPr>
        <p:spPr>
          <a:xfrm>
            <a:off x="200025" y="5707189"/>
            <a:ext cx="11991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ယောဘ ဝန်ခံခဲ့သည့်အတိုင်း ‘ဤသူကား အဘယ်သူနည်း၊ မသိဘဲ ငါ့အကြံကို အဘယ်သူ မှောင်မိုက်စေသနည်း’ ဟု မေး၏။ နားမလည်သောအရာများကို ဟောပြောခဲ့ပြီး နားမလည်နိုင်လောက်အောင် အံ့ဩဖွယ်ကောင်းသောအရာများကို ငါဟောပြောခဲ့သည်ကို ငါသိ၏” (ယောဘ ၄၂:၃၊ </a:t>
            </a:r>
            <a:r>
              <a:rPr lang="en-US" b="1" dirty="0">
                <a:solidFill>
                  <a:prstClr val="black"/>
                </a:solidFill>
              </a:rPr>
              <a:t>NIV)</a:t>
            </a:r>
            <a:r>
              <a:rPr lang="my-MM" b="1" dirty="0">
                <a:solidFill>
                  <a:prstClr val="black"/>
                </a:solidFill>
              </a:rPr>
              <a:t>။ ကျွန်ုပ်တို့သည် ဘုရား၏ကောင်းမြတ်ခြင်းကို ယုံကြည်ရမည်။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29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8350B5E1-BB52-4E75-B9AE-31394358D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54A10075-8A41-4BAB-9FBB-0F6148F5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34C08719-8CE1-48DF-95D0-AB3FDE29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2563CA52-D92A-4316-B17F-B7599B05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9FAB287D-DBF1-4496-9875-AC553B761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819AF7F-4521-45CB-8ED4-9D8DCA9283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68094"/>
            <a:ext cx="12192000" cy="132506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D7824E-7D04-6150-EE5B-E88A9E526A89}"/>
              </a:ext>
            </a:extLst>
          </p:cNvPr>
          <p:cNvSpPr txBox="1"/>
          <p:nvPr/>
        </p:nvSpPr>
        <p:spPr>
          <a:xfrm>
            <a:off x="-1" y="2268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ဆက်ပြီး ကောင်းနေဖို့ ထိုက်တန်သလား။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325AA-92B1-3912-2090-9FA4BF58F131}"/>
              </a:ext>
            </a:extLst>
          </p:cNvPr>
          <p:cNvSpPr txBox="1"/>
          <p:nvPr/>
        </p:nvSpPr>
        <p:spPr>
          <a:xfrm>
            <a:off x="538162" y="624572"/>
            <a:ext cx="11115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'အကယ်စင်စစ် ငါ​သည် ငါ​၏​စိတ်နှလုံး​ကို​သန့်ရှင်းစင်ကြယ်​စေ​၍ ငါ​၏​လက်​ကို အပြစ်ကင်း​ခြင်း​ထဲ၌ ဆေးကြော​ခဲ့​သည်​မှာ အချည်းနှီး​သာ​ဖြစ်​၏​။ 'ဆာလံကျမ်း 73:13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FC4F25-0E20-5B8E-2346-BCD9AA13AB65}"/>
              </a:ext>
            </a:extLst>
          </p:cNvPr>
          <p:cNvSpPr txBox="1"/>
          <p:nvPr/>
        </p:nvSpPr>
        <p:spPr>
          <a:xfrm>
            <a:off x="2621756" y="1346128"/>
            <a:ext cx="725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မကောင်းမှုပြုသောသူတို့သည်ကောင်းစား၍ ကောင်းသောအကျင့်ကို ကျင့်ကြသူတို့သည်ဆင်းရဲဒုက္ခခံရကြ၏။ထို့ကြောင့်ဆက်ပြီးကောင်းနေဖို့ ထိုက်တန်ရဲ့လား" (ဆာ. ၇၃:၂-၁၄။)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tabla, conjunto, hombre&#10;&#10;Descripción generada automáticamente">
            <a:extLst>
              <a:ext uri="{FF2B5EF4-FFF2-40B4-BE49-F238E27FC236}">
                <a16:creationId xmlns:a16="http://schemas.microsoft.com/office/drawing/2014/main" id="{46651CDC-5D5F-2BFE-AA7F-F905B8F042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626" y="3806406"/>
            <a:ext cx="3171826" cy="2888865"/>
          </a:xfrm>
          <a:prstGeom prst="snip2DiagRect">
            <a:avLst>
              <a:gd name="adj1" fmla="val 1582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Texto&#10;&#10;Descripción generada automáticamente con confianza baja">
            <a:extLst>
              <a:ext uri="{FF2B5EF4-FFF2-40B4-BE49-F238E27FC236}">
                <a16:creationId xmlns:a16="http://schemas.microsoft.com/office/drawing/2014/main" id="{E328C1F6-FC08-27D5-5791-1685DDE62A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7" y="1336654"/>
            <a:ext cx="2419351" cy="2419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estrella, joven, etapa, agua&#10;&#10;Descripción generada automáticamente">
            <a:extLst>
              <a:ext uri="{FF2B5EF4-FFF2-40B4-BE49-F238E27FC236}">
                <a16:creationId xmlns:a16="http://schemas.microsoft.com/office/drawing/2014/main" id="{AEE20593-96E4-2C36-1752-58F496A4D6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79806" y="1346128"/>
            <a:ext cx="2263140" cy="228219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BD7A57-5D95-3692-5179-2BB80FED6739}"/>
              </a:ext>
            </a:extLst>
          </p:cNvPr>
          <p:cNvSpPr txBox="1"/>
          <p:nvPr/>
        </p:nvSpPr>
        <p:spPr>
          <a:xfrm>
            <a:off x="242886" y="3902199"/>
            <a:ext cx="8534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အနာဂတ်မှာတောင် ကမ္ဘာတဝှမ်းမှာ ဖြစ်ပျက်နေသမျှကို တပြိုင်နက် မြင်နိုင်မယ်လို့ အခုစိတ်ကူးကြည့်ပါ။အဲဒါကသင်ရဲ့အမြင်ကိုဘယ်လိုပြောင်းမလဲ။ (ဟေရှာ. ၅၅:၈-၉။)ဘုရားသခင်မြင်သောအရာကိုကျွန်ုပ်တို့မမြင်နိုင်သောကြောင့်သူ၏ဆုံးဖြတ်ချက်များကို ကျွန်ုပ်တို့နားမလည်နိုင်ပါ။ ဒါကြောင့်ကျွန်ုပ်တို့ကသူ့ကိုယုံကြည်ရမယ်။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DB144D-7862-B3C6-21BD-DFA2B645DF8A}"/>
              </a:ext>
            </a:extLst>
          </p:cNvPr>
          <p:cNvSpPr txBox="1"/>
          <p:nvPr/>
        </p:nvSpPr>
        <p:spPr>
          <a:xfrm>
            <a:off x="2565558" y="2432566"/>
            <a:ext cx="75795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သင်လမ်းပေါ်လျှောက်သွားတဲ့အခါသင်ပတ်ဝန်းကျင်မှာရှိနေတဲ့အရာတွေ ကိုပဲမင်းမြင်တယ်။သို့သော်ရဟတ်ယာဉ်ပေါ်မှကြည့်တဲ့အခါကပ်လျက် လမ်းများအားလုံးတွင်ဖြစ်ပျက်နေသည်ကိုမြင်တွေ့နိုင်သည်။ဘယ်လမ်းကြောင်းကိုသွားရမလဲဆုံးဖြတ်တဲ့အခါအကောင်းဆုံးရှုထောင့်ကဘယ်လိုလ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8740CF-4DDA-34E0-AD63-4B941BF264E5}"/>
              </a:ext>
            </a:extLst>
          </p:cNvPr>
          <p:cNvSpPr txBox="1"/>
          <p:nvPr/>
        </p:nvSpPr>
        <p:spPr>
          <a:xfrm>
            <a:off x="209548" y="5371832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သန့်ရှင်းရာဌာန၌ ထင်ရှားသော ရှုထောင့်မှ အာသပ်ကို ကြည့်သောအခါ၊ “ငါသည် နားမလည်နိုင်အောင် မိုက်မဲလွန်းလှ၏။ […] အကြံတော်အတိုင်း အကျွန်ုပ်ကို လမ်းပြတော်မူသည်ဖြစ်၍၊ […] ဘုရားသခင်ထံချဉ်းကပ်ခြင်းသည် ကောင်း၏”   (ဆာ. ၇၃:၂၂-၂၈)။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0CF16D-9039-77F1-91CB-E54644B0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5CF508-B476-D809-672F-DAD6CF2FA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B35EB6-6D30-F8AA-4E15-AB315FB9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C7105A7-2836-B8F7-3078-F1117B39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D86A52-BB6A-DF7C-A97A-D33726CE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38100">
            <a:solidFill>
              <a:srgbClr val="3C38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Imagen que contiene hombre, tabla, sostener, monitor&#10;&#10;Descripción generada automáticamente">
            <a:extLst>
              <a:ext uri="{FF2B5EF4-FFF2-40B4-BE49-F238E27FC236}">
                <a16:creationId xmlns:a16="http://schemas.microsoft.com/office/drawing/2014/main" id="{00E5AAE3-54CF-115F-F437-19C9701B9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10" y="806364"/>
            <a:ext cx="6527454" cy="6051636"/>
          </a:xfrm>
          <a:prstGeom prst="rect">
            <a:avLst/>
          </a:prstGeom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BD0E066-8130-65FB-E87F-865532797669}"/>
              </a:ext>
            </a:extLst>
          </p:cNvPr>
          <p:cNvSpPr txBox="1"/>
          <p:nvPr/>
        </p:nvSpPr>
        <p:spPr>
          <a:xfrm>
            <a:off x="7665396" y="949240"/>
            <a:ext cx="3784059" cy="38920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spcBef>
                <a:spcPts val="1800"/>
              </a:spcBef>
            </a:pPr>
            <a:r>
              <a:rPr lang="my-MM" sz="4400" b="1" dirty="0">
                <a:solidFill>
                  <a:srgbClr val="D706DF"/>
                </a:solidFill>
              </a:rPr>
              <a:t>ဘုရားရှုထောင့် မှမကောင်းမှု</a:t>
            </a:r>
            <a:endParaRPr lang="en-US" sz="4400" b="1" dirty="0">
              <a:solidFill>
                <a:srgbClr val="D706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5506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9</cp:revision>
  <dcterms:created xsi:type="dcterms:W3CDTF">2025-01-28T12:10:40Z</dcterms:created>
  <dcterms:modified xsi:type="dcterms:W3CDTF">2025-01-29T13:30:58Z</dcterms:modified>
</cp:coreProperties>
</file>