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300" r:id="rId4"/>
    <p:sldId id="294" r:id="rId5"/>
    <p:sldId id="295" r:id="rId6"/>
    <p:sldId id="259" r:id="rId7"/>
    <p:sldId id="296" r:id="rId8"/>
    <p:sldId id="261" r:id="rId9"/>
    <p:sldId id="297" r:id="rId10"/>
    <p:sldId id="263" r:id="rId11"/>
    <p:sldId id="298" r:id="rId12"/>
    <p:sldId id="287" r:id="rId13"/>
    <p:sldId id="291" r:id="rId14"/>
    <p:sldId id="299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-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0A922-4828-47F1-9E69-85B7A887EA7F}" type="doc">
      <dgm:prSet loTypeId="urn:microsoft.com/office/officeart/2005/8/layout/process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FDA4FC-D37C-4A9E-B99C-4AC0682550F7}">
      <dgm:prSet custT="1"/>
      <dgm:spPr>
        <a:gradFill rotWithShape="0">
          <a:gsLst>
            <a:gs pos="0">
              <a:srgbClr val="CC66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CC6600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အရှင်ဘုရား</a:t>
          </a:r>
          <a:endParaRPr lang="en" sz="2400" b="1" kern="1200" dirty="0">
            <a:ln>
              <a:solidFill>
                <a:srgbClr val="CC6600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B3207A15-F8BC-4D34-815D-249981EF7D68}" type="parTrans" cxnId="{4F4E9511-DFEE-4292-953F-7419F57521FB}">
      <dgm:prSet/>
      <dgm:spPr/>
      <dgm:t>
        <a:bodyPr/>
        <a:lstStyle/>
        <a:p>
          <a:endParaRPr lang="es-ES" sz="2000"/>
        </a:p>
      </dgm:t>
    </dgm:pt>
    <dgm:pt modelId="{EAB6D563-01C7-42FF-A83D-9C64EA9A8608}" type="sibTrans" cxnId="{4F4E9511-DFEE-4292-953F-7419F57521FB}">
      <dgm:prSet/>
      <dgm:spPr/>
      <dgm:t>
        <a:bodyPr/>
        <a:lstStyle/>
        <a:p>
          <a:endParaRPr lang="es-ES" sz="2000"/>
        </a:p>
      </dgm:t>
    </dgm:pt>
    <dgm:pt modelId="{4006B1D3-2E33-41D6-A849-700E11F721D5}">
      <dgm:prSet custT="1"/>
      <dgm:spPr>
        <a:solidFill>
          <a:srgbClr val="CC66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25400" rIns="14224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ဖြစ်ပျက်သမျှအရာအားလုံးသည် ဘုရားသခင်၏အလိုတော်ဖြစ်သလော။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AE5E273-CE70-4A1E-8DA1-D877E953EA9C}" type="parTrans" cxnId="{46BBFD80-0035-408A-8378-6BA0836C6484}">
      <dgm:prSet/>
      <dgm:spPr/>
      <dgm:t>
        <a:bodyPr/>
        <a:lstStyle/>
        <a:p>
          <a:endParaRPr lang="es-ES" sz="2000"/>
        </a:p>
      </dgm:t>
    </dgm:pt>
    <dgm:pt modelId="{7FB9EDE2-47F2-4324-82B7-26C8951328B6}" type="sibTrans" cxnId="{46BBFD80-0035-408A-8378-6BA0836C6484}">
      <dgm:prSet/>
      <dgm:spPr/>
      <dgm:t>
        <a:bodyPr/>
        <a:lstStyle/>
        <a:p>
          <a:endParaRPr lang="es-ES" sz="2000"/>
        </a:p>
      </dgm:t>
    </dgm:pt>
    <dgm:pt modelId="{CA2BDBF2-D46B-4847-9F6A-E80FBED3E987}">
      <dgm:prSet custT="1"/>
      <dgm:spPr>
        <a:solidFill>
          <a:srgbClr val="00CC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00CC99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အနန္တတန်ခိုးရှင်ဘုရားသခင်</a:t>
          </a:r>
          <a:endParaRPr lang="en" sz="2400" b="1" kern="1200" dirty="0">
            <a:ln>
              <a:solidFill>
                <a:srgbClr val="00CC99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80C9AC4-E26D-40E2-9EB7-210ED0340A11}" type="parTrans" cxnId="{5DAE3D1D-908D-4A11-BF98-BAB50EA4C00C}">
      <dgm:prSet/>
      <dgm:spPr/>
      <dgm:t>
        <a:bodyPr/>
        <a:lstStyle/>
        <a:p>
          <a:endParaRPr lang="es-ES" sz="2000"/>
        </a:p>
      </dgm:t>
    </dgm:pt>
    <dgm:pt modelId="{9386C228-4A47-41C2-998A-74BB36BAC2A2}" type="sibTrans" cxnId="{5DAE3D1D-908D-4A11-BF98-BAB50EA4C00C}">
      <dgm:prSet/>
      <dgm:spPr/>
      <dgm:t>
        <a:bodyPr/>
        <a:lstStyle/>
        <a:p>
          <a:endParaRPr lang="es-ES" sz="2000"/>
        </a:p>
      </dgm:t>
    </dgm:pt>
    <dgm:pt modelId="{023200D2-C156-4834-90AB-9B91839CB5DF}">
      <dgm:prSet custT="1"/>
      <dgm:spPr>
        <a:solidFill>
          <a:srgbClr val="CC6600">
            <a:tint val="40000"/>
            <a:alpha val="90000"/>
            <a:hueOff val="5167889"/>
            <a:satOff val="13284"/>
            <a:lumOff val="1490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25400" rIns="14224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ဘုရားသခင်အတွက် ဘယ်အရာမဆို မဖြစ်နိုင်ဘူးလား။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F0A80752-2B0B-4B94-9E9C-EE3E43D502E5}" type="parTrans" cxnId="{6A57D391-2800-4D1A-9CD1-0CE77210ACA9}">
      <dgm:prSet/>
      <dgm:spPr/>
      <dgm:t>
        <a:bodyPr/>
        <a:lstStyle/>
        <a:p>
          <a:endParaRPr lang="es-ES" sz="2000"/>
        </a:p>
      </dgm:t>
    </dgm:pt>
    <dgm:pt modelId="{174205F8-140C-41CF-ADCF-743AB28DEA1F}" type="sibTrans" cxnId="{6A57D391-2800-4D1A-9CD1-0CE77210ACA9}">
      <dgm:prSet/>
      <dgm:spPr/>
      <dgm:t>
        <a:bodyPr/>
        <a:lstStyle/>
        <a:p>
          <a:endParaRPr lang="es-ES" sz="2000"/>
        </a:p>
      </dgm:t>
    </dgm:pt>
    <dgm:pt modelId="{BEACA5CD-233B-4FDC-864D-CD6879452F28}">
      <dgm:prSet custT="1"/>
      <dgm:spPr/>
      <dgm:t>
        <a:bodyPr/>
        <a:lstStyle/>
        <a:p>
          <a:r>
            <a:rPr lang="my-MM" sz="2400" b="1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လွတ်လပ်သောဘုရား</a:t>
          </a:r>
          <a:endParaRPr lang="es-ES" sz="2400" dirty="0">
            <a:ln>
              <a:solidFill>
                <a:schemeClr val="accent3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0CE50-5A33-4C2C-A0A9-AFCAD7707993}" type="parTrans" cxnId="{264EB23D-30E5-4883-9B52-D94798D8A52A}">
      <dgm:prSet/>
      <dgm:spPr/>
      <dgm:t>
        <a:bodyPr/>
        <a:lstStyle/>
        <a:p>
          <a:endParaRPr lang="es-ES" sz="2000"/>
        </a:p>
      </dgm:t>
    </dgm:pt>
    <dgm:pt modelId="{9652F503-6C6C-461F-9670-AF3769212B32}" type="sibTrans" cxnId="{264EB23D-30E5-4883-9B52-D94798D8A52A}">
      <dgm:prSet/>
      <dgm:spPr/>
      <dgm:t>
        <a:bodyPr/>
        <a:lstStyle/>
        <a:p>
          <a:endParaRPr lang="es-ES" sz="2000"/>
        </a:p>
      </dgm:t>
    </dgm:pt>
    <dgm:pt modelId="{BA8F5CCE-67A8-4B19-801A-4CDBD81AF88D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my-MM" sz="1600" b="1" dirty="0"/>
            <a:t>ကျွန်ုပ်တို့၏လုပ်ရပ်အတွက် ဘုရားသခင်၌ တာဝန်ရှိပါသလား။</a:t>
          </a:r>
          <a:endParaRPr lang="es-ES" sz="1600" dirty="0"/>
        </a:p>
      </dgm:t>
    </dgm:pt>
    <dgm:pt modelId="{AC50AD7D-37FA-4552-9BEB-5753D688805D}" type="parTrans" cxnId="{DE6C9D8D-44EF-4632-9454-EFCF6C88272F}">
      <dgm:prSet/>
      <dgm:spPr/>
      <dgm:t>
        <a:bodyPr/>
        <a:lstStyle/>
        <a:p>
          <a:endParaRPr lang="es-ES" sz="2000"/>
        </a:p>
      </dgm:t>
    </dgm:pt>
    <dgm:pt modelId="{9610302F-74F1-41B5-8130-6B005159CA76}" type="sibTrans" cxnId="{DE6C9D8D-44EF-4632-9454-EFCF6C88272F}">
      <dgm:prSet/>
      <dgm:spPr/>
      <dgm:t>
        <a:bodyPr/>
        <a:lstStyle/>
        <a:p>
          <a:endParaRPr lang="es-ES" sz="2000"/>
        </a:p>
      </dgm:t>
    </dgm:pt>
    <dgm:pt modelId="{CD949456-3639-4FA5-BFAA-3D418534FCA8}">
      <dgm:prSet custT="1"/>
      <dgm:spPr>
        <a:gradFill rotWithShape="0">
          <a:gsLst>
            <a:gs pos="0">
              <a:srgbClr val="CC6600">
                <a:hueOff val="14767577"/>
                <a:satOff val="0"/>
                <a:lumOff val="25735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14767577"/>
                <a:satOff val="0"/>
                <a:lumOff val="25735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14767577"/>
                <a:satOff val="0"/>
                <a:lumOff val="2573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9900FF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ကြိုတင်သတ်မှတ်ထားသောဘုရားသခင်</a:t>
          </a:r>
          <a:endParaRPr lang="en" sz="2400" b="1" kern="1200" dirty="0">
            <a:ln>
              <a:solidFill>
                <a:srgbClr val="9900FF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87ED568E-B9F3-48B8-A278-E61B7672B975}" type="parTrans" cxnId="{92C17BBF-6E97-48BF-9F6E-43AEE13D66FF}">
      <dgm:prSet/>
      <dgm:spPr/>
      <dgm:t>
        <a:bodyPr/>
        <a:lstStyle/>
        <a:p>
          <a:endParaRPr lang="es-ES" sz="2000"/>
        </a:p>
      </dgm:t>
    </dgm:pt>
    <dgm:pt modelId="{040A5779-FB31-4B7B-A391-025C3619201F}" type="sibTrans" cxnId="{92C17BBF-6E97-48BF-9F6E-43AEE13D66FF}">
      <dgm:prSet/>
      <dgm:spPr/>
      <dgm:t>
        <a:bodyPr/>
        <a:lstStyle/>
        <a:p>
          <a:endParaRPr lang="es-ES" sz="2000"/>
        </a:p>
      </dgm:t>
    </dgm:pt>
    <dgm:pt modelId="{F696AFBD-2352-4203-A109-865927109789}">
      <dgm:prSet custT="1"/>
      <dgm:spPr>
        <a:gradFill rotWithShape="0">
          <a:gsLst>
            <a:gs pos="0">
              <a:srgbClr val="CC6600">
                <a:hueOff val="19690102"/>
                <a:satOff val="0"/>
                <a:lumOff val="34314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19690102"/>
                <a:satOff val="0"/>
                <a:lumOff val="34314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19690102"/>
                <a:satOff val="0"/>
                <a:lumOff val="3431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FF7C80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အောင်နိုင်တော်မူသော ဘုရားသခင်</a:t>
          </a:r>
          <a:endParaRPr lang="en" sz="2400" b="1" kern="1200" dirty="0">
            <a:ln>
              <a:solidFill>
                <a:srgbClr val="FF7C80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009D093-4A1B-4517-8F7C-5F01F2D31324}" type="parTrans" cxnId="{01ED3221-4115-4BB0-89CF-24835BBD2DFA}">
      <dgm:prSet/>
      <dgm:spPr/>
      <dgm:t>
        <a:bodyPr/>
        <a:lstStyle/>
        <a:p>
          <a:endParaRPr lang="es-ES" sz="2000"/>
        </a:p>
      </dgm:t>
    </dgm:pt>
    <dgm:pt modelId="{E09C4311-E66B-4960-A41F-FF7A39819168}" type="sibTrans" cxnId="{01ED3221-4115-4BB0-89CF-24835BBD2DFA}">
      <dgm:prSet/>
      <dgm:spPr/>
      <dgm:t>
        <a:bodyPr/>
        <a:lstStyle/>
        <a:p>
          <a:endParaRPr lang="es-ES" sz="2000"/>
        </a:p>
      </dgm:t>
    </dgm:pt>
    <dgm:pt modelId="{EACBD0E8-05BA-4FFF-9980-577452677FA5}">
      <dgm:prSet custT="1"/>
      <dgm:spPr>
        <a:solidFill>
          <a:srgbClr val="CC6600">
            <a:tint val="40000"/>
            <a:alpha val="90000"/>
            <a:hueOff val="20671556"/>
            <a:satOff val="53137"/>
            <a:lumOff val="5959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25400" rIns="14224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ဘုရားသခင်သည်ဤလောကကို ထိန်းချုပ်နိုင်ပါသလား။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356F81EF-345D-43BC-B873-2BB7ADCAFC96}" type="parTrans" cxnId="{623BAA0E-05E3-4D74-9883-0CFD7A9D18F2}">
      <dgm:prSet/>
      <dgm:spPr/>
      <dgm:t>
        <a:bodyPr/>
        <a:lstStyle/>
        <a:p>
          <a:endParaRPr lang="es-ES" sz="2000"/>
        </a:p>
      </dgm:t>
    </dgm:pt>
    <dgm:pt modelId="{555014F1-F614-4CCF-98E4-17BB29C03CE5}" type="sibTrans" cxnId="{623BAA0E-05E3-4D74-9883-0CFD7A9D18F2}">
      <dgm:prSet/>
      <dgm:spPr/>
      <dgm:t>
        <a:bodyPr/>
        <a:lstStyle/>
        <a:p>
          <a:endParaRPr lang="es-ES" sz="2000"/>
        </a:p>
      </dgm:t>
    </dgm:pt>
    <dgm:pt modelId="{47319AFC-AB72-404C-B4EE-BE30C99AA79C}">
      <dgm:prSet custT="1"/>
      <dgm:spPr>
        <a:solidFill>
          <a:srgbClr val="CC6600">
            <a:tint val="40000"/>
            <a:alpha val="90000"/>
            <a:hueOff val="15503668"/>
            <a:satOff val="39853"/>
            <a:lumOff val="4469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gm:spPr>
      <dgm:t>
        <a:bodyPr spcFirstLastPara="0" vert="horz" wrap="square" lIns="142240" tIns="25400" rIns="142240" bIns="254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ကယ်တင်ခြင်းခံရသူသည်မည်သူဖြစ်သည်ကိုဘုရားသခင်ဆုံးဖြတ်သည်မဟုတ်လော။</a:t>
          </a:r>
          <a:endParaRPr lang="en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CF0BDFAA-0378-4CF2-8202-D3772E29E552}" type="sibTrans" cxnId="{02BD4DC1-FB94-4188-9D4F-F7E8A6156813}">
      <dgm:prSet/>
      <dgm:spPr/>
      <dgm:t>
        <a:bodyPr/>
        <a:lstStyle/>
        <a:p>
          <a:endParaRPr lang="es-ES" sz="2000"/>
        </a:p>
      </dgm:t>
    </dgm:pt>
    <dgm:pt modelId="{E8CD8401-EB4B-4AB8-8469-17BA9417143B}" type="parTrans" cxnId="{02BD4DC1-FB94-4188-9D4F-F7E8A6156813}">
      <dgm:prSet/>
      <dgm:spPr/>
      <dgm:t>
        <a:bodyPr/>
        <a:lstStyle/>
        <a:p>
          <a:endParaRPr lang="es-ES" sz="2000"/>
        </a:p>
      </dgm:t>
    </dgm:pt>
    <dgm:pt modelId="{D0F08DCD-F483-4EC7-90D0-5F75A9601D7A}" type="pres">
      <dgm:prSet presAssocID="{3040A922-4828-47F1-9E69-85B7A887EA7F}" presName="Name0" presStyleCnt="0">
        <dgm:presLayoutVars>
          <dgm:dir/>
          <dgm:animLvl val="lvl"/>
          <dgm:resizeHandles val="exact"/>
        </dgm:presLayoutVars>
      </dgm:prSet>
      <dgm:spPr/>
    </dgm:pt>
    <dgm:pt modelId="{0E6734AE-A77B-40EF-BF17-6799D549B661}" type="pres">
      <dgm:prSet presAssocID="{F696AFBD-2352-4203-A109-865927109789}" presName="boxAndChildren" presStyleCnt="0"/>
      <dgm:spPr/>
    </dgm:pt>
    <dgm:pt modelId="{575C6C2C-0A38-4F0C-83CC-9EF37650E066}" type="pres">
      <dgm:prSet presAssocID="{F696AFBD-2352-4203-A109-865927109789}" presName="parentTextBox" presStyleLbl="node1" presStyleIdx="0" presStyleCnt="5"/>
      <dgm:spPr/>
    </dgm:pt>
    <dgm:pt modelId="{A3780140-BF8E-4246-8F4B-AE926011ECFF}" type="pres">
      <dgm:prSet presAssocID="{F696AFBD-2352-4203-A109-865927109789}" presName="entireBox" presStyleLbl="node1" presStyleIdx="0" presStyleCnt="5"/>
      <dgm:spPr>
        <a:xfrm>
          <a:off x="0" y="5529835"/>
          <a:ext cx="5943600" cy="907215"/>
        </a:xfrm>
        <a:prstGeom prst="rect">
          <a:avLst/>
        </a:prstGeom>
      </dgm:spPr>
    </dgm:pt>
    <dgm:pt modelId="{83F43F9D-4E4A-419F-B958-DC9D2310D5D1}" type="pres">
      <dgm:prSet presAssocID="{F696AFBD-2352-4203-A109-865927109789}" presName="descendantBox" presStyleCnt="0"/>
      <dgm:spPr/>
    </dgm:pt>
    <dgm:pt modelId="{3E1CE991-01A1-4138-8E17-0DEE2D5AE1FF}" type="pres">
      <dgm:prSet presAssocID="{EACBD0E8-05BA-4FFF-9980-577452677FA5}" presName="childTextBox" presStyleLbl="fgAccFollowNode1" presStyleIdx="0" presStyleCnt="5">
        <dgm:presLayoutVars>
          <dgm:bulletEnabled val="1"/>
        </dgm:presLayoutVars>
      </dgm:prSet>
      <dgm:spPr>
        <a:xfrm>
          <a:off x="0" y="6001587"/>
          <a:ext cx="5943600" cy="417319"/>
        </a:xfrm>
        <a:prstGeom prst="rect">
          <a:avLst/>
        </a:prstGeom>
      </dgm:spPr>
    </dgm:pt>
    <dgm:pt modelId="{4EFB5A64-0A4E-48C6-8124-22DE942D2778}" type="pres">
      <dgm:prSet presAssocID="{040A5779-FB31-4B7B-A391-025C3619201F}" presName="sp" presStyleCnt="0"/>
      <dgm:spPr/>
    </dgm:pt>
    <dgm:pt modelId="{13806D85-9E52-4092-B573-36F26086E153}" type="pres">
      <dgm:prSet presAssocID="{CD949456-3639-4FA5-BFAA-3D418534FCA8}" presName="arrowAndChildren" presStyleCnt="0"/>
      <dgm:spPr/>
    </dgm:pt>
    <dgm:pt modelId="{7E4A7E4F-F2FB-4E06-A692-E14FD1E24663}" type="pres">
      <dgm:prSet presAssocID="{CD949456-3639-4FA5-BFAA-3D418534FCA8}" presName="parentTextArrow" presStyleLbl="node1" presStyleIdx="0" presStyleCnt="5"/>
      <dgm:spPr/>
    </dgm:pt>
    <dgm:pt modelId="{BA071162-0395-4C5F-9DFB-2CE16F94D428}" type="pres">
      <dgm:prSet presAssocID="{CD949456-3639-4FA5-BFAA-3D418534FCA8}" presName="arrow" presStyleLbl="node1" presStyleIdx="1" presStyleCnt="5"/>
      <dgm:spPr>
        <a:xfrm rot="10800000">
          <a:off x="0" y="4148145"/>
          <a:ext cx="5943600" cy="1395297"/>
        </a:xfrm>
        <a:prstGeom prst="upArrowCallout">
          <a:avLst/>
        </a:prstGeom>
      </dgm:spPr>
    </dgm:pt>
    <dgm:pt modelId="{962D7E8B-5348-4798-8974-80ECEE809197}" type="pres">
      <dgm:prSet presAssocID="{CD949456-3639-4FA5-BFAA-3D418534FCA8}" presName="descendantArrow" presStyleCnt="0"/>
      <dgm:spPr/>
    </dgm:pt>
    <dgm:pt modelId="{D69D16A5-0BD0-420A-A31F-9D77C1BFA079}" type="pres">
      <dgm:prSet presAssocID="{47319AFC-AB72-404C-B4EE-BE30C99AA79C}" presName="childTextArrow" presStyleLbl="fgAccFollowNode1" presStyleIdx="1" presStyleCnt="5">
        <dgm:presLayoutVars>
          <dgm:bulletEnabled val="1"/>
        </dgm:presLayoutVars>
      </dgm:prSet>
      <dgm:spPr>
        <a:xfrm>
          <a:off x="0" y="4637895"/>
          <a:ext cx="5943600" cy="417193"/>
        </a:xfrm>
        <a:prstGeom prst="rect">
          <a:avLst/>
        </a:prstGeom>
      </dgm:spPr>
    </dgm:pt>
    <dgm:pt modelId="{F32120B4-38E9-4D45-BF20-72F4C7A31567}" type="pres">
      <dgm:prSet presAssocID="{9652F503-6C6C-461F-9670-AF3769212B32}" presName="sp" presStyleCnt="0"/>
      <dgm:spPr/>
    </dgm:pt>
    <dgm:pt modelId="{30BF2EA6-594E-464C-8272-59BC17AEB541}" type="pres">
      <dgm:prSet presAssocID="{BEACA5CD-233B-4FDC-864D-CD6879452F28}" presName="arrowAndChildren" presStyleCnt="0"/>
      <dgm:spPr/>
    </dgm:pt>
    <dgm:pt modelId="{2072176F-7FE3-4410-BB7D-3ED0295F126C}" type="pres">
      <dgm:prSet presAssocID="{BEACA5CD-233B-4FDC-864D-CD6879452F28}" presName="parentTextArrow" presStyleLbl="node1" presStyleIdx="1" presStyleCnt="5"/>
      <dgm:spPr/>
    </dgm:pt>
    <dgm:pt modelId="{549ED3BD-F908-4A01-AC04-2E5CEBEEF224}" type="pres">
      <dgm:prSet presAssocID="{BEACA5CD-233B-4FDC-864D-CD6879452F28}" presName="arrow" presStyleLbl="node1" presStyleIdx="2" presStyleCnt="5"/>
      <dgm:spPr/>
    </dgm:pt>
    <dgm:pt modelId="{577D8BF5-E7DD-4A28-8C4B-4C88888E3E4E}" type="pres">
      <dgm:prSet presAssocID="{BEACA5CD-233B-4FDC-864D-CD6879452F28}" presName="descendantArrow" presStyleCnt="0"/>
      <dgm:spPr/>
    </dgm:pt>
    <dgm:pt modelId="{6AD92821-77F8-4E17-B225-07179B9EFB1D}" type="pres">
      <dgm:prSet presAssocID="{BA8F5CCE-67A8-4B19-801A-4CDBD81AF88D}" presName="childTextArrow" presStyleLbl="fgAccFollowNode1" presStyleIdx="2" presStyleCnt="5">
        <dgm:presLayoutVars>
          <dgm:bulletEnabled val="1"/>
        </dgm:presLayoutVars>
      </dgm:prSet>
      <dgm:spPr/>
    </dgm:pt>
    <dgm:pt modelId="{09210D6F-F08C-4C2D-9D78-32FB9C23F9D5}" type="pres">
      <dgm:prSet presAssocID="{9386C228-4A47-41C2-998A-74BB36BAC2A2}" presName="sp" presStyleCnt="0"/>
      <dgm:spPr/>
    </dgm:pt>
    <dgm:pt modelId="{49D281BE-EC80-4ADE-BAB6-2464D77394DA}" type="pres">
      <dgm:prSet presAssocID="{CA2BDBF2-D46B-4847-9F6A-E80FBED3E987}" presName="arrowAndChildren" presStyleCnt="0"/>
      <dgm:spPr/>
    </dgm:pt>
    <dgm:pt modelId="{525B3074-3642-416A-B3A5-755882ED8D8E}" type="pres">
      <dgm:prSet presAssocID="{CA2BDBF2-D46B-4847-9F6A-E80FBED3E987}" presName="parentTextArrow" presStyleLbl="node1" presStyleIdx="2" presStyleCnt="5"/>
      <dgm:spPr/>
    </dgm:pt>
    <dgm:pt modelId="{0E66DC6D-F2A0-429C-83A0-E7B6B8DBEECC}" type="pres">
      <dgm:prSet presAssocID="{CA2BDBF2-D46B-4847-9F6A-E80FBED3E987}" presName="arrow" presStyleLbl="node1" presStyleIdx="3" presStyleCnt="5"/>
      <dgm:spPr>
        <a:xfrm rot="10800000">
          <a:off x="0" y="1384767"/>
          <a:ext cx="5943600" cy="1395297"/>
        </a:xfrm>
        <a:prstGeom prst="upArrowCallout">
          <a:avLst/>
        </a:prstGeom>
      </dgm:spPr>
    </dgm:pt>
    <dgm:pt modelId="{164C6A14-0FA7-4292-9461-8F7BA5968682}" type="pres">
      <dgm:prSet presAssocID="{CA2BDBF2-D46B-4847-9F6A-E80FBED3E987}" presName="descendantArrow" presStyleCnt="0"/>
      <dgm:spPr/>
    </dgm:pt>
    <dgm:pt modelId="{9DBD7ABF-EC0C-4EC2-8F52-CB3E271EE7B2}" type="pres">
      <dgm:prSet presAssocID="{023200D2-C156-4834-90AB-9B91839CB5DF}" presName="childTextArrow" presStyleLbl="fgAccFollowNode1" presStyleIdx="3" presStyleCnt="5">
        <dgm:presLayoutVars>
          <dgm:bulletEnabled val="1"/>
        </dgm:presLayoutVars>
      </dgm:prSet>
      <dgm:spPr>
        <a:xfrm>
          <a:off x="0" y="1874517"/>
          <a:ext cx="5943600" cy="417193"/>
        </a:xfrm>
        <a:prstGeom prst="rect">
          <a:avLst/>
        </a:prstGeom>
      </dgm:spPr>
    </dgm:pt>
    <dgm:pt modelId="{F547CDCB-3D33-4D4D-8C6F-A9E000AF4AC7}" type="pres">
      <dgm:prSet presAssocID="{EAB6D563-01C7-42FF-A83D-9C64EA9A8608}" presName="sp" presStyleCnt="0"/>
      <dgm:spPr/>
    </dgm:pt>
    <dgm:pt modelId="{DE14030F-3E88-4051-B912-6AB48B1699CD}" type="pres">
      <dgm:prSet presAssocID="{A5FDA4FC-D37C-4A9E-B99C-4AC0682550F7}" presName="arrowAndChildren" presStyleCnt="0"/>
      <dgm:spPr/>
    </dgm:pt>
    <dgm:pt modelId="{41E3E1F8-CBF7-40D8-A90C-4CA820558088}" type="pres">
      <dgm:prSet presAssocID="{A5FDA4FC-D37C-4A9E-B99C-4AC0682550F7}" presName="parentTextArrow" presStyleLbl="node1" presStyleIdx="3" presStyleCnt="5"/>
      <dgm:spPr/>
    </dgm:pt>
    <dgm:pt modelId="{B8492A69-E812-4343-99BF-83AA6D5DB76E}" type="pres">
      <dgm:prSet presAssocID="{A5FDA4FC-D37C-4A9E-B99C-4AC0682550F7}" presName="arrow" presStyleLbl="node1" presStyleIdx="4" presStyleCnt="5"/>
      <dgm:spPr>
        <a:xfrm rot="10800000">
          <a:off x="0" y="3078"/>
          <a:ext cx="5943600" cy="1395297"/>
        </a:xfrm>
        <a:prstGeom prst="upArrowCallout">
          <a:avLst/>
        </a:prstGeom>
      </dgm:spPr>
    </dgm:pt>
    <dgm:pt modelId="{6A8F520C-D3A4-4384-AD42-48C5DFD74984}" type="pres">
      <dgm:prSet presAssocID="{A5FDA4FC-D37C-4A9E-B99C-4AC0682550F7}" presName="descendantArrow" presStyleCnt="0"/>
      <dgm:spPr/>
    </dgm:pt>
    <dgm:pt modelId="{20C3F0EB-03D4-40B5-BB6E-FC9DD32DE84F}" type="pres">
      <dgm:prSet presAssocID="{4006B1D3-2E33-41D6-A849-700E11F721D5}" presName="childTextArrow" presStyleLbl="fgAccFollowNode1" presStyleIdx="4" presStyleCnt="5">
        <dgm:presLayoutVars>
          <dgm:bulletEnabled val="1"/>
        </dgm:presLayoutVars>
      </dgm:prSet>
      <dgm:spPr>
        <a:xfrm>
          <a:off x="0" y="492827"/>
          <a:ext cx="5943600" cy="417193"/>
        </a:xfrm>
        <a:prstGeom prst="rect">
          <a:avLst/>
        </a:prstGeom>
      </dgm:spPr>
    </dgm:pt>
  </dgm:ptLst>
  <dgm:cxnLst>
    <dgm:cxn modelId="{45FDE707-2346-4D0C-8427-45F293EB2DD8}" type="presOf" srcId="{BEACA5CD-233B-4FDC-864D-CD6879452F28}" destId="{2072176F-7FE3-4410-BB7D-3ED0295F126C}" srcOrd="0" destOrd="0" presId="urn:microsoft.com/office/officeart/2005/8/layout/process4"/>
    <dgm:cxn modelId="{623BAA0E-05E3-4D74-9883-0CFD7A9D18F2}" srcId="{F696AFBD-2352-4203-A109-865927109789}" destId="{EACBD0E8-05BA-4FFF-9980-577452677FA5}" srcOrd="0" destOrd="0" parTransId="{356F81EF-345D-43BC-B873-2BB7ADCAFC96}" sibTransId="{555014F1-F614-4CCF-98E4-17BB29C03CE5}"/>
    <dgm:cxn modelId="{4F4E9511-DFEE-4292-953F-7419F57521FB}" srcId="{3040A922-4828-47F1-9E69-85B7A887EA7F}" destId="{A5FDA4FC-D37C-4A9E-B99C-4AC0682550F7}" srcOrd="0" destOrd="0" parTransId="{B3207A15-F8BC-4D34-815D-249981EF7D68}" sibTransId="{EAB6D563-01C7-42FF-A83D-9C64EA9A8608}"/>
    <dgm:cxn modelId="{7DDA9619-3DA0-47F1-A7AE-C5378D328C7F}" type="presOf" srcId="{47319AFC-AB72-404C-B4EE-BE30C99AA79C}" destId="{D69D16A5-0BD0-420A-A31F-9D77C1BFA079}" srcOrd="0" destOrd="0" presId="urn:microsoft.com/office/officeart/2005/8/layout/process4"/>
    <dgm:cxn modelId="{5DAE3D1D-908D-4A11-BF98-BAB50EA4C00C}" srcId="{3040A922-4828-47F1-9E69-85B7A887EA7F}" destId="{CA2BDBF2-D46B-4847-9F6A-E80FBED3E987}" srcOrd="1" destOrd="0" parTransId="{080C9AC4-E26D-40E2-9EB7-210ED0340A11}" sibTransId="{9386C228-4A47-41C2-998A-74BB36BAC2A2}"/>
    <dgm:cxn modelId="{01ED3221-4115-4BB0-89CF-24835BBD2DFA}" srcId="{3040A922-4828-47F1-9E69-85B7A887EA7F}" destId="{F696AFBD-2352-4203-A109-865927109789}" srcOrd="4" destOrd="0" parTransId="{F009D093-4A1B-4517-8F7C-5F01F2D31324}" sibTransId="{E09C4311-E66B-4960-A41F-FF7A39819168}"/>
    <dgm:cxn modelId="{D663C632-EF81-455D-887C-74D6AD82E1CB}" type="presOf" srcId="{EACBD0E8-05BA-4FFF-9980-577452677FA5}" destId="{3E1CE991-01A1-4138-8E17-0DEE2D5AE1FF}" srcOrd="0" destOrd="0" presId="urn:microsoft.com/office/officeart/2005/8/layout/process4"/>
    <dgm:cxn modelId="{264EB23D-30E5-4883-9B52-D94798D8A52A}" srcId="{3040A922-4828-47F1-9E69-85B7A887EA7F}" destId="{BEACA5CD-233B-4FDC-864D-CD6879452F28}" srcOrd="2" destOrd="0" parTransId="{7C00CE50-5A33-4C2C-A0A9-AFCAD7707993}" sibTransId="{9652F503-6C6C-461F-9670-AF3769212B32}"/>
    <dgm:cxn modelId="{C9334C3F-1C80-4B0A-9F2E-01CDD9903539}" type="presOf" srcId="{CA2BDBF2-D46B-4847-9F6A-E80FBED3E987}" destId="{525B3074-3642-416A-B3A5-755882ED8D8E}" srcOrd="0" destOrd="0" presId="urn:microsoft.com/office/officeart/2005/8/layout/process4"/>
    <dgm:cxn modelId="{BB706164-E6DF-49FF-B97B-727B86F8527B}" type="presOf" srcId="{4006B1D3-2E33-41D6-A849-700E11F721D5}" destId="{20C3F0EB-03D4-40B5-BB6E-FC9DD32DE84F}" srcOrd="0" destOrd="0" presId="urn:microsoft.com/office/officeart/2005/8/layout/process4"/>
    <dgm:cxn modelId="{DCD1F248-92F8-4304-993C-6C5F7F757637}" type="presOf" srcId="{A5FDA4FC-D37C-4A9E-B99C-4AC0682550F7}" destId="{B8492A69-E812-4343-99BF-83AA6D5DB76E}" srcOrd="1" destOrd="0" presId="urn:microsoft.com/office/officeart/2005/8/layout/process4"/>
    <dgm:cxn modelId="{46BBFD80-0035-408A-8378-6BA0836C6484}" srcId="{A5FDA4FC-D37C-4A9E-B99C-4AC0682550F7}" destId="{4006B1D3-2E33-41D6-A849-700E11F721D5}" srcOrd="0" destOrd="0" parTransId="{2AE5E273-CE70-4A1E-8DA1-D877E953EA9C}" sibTransId="{7FB9EDE2-47F2-4324-82B7-26C8951328B6}"/>
    <dgm:cxn modelId="{A02D5C81-761D-4692-8DDB-737183F60516}" type="presOf" srcId="{3040A922-4828-47F1-9E69-85B7A887EA7F}" destId="{D0F08DCD-F483-4EC7-90D0-5F75A9601D7A}" srcOrd="0" destOrd="0" presId="urn:microsoft.com/office/officeart/2005/8/layout/process4"/>
    <dgm:cxn modelId="{F9416F85-12C7-4383-B2B7-6B335E46D5FA}" type="presOf" srcId="{CD949456-3639-4FA5-BFAA-3D418534FCA8}" destId="{7E4A7E4F-F2FB-4E06-A692-E14FD1E24663}" srcOrd="0" destOrd="0" presId="urn:microsoft.com/office/officeart/2005/8/layout/process4"/>
    <dgm:cxn modelId="{55A5B687-8B8C-442D-BF2F-7190448E7781}" type="presOf" srcId="{F696AFBD-2352-4203-A109-865927109789}" destId="{575C6C2C-0A38-4F0C-83CC-9EF37650E066}" srcOrd="0" destOrd="0" presId="urn:microsoft.com/office/officeart/2005/8/layout/process4"/>
    <dgm:cxn modelId="{DE6C9D8D-44EF-4632-9454-EFCF6C88272F}" srcId="{BEACA5CD-233B-4FDC-864D-CD6879452F28}" destId="{BA8F5CCE-67A8-4B19-801A-4CDBD81AF88D}" srcOrd="0" destOrd="0" parTransId="{AC50AD7D-37FA-4552-9BEB-5753D688805D}" sibTransId="{9610302F-74F1-41B5-8130-6B005159CA76}"/>
    <dgm:cxn modelId="{6A57D391-2800-4D1A-9CD1-0CE77210ACA9}" srcId="{CA2BDBF2-D46B-4847-9F6A-E80FBED3E987}" destId="{023200D2-C156-4834-90AB-9B91839CB5DF}" srcOrd="0" destOrd="0" parTransId="{F0A80752-2B0B-4B94-9E9C-EE3E43D502E5}" sibTransId="{174205F8-140C-41CF-ADCF-743AB28DEA1F}"/>
    <dgm:cxn modelId="{D18266A6-71B9-4280-8975-D92C6F134C01}" type="presOf" srcId="{BEACA5CD-233B-4FDC-864D-CD6879452F28}" destId="{549ED3BD-F908-4A01-AC04-2E5CEBEEF224}" srcOrd="1" destOrd="0" presId="urn:microsoft.com/office/officeart/2005/8/layout/process4"/>
    <dgm:cxn modelId="{C7305FB5-4155-4AD9-9FFF-FB30DA66E83B}" type="presOf" srcId="{F696AFBD-2352-4203-A109-865927109789}" destId="{A3780140-BF8E-4246-8F4B-AE926011ECFF}" srcOrd="1" destOrd="0" presId="urn:microsoft.com/office/officeart/2005/8/layout/process4"/>
    <dgm:cxn modelId="{D41269B5-5F03-4E46-A94E-4BE867E035E0}" type="presOf" srcId="{CA2BDBF2-D46B-4847-9F6A-E80FBED3E987}" destId="{0E66DC6D-F2A0-429C-83A0-E7B6B8DBEECC}" srcOrd="1" destOrd="0" presId="urn:microsoft.com/office/officeart/2005/8/layout/process4"/>
    <dgm:cxn modelId="{92C17BBF-6E97-48BF-9F6E-43AEE13D66FF}" srcId="{3040A922-4828-47F1-9E69-85B7A887EA7F}" destId="{CD949456-3639-4FA5-BFAA-3D418534FCA8}" srcOrd="3" destOrd="0" parTransId="{87ED568E-B9F3-48B8-A278-E61B7672B975}" sibTransId="{040A5779-FB31-4B7B-A391-025C3619201F}"/>
    <dgm:cxn modelId="{02BD4DC1-FB94-4188-9D4F-F7E8A6156813}" srcId="{CD949456-3639-4FA5-BFAA-3D418534FCA8}" destId="{47319AFC-AB72-404C-B4EE-BE30C99AA79C}" srcOrd="0" destOrd="0" parTransId="{E8CD8401-EB4B-4AB8-8469-17BA9417143B}" sibTransId="{CF0BDFAA-0378-4CF2-8202-D3772E29E552}"/>
    <dgm:cxn modelId="{385B7ECC-0C16-4347-9408-68A4694550FB}" type="presOf" srcId="{BA8F5CCE-67A8-4B19-801A-4CDBD81AF88D}" destId="{6AD92821-77F8-4E17-B225-07179B9EFB1D}" srcOrd="0" destOrd="0" presId="urn:microsoft.com/office/officeart/2005/8/layout/process4"/>
    <dgm:cxn modelId="{BB93F8CD-F0E6-446F-8856-0E5A2ABE5E53}" type="presOf" srcId="{023200D2-C156-4834-90AB-9B91839CB5DF}" destId="{9DBD7ABF-EC0C-4EC2-8F52-CB3E271EE7B2}" srcOrd="0" destOrd="0" presId="urn:microsoft.com/office/officeart/2005/8/layout/process4"/>
    <dgm:cxn modelId="{4EF48EDD-96EE-4E48-8067-2DCA47BDFDC9}" type="presOf" srcId="{CD949456-3639-4FA5-BFAA-3D418534FCA8}" destId="{BA071162-0395-4C5F-9DFB-2CE16F94D428}" srcOrd="1" destOrd="0" presId="urn:microsoft.com/office/officeart/2005/8/layout/process4"/>
    <dgm:cxn modelId="{8C1428E8-CD5E-45A8-8604-98F3BE685B7E}" type="presOf" srcId="{A5FDA4FC-D37C-4A9E-B99C-4AC0682550F7}" destId="{41E3E1F8-CBF7-40D8-A90C-4CA820558088}" srcOrd="0" destOrd="0" presId="urn:microsoft.com/office/officeart/2005/8/layout/process4"/>
    <dgm:cxn modelId="{36D3CA30-5633-4A71-B8B7-760708C8D912}" type="presParOf" srcId="{D0F08DCD-F483-4EC7-90D0-5F75A9601D7A}" destId="{0E6734AE-A77B-40EF-BF17-6799D549B661}" srcOrd="0" destOrd="0" presId="urn:microsoft.com/office/officeart/2005/8/layout/process4"/>
    <dgm:cxn modelId="{533641B7-5BDB-42EC-8B2F-1C10654ABAFB}" type="presParOf" srcId="{0E6734AE-A77B-40EF-BF17-6799D549B661}" destId="{575C6C2C-0A38-4F0C-83CC-9EF37650E066}" srcOrd="0" destOrd="0" presId="urn:microsoft.com/office/officeart/2005/8/layout/process4"/>
    <dgm:cxn modelId="{38CB131B-FE71-4AFD-9D6D-D2EC48565F74}" type="presParOf" srcId="{0E6734AE-A77B-40EF-BF17-6799D549B661}" destId="{A3780140-BF8E-4246-8F4B-AE926011ECFF}" srcOrd="1" destOrd="0" presId="urn:microsoft.com/office/officeart/2005/8/layout/process4"/>
    <dgm:cxn modelId="{FFDB0CD7-3B8C-4286-AD3B-C49584856C60}" type="presParOf" srcId="{0E6734AE-A77B-40EF-BF17-6799D549B661}" destId="{83F43F9D-4E4A-419F-B958-DC9D2310D5D1}" srcOrd="2" destOrd="0" presId="urn:microsoft.com/office/officeart/2005/8/layout/process4"/>
    <dgm:cxn modelId="{5971B111-A278-4600-950A-A7F3584C31B3}" type="presParOf" srcId="{83F43F9D-4E4A-419F-B958-DC9D2310D5D1}" destId="{3E1CE991-01A1-4138-8E17-0DEE2D5AE1FF}" srcOrd="0" destOrd="0" presId="urn:microsoft.com/office/officeart/2005/8/layout/process4"/>
    <dgm:cxn modelId="{56272BE9-DA8E-49C2-973A-3FE48EF17184}" type="presParOf" srcId="{D0F08DCD-F483-4EC7-90D0-5F75A9601D7A}" destId="{4EFB5A64-0A4E-48C6-8124-22DE942D2778}" srcOrd="1" destOrd="0" presId="urn:microsoft.com/office/officeart/2005/8/layout/process4"/>
    <dgm:cxn modelId="{A0A76236-C873-4050-AD9D-BE284AD81725}" type="presParOf" srcId="{D0F08DCD-F483-4EC7-90D0-5F75A9601D7A}" destId="{13806D85-9E52-4092-B573-36F26086E153}" srcOrd="2" destOrd="0" presId="urn:microsoft.com/office/officeart/2005/8/layout/process4"/>
    <dgm:cxn modelId="{FE0FBC00-46E3-4645-B8A9-63C51AE5D34B}" type="presParOf" srcId="{13806D85-9E52-4092-B573-36F26086E153}" destId="{7E4A7E4F-F2FB-4E06-A692-E14FD1E24663}" srcOrd="0" destOrd="0" presId="urn:microsoft.com/office/officeart/2005/8/layout/process4"/>
    <dgm:cxn modelId="{54F489B6-3AE5-4788-9F71-70AA433B08E4}" type="presParOf" srcId="{13806D85-9E52-4092-B573-36F26086E153}" destId="{BA071162-0395-4C5F-9DFB-2CE16F94D428}" srcOrd="1" destOrd="0" presId="urn:microsoft.com/office/officeart/2005/8/layout/process4"/>
    <dgm:cxn modelId="{3C5A1716-4324-48B6-8688-F817F65F5D43}" type="presParOf" srcId="{13806D85-9E52-4092-B573-36F26086E153}" destId="{962D7E8B-5348-4798-8974-80ECEE809197}" srcOrd="2" destOrd="0" presId="urn:microsoft.com/office/officeart/2005/8/layout/process4"/>
    <dgm:cxn modelId="{21F7E1B4-960C-4D35-8368-66E2F853DD7C}" type="presParOf" srcId="{962D7E8B-5348-4798-8974-80ECEE809197}" destId="{D69D16A5-0BD0-420A-A31F-9D77C1BFA079}" srcOrd="0" destOrd="0" presId="urn:microsoft.com/office/officeart/2005/8/layout/process4"/>
    <dgm:cxn modelId="{A9EAD92C-44C1-4070-A3E3-1D987A356391}" type="presParOf" srcId="{D0F08DCD-F483-4EC7-90D0-5F75A9601D7A}" destId="{F32120B4-38E9-4D45-BF20-72F4C7A31567}" srcOrd="3" destOrd="0" presId="urn:microsoft.com/office/officeart/2005/8/layout/process4"/>
    <dgm:cxn modelId="{2D2BDF5A-AD57-4D8B-B205-F6D55B5CF9F9}" type="presParOf" srcId="{D0F08DCD-F483-4EC7-90D0-5F75A9601D7A}" destId="{30BF2EA6-594E-464C-8272-59BC17AEB541}" srcOrd="4" destOrd="0" presId="urn:microsoft.com/office/officeart/2005/8/layout/process4"/>
    <dgm:cxn modelId="{B9FE8373-1DBD-4F2D-865E-10EA29084D30}" type="presParOf" srcId="{30BF2EA6-594E-464C-8272-59BC17AEB541}" destId="{2072176F-7FE3-4410-BB7D-3ED0295F126C}" srcOrd="0" destOrd="0" presId="urn:microsoft.com/office/officeart/2005/8/layout/process4"/>
    <dgm:cxn modelId="{E3A45676-3512-404C-9066-0D7B9945A4ED}" type="presParOf" srcId="{30BF2EA6-594E-464C-8272-59BC17AEB541}" destId="{549ED3BD-F908-4A01-AC04-2E5CEBEEF224}" srcOrd="1" destOrd="0" presId="urn:microsoft.com/office/officeart/2005/8/layout/process4"/>
    <dgm:cxn modelId="{CF2381B4-7A0A-48A4-925E-E45247E4A2D3}" type="presParOf" srcId="{30BF2EA6-594E-464C-8272-59BC17AEB541}" destId="{577D8BF5-E7DD-4A28-8C4B-4C88888E3E4E}" srcOrd="2" destOrd="0" presId="urn:microsoft.com/office/officeart/2005/8/layout/process4"/>
    <dgm:cxn modelId="{E36B222A-4BC5-46EB-9F59-05F9EB3A8522}" type="presParOf" srcId="{577D8BF5-E7DD-4A28-8C4B-4C88888E3E4E}" destId="{6AD92821-77F8-4E17-B225-07179B9EFB1D}" srcOrd="0" destOrd="0" presId="urn:microsoft.com/office/officeart/2005/8/layout/process4"/>
    <dgm:cxn modelId="{304E8F27-8183-4DD9-8556-21178F852D10}" type="presParOf" srcId="{D0F08DCD-F483-4EC7-90D0-5F75A9601D7A}" destId="{09210D6F-F08C-4C2D-9D78-32FB9C23F9D5}" srcOrd="5" destOrd="0" presId="urn:microsoft.com/office/officeart/2005/8/layout/process4"/>
    <dgm:cxn modelId="{EBDA8B07-9ADA-40AE-A5D8-1115DDF27E9E}" type="presParOf" srcId="{D0F08DCD-F483-4EC7-90D0-5F75A9601D7A}" destId="{49D281BE-EC80-4ADE-BAB6-2464D77394DA}" srcOrd="6" destOrd="0" presId="urn:microsoft.com/office/officeart/2005/8/layout/process4"/>
    <dgm:cxn modelId="{DA8D1F92-F894-4B89-BB30-66B2B94975E8}" type="presParOf" srcId="{49D281BE-EC80-4ADE-BAB6-2464D77394DA}" destId="{525B3074-3642-416A-B3A5-755882ED8D8E}" srcOrd="0" destOrd="0" presId="urn:microsoft.com/office/officeart/2005/8/layout/process4"/>
    <dgm:cxn modelId="{434591B6-580F-4BDD-9B68-02F580058523}" type="presParOf" srcId="{49D281BE-EC80-4ADE-BAB6-2464D77394DA}" destId="{0E66DC6D-F2A0-429C-83A0-E7B6B8DBEECC}" srcOrd="1" destOrd="0" presId="urn:microsoft.com/office/officeart/2005/8/layout/process4"/>
    <dgm:cxn modelId="{99E96230-78FD-434E-B985-DB45F0B55F41}" type="presParOf" srcId="{49D281BE-EC80-4ADE-BAB6-2464D77394DA}" destId="{164C6A14-0FA7-4292-9461-8F7BA5968682}" srcOrd="2" destOrd="0" presId="urn:microsoft.com/office/officeart/2005/8/layout/process4"/>
    <dgm:cxn modelId="{25703E1A-F1FB-4619-B2F8-57B82ED5B1D7}" type="presParOf" srcId="{164C6A14-0FA7-4292-9461-8F7BA5968682}" destId="{9DBD7ABF-EC0C-4EC2-8F52-CB3E271EE7B2}" srcOrd="0" destOrd="0" presId="urn:microsoft.com/office/officeart/2005/8/layout/process4"/>
    <dgm:cxn modelId="{4FE178CD-C892-488D-B03C-6D590A3F60F2}" type="presParOf" srcId="{D0F08DCD-F483-4EC7-90D0-5F75A9601D7A}" destId="{F547CDCB-3D33-4D4D-8C6F-A9E000AF4AC7}" srcOrd="7" destOrd="0" presId="urn:microsoft.com/office/officeart/2005/8/layout/process4"/>
    <dgm:cxn modelId="{9175EA1F-9C4F-49AC-9A07-D7CA2EE84644}" type="presParOf" srcId="{D0F08DCD-F483-4EC7-90D0-5F75A9601D7A}" destId="{DE14030F-3E88-4051-B912-6AB48B1699CD}" srcOrd="8" destOrd="0" presId="urn:microsoft.com/office/officeart/2005/8/layout/process4"/>
    <dgm:cxn modelId="{2C4628DA-7693-4C90-86EA-2E5B7A4EAED5}" type="presParOf" srcId="{DE14030F-3E88-4051-B912-6AB48B1699CD}" destId="{41E3E1F8-CBF7-40D8-A90C-4CA820558088}" srcOrd="0" destOrd="0" presId="urn:microsoft.com/office/officeart/2005/8/layout/process4"/>
    <dgm:cxn modelId="{819DB82E-301A-4E16-B7B0-F90395660F07}" type="presParOf" srcId="{DE14030F-3E88-4051-B912-6AB48B1699CD}" destId="{B8492A69-E812-4343-99BF-83AA6D5DB76E}" srcOrd="1" destOrd="0" presId="urn:microsoft.com/office/officeart/2005/8/layout/process4"/>
    <dgm:cxn modelId="{853A9EA5-F310-4B9A-9FD5-47D3E3473B58}" type="presParOf" srcId="{DE14030F-3E88-4051-B912-6AB48B1699CD}" destId="{6A8F520C-D3A4-4384-AD42-48C5DFD74984}" srcOrd="2" destOrd="0" presId="urn:microsoft.com/office/officeart/2005/8/layout/process4"/>
    <dgm:cxn modelId="{D0DE7392-6B2D-4A1C-B557-D53CDD1227FF}" type="presParOf" srcId="{6A8F520C-D3A4-4384-AD42-48C5DFD74984}" destId="{20C3F0EB-03D4-40B5-BB6E-FC9DD32DE8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80140-BF8E-4246-8F4B-AE926011ECFF}">
      <dsp:nvSpPr>
        <dsp:cNvPr id="0" name=""/>
        <dsp:cNvSpPr/>
      </dsp:nvSpPr>
      <dsp:spPr>
        <a:xfrm>
          <a:off x="0" y="5529835"/>
          <a:ext cx="6096000" cy="907215"/>
        </a:xfrm>
        <a:prstGeom prst="rect">
          <a:avLst/>
        </a:prstGeom>
        <a:gradFill rotWithShape="0">
          <a:gsLst>
            <a:gs pos="0">
              <a:srgbClr val="CC6600">
                <a:hueOff val="19690102"/>
                <a:satOff val="0"/>
                <a:lumOff val="34314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19690102"/>
                <a:satOff val="0"/>
                <a:lumOff val="34314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19690102"/>
                <a:satOff val="0"/>
                <a:lumOff val="3431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FF7C80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အောင်နိုင်တော်မူသော ဘုရားသခင်</a:t>
          </a:r>
          <a:endParaRPr lang="en" sz="2400" b="1" kern="1200" dirty="0">
            <a:ln>
              <a:solidFill>
                <a:srgbClr val="FF7C80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0" y="5529835"/>
        <a:ext cx="6096000" cy="489896"/>
      </dsp:txXfrm>
    </dsp:sp>
    <dsp:sp modelId="{3E1CE991-01A1-4138-8E17-0DEE2D5AE1FF}">
      <dsp:nvSpPr>
        <dsp:cNvPr id="0" name=""/>
        <dsp:cNvSpPr/>
      </dsp:nvSpPr>
      <dsp:spPr>
        <a:xfrm>
          <a:off x="0" y="6001587"/>
          <a:ext cx="6096000" cy="417319"/>
        </a:xfrm>
        <a:prstGeom prst="rect">
          <a:avLst/>
        </a:prstGeom>
        <a:solidFill>
          <a:srgbClr val="CC6600">
            <a:tint val="40000"/>
            <a:alpha val="90000"/>
            <a:hueOff val="20671556"/>
            <a:satOff val="53137"/>
            <a:lumOff val="5959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ဘုရားသခင်သည်ဤလောကကို ထိန်းချုပ်နိုင်ပါသလား။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0" y="6001587"/>
        <a:ext cx="6096000" cy="417319"/>
      </dsp:txXfrm>
    </dsp:sp>
    <dsp:sp modelId="{BA071162-0395-4C5F-9DFB-2CE16F94D428}">
      <dsp:nvSpPr>
        <dsp:cNvPr id="0" name=""/>
        <dsp:cNvSpPr/>
      </dsp:nvSpPr>
      <dsp:spPr>
        <a:xfrm rot="10800000">
          <a:off x="0" y="4148145"/>
          <a:ext cx="6096000" cy="1395297"/>
        </a:xfrm>
        <a:prstGeom prst="upArrowCallout">
          <a:avLst/>
        </a:prstGeom>
        <a:gradFill rotWithShape="0">
          <a:gsLst>
            <a:gs pos="0">
              <a:srgbClr val="CC6600">
                <a:hueOff val="14767577"/>
                <a:satOff val="0"/>
                <a:lumOff val="25735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14767577"/>
                <a:satOff val="0"/>
                <a:lumOff val="25735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14767577"/>
                <a:satOff val="0"/>
                <a:lumOff val="2573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9900FF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ကြိုတင်သတ်မှတ်ထားသောဘုရားသခင်</a:t>
          </a:r>
          <a:endParaRPr lang="en" sz="2400" b="1" kern="1200" dirty="0">
            <a:ln>
              <a:solidFill>
                <a:srgbClr val="9900FF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 rot="-10800000">
        <a:off x="0" y="4148145"/>
        <a:ext cx="6096000" cy="489749"/>
      </dsp:txXfrm>
    </dsp:sp>
    <dsp:sp modelId="{D69D16A5-0BD0-420A-A31F-9D77C1BFA079}">
      <dsp:nvSpPr>
        <dsp:cNvPr id="0" name=""/>
        <dsp:cNvSpPr/>
      </dsp:nvSpPr>
      <dsp:spPr>
        <a:xfrm>
          <a:off x="0" y="4637895"/>
          <a:ext cx="6096000" cy="417193"/>
        </a:xfrm>
        <a:prstGeom prst="rect">
          <a:avLst/>
        </a:prstGeom>
        <a:solidFill>
          <a:srgbClr val="CC6600">
            <a:tint val="40000"/>
            <a:alpha val="90000"/>
            <a:hueOff val="15503668"/>
            <a:satOff val="39853"/>
            <a:lumOff val="4469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ကယ်တင်ခြင်းခံရသူသည်မည်သူဖြစ်သည်ကိုဘုရားသခင်ဆုံးဖြတ်သည်မဟုတ်လော။</a:t>
          </a:r>
          <a:endParaRPr lang="en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0" y="4637895"/>
        <a:ext cx="6096000" cy="417193"/>
      </dsp:txXfrm>
    </dsp:sp>
    <dsp:sp modelId="{549ED3BD-F908-4A01-AC04-2E5CEBEEF224}">
      <dsp:nvSpPr>
        <dsp:cNvPr id="0" name=""/>
        <dsp:cNvSpPr/>
      </dsp:nvSpPr>
      <dsp:spPr>
        <a:xfrm rot="10800000">
          <a:off x="0" y="2766456"/>
          <a:ext cx="6096000" cy="1395297"/>
        </a:xfrm>
        <a:prstGeom prst="upArrowCallout">
          <a:avLst/>
        </a:prstGeom>
        <a:gradFill rotWithShape="0">
          <a:gsLst>
            <a:gs pos="0">
              <a:schemeClr val="accent5">
                <a:hueOff val="9845051"/>
                <a:satOff val="0"/>
                <a:lumOff val="17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845051"/>
                <a:satOff val="0"/>
                <a:lumOff val="17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845051"/>
                <a:satOff val="0"/>
                <a:lumOff val="17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လွတ်လပ်သောဘုရား</a:t>
          </a:r>
          <a:endParaRPr lang="es-ES" sz="2400" kern="1200" dirty="0">
            <a:ln>
              <a:solidFill>
                <a:schemeClr val="accent3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766456"/>
        <a:ext cx="6096000" cy="489749"/>
      </dsp:txXfrm>
    </dsp:sp>
    <dsp:sp modelId="{6AD92821-77F8-4E17-B225-07179B9EFB1D}">
      <dsp:nvSpPr>
        <dsp:cNvPr id="0" name=""/>
        <dsp:cNvSpPr/>
      </dsp:nvSpPr>
      <dsp:spPr>
        <a:xfrm>
          <a:off x="0" y="3256206"/>
          <a:ext cx="6096000" cy="417193"/>
        </a:xfrm>
        <a:prstGeom prst="rect">
          <a:avLst/>
        </a:prstGeom>
        <a:solidFill>
          <a:schemeClr val="accent5">
            <a:tint val="40000"/>
            <a:alpha val="90000"/>
            <a:hueOff val="10335778"/>
            <a:satOff val="26569"/>
            <a:lumOff val="2979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ကျွန်ုပ်တို့၏လုပ်ရပ်အတွက် ဘုရားသခင်၌ တာဝန်ရှိပါသလား။</a:t>
          </a:r>
          <a:endParaRPr lang="es-ES" sz="1600" kern="1200" dirty="0"/>
        </a:p>
      </dsp:txBody>
      <dsp:txXfrm>
        <a:off x="0" y="3256206"/>
        <a:ext cx="6096000" cy="417193"/>
      </dsp:txXfrm>
    </dsp:sp>
    <dsp:sp modelId="{0E66DC6D-F2A0-429C-83A0-E7B6B8DBEECC}">
      <dsp:nvSpPr>
        <dsp:cNvPr id="0" name=""/>
        <dsp:cNvSpPr/>
      </dsp:nvSpPr>
      <dsp:spPr>
        <a:xfrm rot="10800000">
          <a:off x="0" y="1384767"/>
          <a:ext cx="6096000" cy="1395297"/>
        </a:xfrm>
        <a:prstGeom prst="upArrowCallout">
          <a:avLst/>
        </a:prstGeom>
        <a:solidFill>
          <a:srgbClr val="00CC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00CC99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အနန္တတန်ခိုးရှင်ဘုရားသခင်</a:t>
          </a:r>
          <a:endParaRPr lang="en" sz="2400" b="1" kern="1200" dirty="0">
            <a:ln>
              <a:solidFill>
                <a:srgbClr val="00CC99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 rot="-10800000">
        <a:off x="0" y="1384767"/>
        <a:ext cx="6096000" cy="489749"/>
      </dsp:txXfrm>
    </dsp:sp>
    <dsp:sp modelId="{9DBD7ABF-EC0C-4EC2-8F52-CB3E271EE7B2}">
      <dsp:nvSpPr>
        <dsp:cNvPr id="0" name=""/>
        <dsp:cNvSpPr/>
      </dsp:nvSpPr>
      <dsp:spPr>
        <a:xfrm>
          <a:off x="0" y="1874517"/>
          <a:ext cx="6096000" cy="417193"/>
        </a:xfrm>
        <a:prstGeom prst="rect">
          <a:avLst/>
        </a:prstGeom>
        <a:solidFill>
          <a:srgbClr val="CC6600">
            <a:tint val="40000"/>
            <a:alpha val="90000"/>
            <a:hueOff val="5167889"/>
            <a:satOff val="13284"/>
            <a:lumOff val="1490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ဘုရားသခင်အတွက် ဘယ်အရာမဆို မဖြစ်နိုင်ဘူးလား။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0" y="1874517"/>
        <a:ext cx="6096000" cy="417193"/>
      </dsp:txXfrm>
    </dsp:sp>
    <dsp:sp modelId="{B8492A69-E812-4343-99BF-83AA6D5DB76E}">
      <dsp:nvSpPr>
        <dsp:cNvPr id="0" name=""/>
        <dsp:cNvSpPr/>
      </dsp:nvSpPr>
      <dsp:spPr>
        <a:xfrm rot="10800000">
          <a:off x="0" y="3078"/>
          <a:ext cx="6096000" cy="1395297"/>
        </a:xfrm>
        <a:prstGeom prst="upArrowCallout">
          <a:avLst/>
        </a:prstGeom>
        <a:gradFill rotWithShape="0">
          <a:gsLst>
            <a:gs pos="0">
              <a:srgbClr val="CC66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66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66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ln>
                <a:solidFill>
                  <a:srgbClr val="CC6600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အရှင်ဘုရား</a:t>
          </a:r>
          <a:endParaRPr lang="en" sz="2400" b="1" kern="1200" dirty="0">
            <a:ln>
              <a:solidFill>
                <a:srgbClr val="CC6600">
                  <a:lumMod val="50000"/>
                </a:srgbClr>
              </a:solidFill>
            </a:ln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 rot="-10800000">
        <a:off x="0" y="3078"/>
        <a:ext cx="6096000" cy="489749"/>
      </dsp:txXfrm>
    </dsp:sp>
    <dsp:sp modelId="{20C3F0EB-03D4-40B5-BB6E-FC9DD32DE84F}">
      <dsp:nvSpPr>
        <dsp:cNvPr id="0" name=""/>
        <dsp:cNvSpPr/>
      </dsp:nvSpPr>
      <dsp:spPr>
        <a:xfrm>
          <a:off x="0" y="492827"/>
          <a:ext cx="6096000" cy="417193"/>
        </a:xfrm>
        <a:prstGeom prst="rect">
          <a:avLst/>
        </a:prstGeom>
        <a:solidFill>
          <a:srgbClr val="CC66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black">
              <a:alpha val="9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ဖြစ်ပျက်သမျှအရာအားလုံးသည် ဘုရားသခင်၏အလိုတော်ဖြစ်သလော။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0" y="492827"/>
        <a:ext cx="6096000" cy="41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B4DCB-DDD1-8D19-D44A-1CBF2CB7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BDDB4-6193-B6EB-14A0-95CE28D7D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B639A-8905-892B-6696-E40C9B4D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0D0E33-13C7-DA41-97ED-E85035D5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FCCE2-F19F-12A7-3C93-8D5C1AA9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889A0-12DD-26C8-60B7-D94144D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17A0EF-B4F9-42FA-7D34-DD69CE72C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B12D31-C0D0-E8E9-FAB0-C1FCE2CB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EBBB5-5588-DE02-C839-057303B5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58F89-65F6-7CCD-4B89-D5DF203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2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632891-A27F-A533-0906-D4B13BC9D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B5693E-B5CF-B550-CC09-224BB87D8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495C7-3C5E-7CDF-2D57-129F2A40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79470-1478-2950-3763-C38910A0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7D4B79-C5DA-BE3D-4BF0-5850A196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9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9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5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8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3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6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6A-AC2C-C62B-CDD6-D0B1A3BB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65134-4F24-68BB-AE54-D738537BD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C848F-E500-8FCE-BC5C-FCCF2818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C2F8F-3E68-795F-6FF5-5C2C4333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09806D-11A5-B162-0501-CD818908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5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813BC-F418-C298-7083-F21F5F91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34EAE0-3DB6-C25E-784D-17AF21F4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9A690-19B6-D3D4-A561-60DDCF8F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3D84A-434D-8812-5D87-976F630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9CC1D-414B-166A-C1A6-85CB34CA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1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26114-E786-28B4-375E-0A409E87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E1B5E9-9CAB-5972-E1EB-CEA60EA1B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0FD0B3-E626-D917-B6DA-8C5C0DBF2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458C86-D2CA-2F61-8E7F-1EAE26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72547-6B9B-8EF9-176A-A00C5B0B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15ED9-627B-067F-BCF4-451EA4BE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1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7B380-EFA0-BCF7-58B6-F53D7C91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48D5C-869B-0577-B2B4-3F09267F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07BEEE-15DF-A158-7B1C-0253D9C2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8804DF-0BC0-F73E-5465-AB48F55CD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1BAA74-C554-096E-0F83-134B1992B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3B3AF2-CEAE-5722-852C-369DA9E0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B192FF-B004-2845-AD25-9D4D14A7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B72D87-177E-58F9-93BE-2A9D3A8D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2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A5F7E-204A-E798-DE4E-12078408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8B2B8E-47BE-EB0A-FB65-DCA4C756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2C6E2-F400-2614-5662-E4042A8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C7336F-06E7-AC89-AF46-58CA941A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2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E4D35A-CE60-FB50-A42C-3FBA30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C7F8F1-1AAA-AD25-3262-4514F57B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57B5F6-AEC4-F91F-12AA-15A7FAF5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1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5BEF-DBF7-8EDF-B21F-89BC01EB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96853-9692-AD7D-C242-AF2C7EB3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CF963E-70D9-BE7E-0A91-EA3EA550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FE0261-0673-6ADC-5CBE-12E9150B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990428-96B7-38C8-D8BE-E9B7CFB4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2DD871-5686-B6A1-BBCE-F28C3F03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47E53-574A-8C12-F578-4EB57C9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591E63-8BDD-74BA-4639-E2D2FF139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242BB3-72D7-7A02-EC1F-5596B57A0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EFC985-91D5-4219-073A-1ACBC494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7E52FC-67D8-EF71-101C-AAA019D7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97951-5CBA-4FA4-B6F6-E4D09902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9FAC6F-D97E-B3C8-CCF5-FC963CB8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2F6FA-3A16-0880-E5E9-AB96FAAE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61DDC-C1D8-E8D3-A01A-A26D25247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4D1AAA-6D60-492B-B68E-63462B665ED6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EB81-5B4F-3058-BEF7-E1E62F57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808B0-97FE-E939-2149-A4D9E88E4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A18D22-19CE-4535-9E7F-5A5FA41F49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5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2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DF250-6F7D-C29A-294F-231DDC3CB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hombre, mujer, sostener&#10;&#10;Descripción generada automáticamente">
            <a:extLst>
              <a:ext uri="{FF2B5EF4-FFF2-40B4-BE49-F238E27FC236}">
                <a16:creationId xmlns:a16="http://schemas.microsoft.com/office/drawing/2014/main" id="{6BEF5E94-64E4-32EA-BCED-59F82D375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388" y="2930134"/>
            <a:ext cx="6334106" cy="385776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de la pantalla de un video juego de un carro&#10;&#10;Descripción generada automáticamente con confianza baja">
            <a:extLst>
              <a:ext uri="{FF2B5EF4-FFF2-40B4-BE49-F238E27FC236}">
                <a16:creationId xmlns:a16="http://schemas.microsoft.com/office/drawing/2014/main" id="{D1EB773C-25C3-8791-A6CA-BA99193A16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" y="74623"/>
            <a:ext cx="5478818" cy="670875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FEC4FA-A9FE-6A78-EE59-771ED32368D1}"/>
              </a:ext>
            </a:extLst>
          </p:cNvPr>
          <p:cNvSpPr txBox="1"/>
          <p:nvPr/>
        </p:nvSpPr>
        <p:spPr>
          <a:xfrm>
            <a:off x="5652792" y="324995"/>
            <a:ext cx="6591298" cy="2239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800" b="1" i="0" dirty="0">
                <a:effectLst/>
                <a:latin typeface="lato" panose="020F0502020204030203" pitchFamily="34" charset="0"/>
              </a:rPr>
              <a:t>လွတ်လပ်သောဆန္ဒ၊ မေတ္တာနှင့်အထက်မှ</a:t>
            </a:r>
            <a:r>
              <a:rPr lang="en-US" sz="4800" b="1" i="0" dirty="0">
                <a:effectLst/>
                <a:latin typeface="lato" panose="020F0502020204030203" pitchFamily="34" charset="0"/>
              </a:rPr>
              <a:t> </a:t>
            </a:r>
            <a:r>
              <a:rPr lang="my-MM" sz="4800" b="1" i="0" dirty="0">
                <a:effectLst/>
                <a:latin typeface="lato" panose="020F0502020204030203" pitchFamily="34" charset="0"/>
              </a:rPr>
              <a:t>ပံ့ပိုးခြင်း</a:t>
            </a:r>
            <a:endParaRPr kumimoji="0" lang="en" sz="4800" b="1" i="0" u="none" strike="noStrike" kern="1200" cap="none" spc="300" normalizeH="0" baseline="0" noProof="0" dirty="0">
              <a:ln w="12700">
                <a:solidFill>
                  <a:srgbClr val="9900FF">
                    <a:lumMod val="50000"/>
                  </a:srgbClr>
                </a:solidFill>
                <a:prstDash val="solid"/>
              </a:ln>
              <a:effectLst>
                <a:glow rad="50800">
                  <a:srgbClr val="FFFF66">
                    <a:lumMod val="60000"/>
                    <a:lumOff val="40000"/>
                  </a:srgbClr>
                </a:glow>
                <a:outerShdw dist="38100" dir="2640000" algn="bl" rotWithShape="0">
                  <a:srgbClr val="9900FF">
                    <a:lumMod val="5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299B7-E072-0A50-B8E7-172FDA1F6900}"/>
              </a:ext>
            </a:extLst>
          </p:cNvPr>
          <p:cNvSpPr txBox="1"/>
          <p:nvPr/>
        </p:nvSpPr>
        <p:spPr>
          <a:xfrm>
            <a:off x="9587919" y="6198602"/>
            <a:ext cx="253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4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8 for February 22, 2025</a:t>
            </a:r>
          </a:p>
        </p:txBody>
      </p:sp>
    </p:spTree>
    <p:extLst>
      <p:ext uri="{BB962C8B-B14F-4D97-AF65-F5344CB8AC3E}">
        <p14:creationId xmlns:p14="http://schemas.microsoft.com/office/powerpoint/2010/main" val="763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494AF-199A-0A29-66EE-FEEAB36B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105A48-AC65-A0EB-DA03-F6EDAFBD7FBD}"/>
              </a:ext>
            </a:extLst>
          </p:cNvPr>
          <p:cNvSpPr txBox="1"/>
          <p:nvPr/>
        </p:nvSpPr>
        <p:spPr>
          <a:xfrm rot="494696">
            <a:off x="420028" y="2349476"/>
            <a:ext cx="11351942" cy="2001736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39036"/>
              </a:avLst>
            </a:prstTxWarp>
            <a:sp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y-MM" sz="6600" b="1" kern="1200" dirty="0">
                <a:ln>
                  <a:solidFill>
                    <a:srgbClr val="9900FF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ကြိုတင်သတ်မှတ်ထားသောဘုရားသခင်</a:t>
            </a:r>
            <a:endParaRPr lang="en" sz="6600" b="1" kern="1200" dirty="0">
              <a:ln>
                <a:solidFill>
                  <a:srgbClr val="9900FF">
                    <a:lumMod val="5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A59293-ED8C-8205-9AA1-4E391485886F}"/>
              </a:ext>
            </a:extLst>
          </p:cNvPr>
          <p:cNvSpPr txBox="1"/>
          <p:nvPr/>
        </p:nvSpPr>
        <p:spPr>
          <a:xfrm>
            <a:off x="218689" y="156532"/>
            <a:ext cx="12192000" cy="49090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y-MM" sz="2800" b="1" dirty="0">
                <a:solidFill>
                  <a:schemeClr val="bg1"/>
                </a:solidFill>
              </a:rPr>
              <a:t>ကယ်တင်ခြင်းခံရသူသည်မည်သူဖြစ်သည်ကိုဘုရားသခင်ဆုံးဖြတ်သည်မဟုတ်လော။</a:t>
            </a:r>
            <a:endParaRPr lang="en" sz="28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795EF2-FFEF-EE76-20E5-D277121F517C}"/>
              </a:ext>
            </a:extLst>
          </p:cNvPr>
          <p:cNvSpPr txBox="1"/>
          <p:nvPr/>
        </p:nvSpPr>
        <p:spPr>
          <a:xfrm>
            <a:off x="-11323" y="716631"/>
            <a:ext cx="12094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chemeClr val="bg1"/>
                </a:solidFill>
              </a:rPr>
              <a:t>မိမိစေတနာ၏အလိုတော်သို့လိုက်၍ အလုံးစုံတို့ကို စီရင်ပြုပြင်တော်မူတတ်သော သူ၏ကြံစည်ခြင်း ရှိသည်အတိုင်း၊ ရှေးမဆွက ခွဲခန့်မှတ်သားတော်မူသည်နှင့်အညီ၊ ငါတို့သည် ထိုခရစ်တော်အားဖြင့် အမွေခံဖြစ်ကြ၏။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Ephesians 1:11)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BD588C-830A-460F-B5FC-53A4F532AEB1}"/>
              </a:ext>
            </a:extLst>
          </p:cNvPr>
          <p:cNvSpPr txBox="1"/>
          <p:nvPr/>
        </p:nvSpPr>
        <p:spPr>
          <a:xfrm>
            <a:off x="3106791" y="1377940"/>
            <a:ext cx="5600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ဘုရားသခင်သည်အချို့သောသူတို့ကိုကယ်တင်ခြင်းသို့ကြိုတင်သတ်မှတ်ထားသည်ဟုပေါလုကဆိုသည်(ရောမ ၈:၂၉</a:t>
            </a:r>
            <a:r>
              <a:rPr lang="en-US" b="1" dirty="0">
                <a:solidFill>
                  <a:prstClr val="black"/>
                </a:solidFill>
              </a:rPr>
              <a:t>-</a:t>
            </a:r>
            <a:r>
              <a:rPr lang="my-MM" b="1" dirty="0">
                <a:solidFill>
                  <a:prstClr val="black"/>
                </a:solidFill>
              </a:rPr>
              <a:t>၃၀;ဧဖက်၁:၁၁၊)သည်အခြားသူများကိုဖျက်ဆီးခြင်းငှာကြို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တင်သတ်မှတ်ထားခြင်းဖြစ်သည်၊ဤကောက်ချက်သည် မှန်ပါသလား။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1841A1D6-5AC5-C2B6-0DB4-8C88500BFC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" y="1459480"/>
            <a:ext cx="2785427" cy="264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hombre en al aire con una tabla de skateboard&#10;&#10;Descripción generada automáticamente con confianza media">
            <a:extLst>
              <a:ext uri="{FF2B5EF4-FFF2-40B4-BE49-F238E27FC236}">
                <a16:creationId xmlns:a16="http://schemas.microsoft.com/office/drawing/2014/main" id="{CE293EB8-704F-A5AE-99C3-7F1D3C0F7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514">
            <a:off x="8839200" y="1507606"/>
            <a:ext cx="3105150" cy="27275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C587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Pintura de una ciudad&#10;&#10;Descripción generada automáticamente">
            <a:extLst>
              <a:ext uri="{FF2B5EF4-FFF2-40B4-BE49-F238E27FC236}">
                <a16:creationId xmlns:a16="http://schemas.microsoft.com/office/drawing/2014/main" id="{B5631A86-72A0-BC5D-A728-D4C7595D51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096" y="4357216"/>
            <a:ext cx="4917618" cy="2348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F354482-F4B6-BB9F-3877-2EA5A6F33353}"/>
              </a:ext>
            </a:extLst>
          </p:cNvPr>
          <p:cNvSpPr txBox="1"/>
          <p:nvPr/>
        </p:nvSpPr>
        <p:spPr>
          <a:xfrm>
            <a:off x="189728" y="5735508"/>
            <a:ext cx="7280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မဟုတ်ပါက ကျွန်ုပ်တို့၏စိတ်များကို ပြောင်းလဲရန် ဖြစ်နိုင်သမျှ အရာအားလုံးကို လုပ်ဆောင်ပေးလိမ့်မည်။ သို့သော် နောက်ဆုံးတွင်၊ ကယ်တင်ခြင်း သို့မဟုတ် ဆုံးရှုံးရန် ကျွန်ုပ်တို့၏ရွေးချယ်မှုကို လေးစားမည်ဖြစ်သည်။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524936-223B-AD98-C6F8-A9B7C514EC05}"/>
              </a:ext>
            </a:extLst>
          </p:cNvPr>
          <p:cNvSpPr txBox="1"/>
          <p:nvPr/>
        </p:nvSpPr>
        <p:spPr>
          <a:xfrm>
            <a:off x="218689" y="4307294"/>
            <a:ext cx="7222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ကျွန်ုပ်တို့၏အနာဂတ်ကို စီစဉ်ထားပြီး ကျွန်ုပ်တို့ရောက်ရှိရန် ပန်းတိုင်ကို ချမှတ်ထားပါသည်- ထာဝရအသက်။ ဤအစီအစဥ်ကို ကျွန်ုပ်တို့ လွတ်လွတ်လပ်လပ်လက်ခံရန်ဆုံးဖြတ်ပါက၊ကျွန်ုပ်တို့၌ ပြည့်စုံနိုင်စေရန်အတွက် ကျွန်ုပ်တို့၏ ဇာတ်လမ်းကို ပံ့ပိုးပေးမည် (ရောမ ၈း၂၈)။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42A4F1-4E00-4E64-1123-C0C759D9E1D1}"/>
              </a:ext>
            </a:extLst>
          </p:cNvPr>
          <p:cNvSpPr txBox="1"/>
          <p:nvPr/>
        </p:nvSpPr>
        <p:spPr>
          <a:xfrm>
            <a:off x="3133883" y="2881759"/>
            <a:ext cx="5524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ပေါလုအသုံးပြုသည့်ဂရိအသုံးအနှုန်းမှာ“ကြိုတင်သတ်မှတ်ခြင်း” ဟုပြန်ဆိုထားသော ပရိုရီဇို၊ ဆိုလိုသည်မှာ- ကြိုတင်ကန့်သတ်ရန်၊ ရည်မှန်းချက်တစ်ခုတင်ပြရန်; ပုံသဏ္ဌာန်အားဖြင့်၊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23AEC-FD06-1EDE-BE9B-B0B147CC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728E79-CF36-B5A7-2C16-C6B85AB6B08F}"/>
              </a:ext>
            </a:extLst>
          </p:cNvPr>
          <p:cNvSpPr txBox="1"/>
          <p:nvPr/>
        </p:nvSpPr>
        <p:spPr>
          <a:xfrm>
            <a:off x="948906" y="942985"/>
            <a:ext cx="952338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“လူကိုကယ်တင်ခြင်းသို့ရောက်ရန်ရွေးချယ်ခံရသော ဘုရားသခင်၏ နှုတ်ကပတ်တော်၌တစ်ခုတည်းသောရွေးကောက်ပွဲဖြစ်သည်။လူများစွာတို့သည်ကောင်းကင်ဘုံ၌ပျော်ရွှင်မှုရရန်အမှန်ပင်ရွေးချယ်ခံ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ရသည်ဟုထင်မှတ်ကာအဆုံးကိုကြည့်ရှုခဲ့ကြသည်;ဒါပေမယ့်ဒါဟာသမ္မာကျမ်းစာမှာဖော်ပြထားတဲ့ရွေးကောက်ပွဲမဟုတ်ပါဘူး။လူသည်ကြောက်ရွံ့တုန်လှုပ်ခြင်းနှင့်အတူမိမိ၏ကယ်တင်ခြင်းအတွက်လုပ်ဆောင်ရန်ရွေးချယ်ခံရသည်။ဆုတောင်းရန်၊ကျမ်းစာကိုရှာဖွေရန်၊သွေးဆောင်မှုထဲသို့မဝင်စေရန်ရှောင်ရှားရန်သူသည်ရွေးချယ်ခံရသည်။ယုံကြည်ခြင်းအမြဲရှိရန်ရွေးချယ်ခံရသည်။သူသည်ဘုရားသခင်၏နှုတ်တော်ထွက်စကားတိုင်းကိုနာခံရန်ရွေးကောက်တင်မြှောက်ခံရပြီးသူသည်နားထောင်သူသာမဟုတ်ဘဲနှုတ်ကပတ်တော်ကိုလိုက်နာသူဖြစ်ရန်ရွေးချယ်ခံရသည်။ဒါကကျမ်းစာရွေးကောက်ပွဲပဲ”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1862B7-4409-6F4A-80A5-10C8875078CF}"/>
              </a:ext>
            </a:extLst>
          </p:cNvPr>
          <p:cNvSpPr txBox="1"/>
          <p:nvPr/>
        </p:nvSpPr>
        <p:spPr>
          <a:xfrm>
            <a:off x="4733857" y="6286500"/>
            <a:ext cx="5738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to Ministers and Gospel Workers, pg. 453)</a:t>
            </a:r>
          </a:p>
        </p:txBody>
      </p:sp>
    </p:spTree>
    <p:extLst>
      <p:ext uri="{BB962C8B-B14F-4D97-AF65-F5344CB8AC3E}">
        <p14:creationId xmlns:p14="http://schemas.microsoft.com/office/powerpoint/2010/main" val="4818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AEC89-244A-DB72-0075-ED3622C4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A72C73-74DA-275E-A38F-0B74CAD4F0EF}"/>
              </a:ext>
            </a:extLst>
          </p:cNvPr>
          <p:cNvSpPr txBox="1"/>
          <p:nvPr/>
        </p:nvSpPr>
        <p:spPr>
          <a:xfrm rot="494696">
            <a:off x="1070436" y="2601081"/>
            <a:ext cx="9286138" cy="1810190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39036"/>
              </a:avLst>
            </a:prstTxWarp>
            <a:sp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y-MM" sz="6600" b="1" kern="1200" dirty="0">
                <a:ln>
                  <a:solidFill>
                    <a:srgbClr val="FF7C80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အောင်နိုင်တော်မူသော ဘုရားသခင်</a:t>
            </a:r>
            <a:endParaRPr lang="en" sz="6600" b="1" kern="1200" dirty="0">
              <a:ln>
                <a:solidFill>
                  <a:srgbClr val="FF7C80">
                    <a:lumMod val="5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32DF3D-1253-A9A0-98BC-A6B6FB3950C0}"/>
              </a:ext>
            </a:extLst>
          </p:cNvPr>
          <p:cNvSpPr txBox="1"/>
          <p:nvPr/>
        </p:nvSpPr>
        <p:spPr>
          <a:xfrm>
            <a:off x="0" y="93422"/>
            <a:ext cx="12192000" cy="5478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y-MM" sz="3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ဘုရားသခင်သည်ဤလောကကို ထိန်းချုပ်နိုင်ပါသလား။</a:t>
            </a:r>
            <a:endParaRPr lang="en" sz="3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AAA4A2-690B-0FB6-30FE-03240ED4BF97}"/>
              </a:ext>
            </a:extLst>
          </p:cNvPr>
          <p:cNvSpPr txBox="1"/>
          <p:nvPr/>
        </p:nvSpPr>
        <p:spPr>
          <a:xfrm>
            <a:off x="0" y="619381"/>
            <a:ext cx="12088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သင်တို့သည် ငါ့ကိုအမှီပြု၍ ငြိမ်သက်ခြင်းရှိစေခြင်းငှါ ဤစကားကိုငါဟောပြောပြီ။ သင်တို့သည် လောက၌ ဆင်းရဲဒုက္ခကိုခံကြရလိမ့်မည်။ သို့သော်လည်းမစိုးရိမ်ကြနှင့်။ ငါသည်လောကကိုအောင်ပြီဟု မိန့် တော်မူ၏။</a:t>
            </a:r>
            <a:r>
              <a:rPr lang="en-US" b="1" dirty="0"/>
              <a:t>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2B5315"/>
                </a:solidFill>
                <a:effectLst/>
                <a:uLnTx/>
                <a:uFillTx/>
                <a:latin typeface="Comic Sans MS" panose="030F0702030302020204" pitchFamily="66" charset="0"/>
              </a:rPr>
              <a:t>(John 16:33)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1C44CB-D29B-AD02-307C-ED75441C028E}"/>
              </a:ext>
            </a:extLst>
          </p:cNvPr>
          <p:cNvSpPr txBox="1"/>
          <p:nvPr/>
        </p:nvSpPr>
        <p:spPr>
          <a:xfrm>
            <a:off x="103247" y="1459080"/>
            <a:ext cx="871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B53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အရာအားလုံးသည် ဘုရားသခင်၏ စံနမူနာအတိုင်း ဖြစ်မြောက်လာပါက၊ ချစ်ခြင်းမေတ္တာနှင့် သဟဇာတဖြစ်ခြင်းမှတပါး မည်သည့်အခါမျှ မကောင်းမှုမဖြစ်နိုင်ပါ။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B53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mujer, montar a caballo&#10;&#10;Descripción generada automáticamente">
            <a:extLst>
              <a:ext uri="{FF2B5EF4-FFF2-40B4-BE49-F238E27FC236}">
                <a16:creationId xmlns:a16="http://schemas.microsoft.com/office/drawing/2014/main" id="{F27FA0DC-3021-07D8-B827-0A6C8309D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5790" y="1607418"/>
            <a:ext cx="3272963" cy="5095723"/>
          </a:xfrm>
          <a:prstGeom prst="ellipse">
            <a:avLst/>
          </a:prstGeom>
          <a:ln w="63500" cap="rnd">
            <a:solidFill>
              <a:srgbClr val="FAED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3CF6CA-9AA2-412E-D240-562112FE6C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64" y="4229448"/>
            <a:ext cx="4011277" cy="24736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D160EC1-B924-29E3-D153-6A5296B9654D}"/>
              </a:ext>
            </a:extLst>
          </p:cNvPr>
          <p:cNvSpPr txBox="1"/>
          <p:nvPr/>
        </p:nvSpPr>
        <p:spPr>
          <a:xfrm>
            <a:off x="4311167" y="4040307"/>
            <a:ext cx="44661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B53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ဤလောကကိုထိန်းချုပ်ထားပြီး၊သူအလိုရှိသောအဆုံးသို့ရောက်ရန်သမိုင်းကိုပြုမူကာညွှန်ကြားသော်လည်း၊ အချို့သော အခြေအနေများကိုစာတန်ကအတိုင်းအတာတစ်ခုအထိထိန်းချုပ်ခွင့်ပေးထားသည်။ထို့ကြောင့်ကိုယ်တော်ကကျွန်ုပ်တို့အားဤသို့သတိပေးခဲ့သည်– “ဤလောက၌သင်တို့သည်ဆင်းရဲဒုက္ခကိုခံရကြလိမ့်မည်။ စိတ်ရွှင်လန်း၍ လောကကို ငါအောင်ပြီ” (ယော ၁၆း၃၃)။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B53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5C93E-1C77-80FE-0655-C53E8934B546}"/>
              </a:ext>
            </a:extLst>
          </p:cNvPr>
          <p:cNvSpPr txBox="1"/>
          <p:nvPr/>
        </p:nvSpPr>
        <p:spPr>
          <a:xfrm>
            <a:off x="103246" y="2769530"/>
            <a:ext cx="86740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B53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အပြစ်တရား၏ဆိုးရွားသောအတွေ့အကြုံကိုခံစားရပြီးနောက်၊ ယေရှုခရစ်သည် ကျွန်ုပ်တို့အား ဘုရားသခင်၏ရည်ရွယ်ချက်ပြည့်စုံစေရန်အခွင့်အရေးပေးသောကြောင့် ဘုရားသခင်၏ရည်ရွယ်ချက်ကို ပြည့်စုံစေလိမ့်မည် (ဗျာ. ၅:၅။) သို့သော် ထိုအချိန်မရောက်မီအထိ၊ ကျွန်ုပ်တို့သည် မိမိကိုယ်ကို ဤသို့မေးနိုင်သည်– ဘုရားသခင်သည် ဤကမ္ဘာကြီးကို ထိန်းချုပ်ထားသလား။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B53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D558B-118E-DDCE-4486-D3AB4C856E9E}"/>
              </a:ext>
            </a:extLst>
          </p:cNvPr>
          <p:cNvSpPr txBox="1"/>
          <p:nvPr/>
        </p:nvSpPr>
        <p:spPr>
          <a:xfrm>
            <a:off x="103246" y="2114305"/>
            <a:ext cx="8712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B53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ဤအစီအစဥ်ကိုထိရောက်စေရန်အတွက်၊ဖန်ဆင်းခံသတ္တဝါအားလုံအတွက်ဘုရားသခင်၏အလိုတော်သည် ပြီးပြည့်စုံပြီး ကောင်းမွန်ကြောင်းကို လွတ်လပ်စွာလက်ခံရမည်ဖြစ်သည်။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B53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5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B7E6ED-D458-CF55-EE5E-B182F8B45986}"/>
              </a:ext>
            </a:extLst>
          </p:cNvPr>
          <p:cNvSpPr txBox="1"/>
          <p:nvPr/>
        </p:nvSpPr>
        <p:spPr>
          <a:xfrm>
            <a:off x="1148041" y="1236338"/>
            <a:ext cx="101739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တရားမျှတစွာဆက်ဆံဖို့၊ကရုဏာကိုချစ်ဖို့၊ဘုရားသခင်နဲ့နှိမ့်ချစွာလျှောက်လှမ်းဖို့လူတွေကိုသခင်ဘုရားကခိုင်းစေမှာမဟုတ်ပါဘူး။သူသည်လူသားရှေ့တွင်အကောင်းနှင့်အဆိုးကိုထားရှိပြီးလမ်းကြောင်းတစ်ခုသို့မဟုတ်အခြားတစ်ခုလိုက်နာခြင်း၏တိကျသေချာသောရလဒ်ကိုရှင်းရှင်းလင်းလင်းဖော်ပြသည်။ခရစ်တော်က“ငါ့နောက်သို့လိုက်လော့”ဟူ၍ကျွန်ုပ်တို့ကိုဖိတ်ခေါ်ပါသည်။သို့သော်ကျွန်ုပ်တို့သည်သူ၏ခြေရာအတိုင်းလျှောက်လှမ်းရန်ဘယ်သောအခါမှအတင်းအကျပ်မပြုပါ။ကျွန်ုပ်တို့သည်ကိုယ်တော်၏ခြေတော်ရာသို့လျှောက်လှမ်းပါက၊တမင်ရွေးချယ်မှု၏ရလဒ်ဖြစ်သည်။ခရစ်တော်၏အသက်တာနှင့်စရိုက်လက္ခဏာကိုကျွန်ုပ်တို့တွေ့မြင်ရသည်င့်အမျှ၊သူကဲ့သို့ဖြစ်ရန်ပြင်းပြသောဆန္ဒသည်နိုးကြားလာပါသည်။ထို့နောက်“တရားသောသူ၏လမ်းသည်ပြီးပြည့်စုံသောနေ့တိုင်အောင်သာ၍ထွန်းလင်းတောက်ပသောအလင်းရောင်ကဲ့သို့ဖြစ်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သည်” ဟုကျွန်ုပ်တို့သိရှိလာကြသည်။ သုတ္တံ ၄:၁၈၊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C4FC7-A789-1DF2-4A29-FD16B72C4C97}"/>
              </a:ext>
            </a:extLst>
          </p:cNvPr>
          <p:cNvSpPr txBox="1"/>
          <p:nvPr/>
        </p:nvSpPr>
        <p:spPr>
          <a:xfrm>
            <a:off x="5316258" y="5747485"/>
            <a:ext cx="5811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(Counsels on Stewardship, pg. 143)</a:t>
            </a:r>
          </a:p>
        </p:txBody>
      </p:sp>
    </p:spTree>
    <p:extLst>
      <p:ext uri="{BB962C8B-B14F-4D97-AF65-F5344CB8AC3E}">
        <p14:creationId xmlns:p14="http://schemas.microsoft.com/office/powerpoint/2010/main" val="42858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BAC02-3F1B-58CE-D4CD-5EA645D2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928DCC08-261D-3805-8570-B3367330AE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03" r="-1" b="78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28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B427E2FD-357D-DD78-D560-70961F7FC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28" y="4262295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825726-7E47-66B0-7EDF-81AEEBDFD4BE}"/>
              </a:ext>
            </a:extLst>
          </p:cNvPr>
          <p:cNvSpPr txBox="1"/>
          <p:nvPr/>
        </p:nvSpPr>
        <p:spPr>
          <a:xfrm>
            <a:off x="110935" y="0"/>
            <a:ext cx="52945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Pyidaungsu Book"/>
              </a:rPr>
              <a:t>သင်​တို့​သည် ငါ့​ကို​အ​မှီ​ပြု​၍​ ငြိမ်​သက်​ခြင်း​ရှိ​စေ​ခြင်း​ငှာ ​ဤ​စ​ကား​ကို​ငါ​ဟော​ပြော​ပြီ။</a:t>
            </a:r>
            <a:endParaRPr kumimoji="0" lang="es-ES" sz="3200" b="0" i="0" u="none" strike="noStrike" kern="1200" cap="none" spc="0" normalizeH="0" baseline="0" noProof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554B11-ED16-E94F-04DF-8A67F7AD0C99}"/>
              </a:ext>
            </a:extLst>
          </p:cNvPr>
          <p:cNvSpPr txBox="1"/>
          <p:nvPr/>
        </p:nvSpPr>
        <p:spPr>
          <a:xfrm>
            <a:off x="264637" y="2583999"/>
            <a:ext cx="457190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Pyidaungsu Book"/>
              </a:rPr>
              <a:t>သင်​တို့​သည်လောက​၌​ဆင်း​ရဲ​ဒုက္ခ​ကိုခံ​ရ​ကြ​လိမ့်​မည်။</a:t>
            </a:r>
            <a:endParaRPr kumimoji="0" lang="es-ES" sz="3200" b="0" i="0" u="none" strike="noStrike" kern="1200" cap="none" spc="0" normalizeH="0" baseline="0" noProof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38C526-B201-994E-D7DA-1FA178516E9A}"/>
              </a:ext>
            </a:extLst>
          </p:cNvPr>
          <p:cNvSpPr txBox="1"/>
          <p:nvPr/>
        </p:nvSpPr>
        <p:spPr>
          <a:xfrm>
            <a:off x="211880" y="4450774"/>
            <a:ext cx="49988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300"/>
              </a:spcAft>
            </a:pPr>
            <a:r>
              <a:rPr lang="my-MM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သို့​သော်​လည်းမ​စိုး​ရိမ်​ကြနှင့်။ငါ​သည်လော​က​ကိုအောင်​ပြီ​ဟု မိန့်​တော်​မူ၏”</a:t>
            </a:r>
            <a:endParaRPr lang="en-US" sz="32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F79B0-BAF5-C3DB-BE9C-306511CB9ED2}"/>
              </a:ext>
            </a:extLst>
          </p:cNvPr>
          <p:cNvSpPr txBox="1"/>
          <p:nvPr/>
        </p:nvSpPr>
        <p:spPr>
          <a:xfrm>
            <a:off x="8743950" y="6334770"/>
            <a:ext cx="344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(ယော ၁၆:၃၃)။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AF1E2-E7C4-FC15-F1F8-A49CF6EA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278FF1-BCAE-4876-312B-2E9C09687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605371"/>
              </p:ext>
            </p:extLst>
          </p:nvPr>
        </p:nvGraphicFramePr>
        <p:xfrm>
          <a:off x="5962650" y="245806"/>
          <a:ext cx="6096000" cy="644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B0244E9-FA30-6623-D0FA-9CAACA00DFA1}"/>
              </a:ext>
            </a:extLst>
          </p:cNvPr>
          <p:cNvSpPr txBox="1"/>
          <p:nvPr/>
        </p:nvSpPr>
        <p:spPr>
          <a:xfrm>
            <a:off x="152400" y="84496"/>
            <a:ext cx="588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ပေးကမ်း‌ထောင့်ပံ့မှုသည်ဤလောက၌ဘုရားသခင်၏ လုပ်ဆောင်ချက်ကိုဖော်ပြရန်သုံးသောဝေါဟာရဖြစ်သည်။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conjunto de imágenes de una persona&#10;&#10;Descripción generada automáticamente con confianza baja">
            <a:extLst>
              <a:ext uri="{FF2B5EF4-FFF2-40B4-BE49-F238E27FC236}">
                <a16:creationId xmlns:a16="http://schemas.microsoft.com/office/drawing/2014/main" id="{CCE8D3BC-3020-7DAC-5F46-B74A3A47CC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3" y="3864076"/>
            <a:ext cx="5392088" cy="28218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B8AD22-68B2-9720-1151-702AA35CE964}"/>
              </a:ext>
            </a:extLst>
          </p:cNvPr>
          <p:cNvSpPr txBox="1"/>
          <p:nvPr/>
        </p:nvSpPr>
        <p:spPr>
          <a:xfrm>
            <a:off x="58089" y="2561373"/>
            <a:ext cx="57020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အကယ်၍ဘုရားသခင်သည်ကျွန်ုပ်တို့အားလွတ်လပ်စွာရွေး ချယ်ခွင့်ကိုပေးခဲ့ပြီးဤလောက၌ဖြစ်ပျက်နေသည့်အရာသည် သူ၏တာဝန်မဟုတ်ပါက၊ကျွန်ုပ်တို့သည်မိမိကိုယ်ကိုမေးရပါ မည်ဤလောက၌ဖြစ်ပျက်နေသည့်အရာကိုမည်သူကချုပ်ကိုင်နိုင်သနည်း။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47AB10-1D61-8AC8-C109-869505B31FFA}"/>
              </a:ext>
            </a:extLst>
          </p:cNvPr>
          <p:cNvSpPr txBox="1"/>
          <p:nvPr/>
        </p:nvSpPr>
        <p:spPr>
          <a:xfrm>
            <a:off x="95720" y="1361044"/>
            <a:ext cx="5702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ကျွန်ုပ်တို့သည်ဤဘဝတွင်တိကျသောရည်ရွယ်ချက်တစ်ခုကို ဖြည့်ဆည်းရန်ကိုယ်တော်ကကြိုတင်သတ်မှတ်ထားပါသလား။သို့ဆိုလျှင်ကျွန်ုပ်တို့၏လွတ်လပ်သောဆန္ဒသည်အဘယ်မှာရှိ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ADC92A-8495-FF25-CD97-E99E1A2C958A}"/>
              </a:ext>
            </a:extLst>
          </p:cNvPr>
          <p:cNvSpPr txBox="1"/>
          <p:nvPr/>
        </p:nvSpPr>
        <p:spPr>
          <a:xfrm>
            <a:off x="133350" y="714713"/>
            <a:ext cx="5702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နာကျင်ခြင်း၊သေဆုံးခြင်း၊စစ်ပွဲများ၊ငတ်မွတ်ခြင်း အတွက် ဘုရားသခင်တွင် တာဝန်ရှိပါသလား။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25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492A69-E812-4343-99BF-83AA6D5D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B8492A69-E812-4343-99BF-83AA6D5D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8492A69-E812-4343-99BF-83AA6D5D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8492A69-E812-4343-99BF-83AA6D5D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F0EB-03D4-40B5-BB6E-FC9DD32D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20C3F0EB-03D4-40B5-BB6E-FC9DD32D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20C3F0EB-03D4-40B5-BB6E-FC9DD32DE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0C3F0EB-03D4-40B5-BB6E-FC9DD32DE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66DC6D-F2A0-429C-83A0-E7B6B8DB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0E66DC6D-F2A0-429C-83A0-E7B6B8DB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0E66DC6D-F2A0-429C-83A0-E7B6B8DB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E66DC6D-F2A0-429C-83A0-E7B6B8DB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D7ABF-EC0C-4EC2-8F52-CB3E271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DBD7ABF-EC0C-4EC2-8F52-CB3E271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DBD7ABF-EC0C-4EC2-8F52-CB3E271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9DBD7ABF-EC0C-4EC2-8F52-CB3E271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9ED3BD-F908-4A01-AC04-2E5CEBEEF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49ED3BD-F908-4A01-AC04-2E5CEBEEF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549ED3BD-F908-4A01-AC04-2E5CEBEEF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549ED3BD-F908-4A01-AC04-2E5CEBEEF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92821-77F8-4E17-B225-07179B9EF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AD92821-77F8-4E17-B225-07179B9EF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AD92821-77F8-4E17-B225-07179B9EF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6AD92821-77F8-4E17-B225-07179B9EF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71162-0395-4C5F-9DFB-2CE16F94D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BA071162-0395-4C5F-9DFB-2CE16F94D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BA071162-0395-4C5F-9DFB-2CE16F94D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BA071162-0395-4C5F-9DFB-2CE16F94D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D16A5-0BD0-420A-A31F-9D77C1BFA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D69D16A5-0BD0-420A-A31F-9D77C1BFA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D69D16A5-0BD0-420A-A31F-9D77C1BFA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D69D16A5-0BD0-420A-A31F-9D77C1BFA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80140-BF8E-4246-8F4B-AE926011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A3780140-BF8E-4246-8F4B-AE926011E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A3780140-BF8E-4246-8F4B-AE926011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A3780140-BF8E-4246-8F4B-AE926011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CE991-01A1-4138-8E17-0DEE2D5A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3E1CE991-01A1-4138-8E17-0DEE2D5A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3E1CE991-01A1-4138-8E17-0DEE2D5A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3E1CE991-01A1-4138-8E17-0DEE2D5AE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EA2EE-7045-E2EA-C03F-93702F936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FAE83-CA01-148D-3DEA-A96581120E8E}"/>
              </a:ext>
            </a:extLst>
          </p:cNvPr>
          <p:cNvSpPr txBox="1"/>
          <p:nvPr/>
        </p:nvSpPr>
        <p:spPr>
          <a:xfrm rot="494696">
            <a:off x="1091381" y="2654708"/>
            <a:ext cx="10009239" cy="1465941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39036"/>
              </a:avLst>
            </a:prstTxWarp>
            <a:sp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y-MM" sz="6600" b="1" kern="1200" dirty="0">
                <a:ln>
                  <a:solidFill>
                    <a:srgbClr val="CC6600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အရှင်ဘုရား</a:t>
            </a:r>
            <a:endParaRPr lang="en" sz="6600" b="1" kern="1200" dirty="0">
              <a:ln>
                <a:solidFill>
                  <a:srgbClr val="CC6600">
                    <a:lumMod val="5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83A48361-0C0F-A123-774A-D9307F34CC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88490"/>
            <a:ext cx="12192000" cy="136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4CFE62-B09A-0C04-1EE3-AE558A4B3E6A}"/>
              </a:ext>
            </a:extLst>
          </p:cNvPr>
          <p:cNvSpPr txBox="1"/>
          <p:nvPr/>
        </p:nvSpPr>
        <p:spPr>
          <a:xfrm>
            <a:off x="261936" y="109131"/>
            <a:ext cx="10027664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y-MM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ဖြစ်ပျက်သမျှအရာအားလုံးသည်ဘုရားသခင်၏အလိုတော်ဖြစ်သလော။</a:t>
            </a:r>
            <a:endParaRPr lang="en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9F8ECD-6B39-B52B-4EB0-7FD1B7F78E94}"/>
              </a:ext>
            </a:extLst>
          </p:cNvPr>
          <p:cNvSpPr txBox="1"/>
          <p:nvPr/>
        </p:nvSpPr>
        <p:spPr>
          <a:xfrm>
            <a:off x="365866" y="584775"/>
            <a:ext cx="843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dirty="0"/>
              <a:t> အစိုးရတော် မူသောအရှင်၊ ကိုယ်တော်သည် ကောင်းကင်၊ မြေကြီး၊ သမုဒ္ဒရာမှစ၍ ထိုအရပ်တို့၌ ရှိသမျှတို့ကို ဖန်ဆင်းတော်မူသော ဘုရားသခင်ဖြစ်တော်မူ၏။</a:t>
            </a:r>
            <a:r>
              <a:rPr lang="en-US" dirty="0"/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(Acts 4:24b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7C8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7C8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02FCF8-0423-559F-0C69-C2ED54AFEEFD}"/>
              </a:ext>
            </a:extLst>
          </p:cNvPr>
          <p:cNvSpPr txBox="1"/>
          <p:nvPr/>
        </p:nvSpPr>
        <p:spPr>
          <a:xfrm>
            <a:off x="4263664" y="1360744"/>
            <a:ext cx="792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ချုပ်အခြာအာဏာဆိုသည်မှာအမြင့်ဆုံးနှင့်အမှီအခိုကင်းသောအခွင့်အာဏာကိုကျင့်သုံးသည့်သို့မဟုတ်ပိုင်ဆိုင်သောဘုရင်တစ်ပါးဖြစ်သည်။ရှေးအကြွင်းမဲ့အာဏာရှင်ဘုရင်များ သို့မဟုတ်ကြီးမြတ်သောအာဏာရှင်များကဲ့သို့သောဤကမ္ဘာ၏အချုပ်အခြာအာဏာများသည် ၎င်းတို့၏ပိုင်နက်အတွင်း ၎င်းတို့၏ဆန္ဒကို ကျင့်သုံးခဲ့သည်။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23DF78-467A-A3CD-BD82-B64E009434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6" y="1382324"/>
            <a:ext cx="3846909" cy="4005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hombre en frente de fuego&#10;&#10;Descripción generada automáticamente con confianza media">
            <a:extLst>
              <a:ext uri="{FF2B5EF4-FFF2-40B4-BE49-F238E27FC236}">
                <a16:creationId xmlns:a16="http://schemas.microsoft.com/office/drawing/2014/main" id="{D29809F1-217E-1806-28D8-1E18873ACD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99" y="3677264"/>
            <a:ext cx="4158421" cy="3017292"/>
          </a:xfrm>
          <a:prstGeom prst="rect">
            <a:avLst/>
          </a:prstGeom>
          <a:ln w="88900" cap="sq" cmpd="thickThin">
            <a:solidFill>
              <a:srgbClr val="93382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373D9-A996-CF9B-90FF-D6F7AF842B07}"/>
              </a:ext>
            </a:extLst>
          </p:cNvPr>
          <p:cNvSpPr txBox="1"/>
          <p:nvPr/>
        </p:nvSpPr>
        <p:spPr>
          <a:xfrm>
            <a:off x="261936" y="5552373"/>
            <a:ext cx="7220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ဘုရားသခင်သည်ကျွန်ုပ်တို့အားငြိမ်သက်ခြင်းနှင့် အနားယူရန် အလိုရှိသော်လည်း ကျွန်ုပ်တို့သည် အခြားလမ်းများကို ရွေးချယ်သည် (ဟေရှာယ ၃၀:၁၅-၁၆; ၆၆:၄)။) ကျွန်ုပ်တို့ကို မကောင်းမှုမှန်သမျှမှ ကာကွယ်ပေးလိုသောကြောင့် ကိုယ်တော်သည် ကျွန်ုပ်တို့ကို အလွန်ချစ်သည်၊ (လု. ၁၃:၃၄။)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CCF782-F761-5856-D562-40E74EF2DC3C}"/>
              </a:ext>
            </a:extLst>
          </p:cNvPr>
          <p:cNvSpPr txBox="1"/>
          <p:nvPr/>
        </p:nvSpPr>
        <p:spPr>
          <a:xfrm>
            <a:off x="4263664" y="3741327"/>
            <a:ext cx="34489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ဆာလံ၈၁သည်ကျွန်ုပ်တို့အားအံ့သြ ဖွယ်အရာတစ်ခုကို ဖော်ပြသည်– ဘုရားသခင်သည်ဤလောက၌အလိုတော်ဆောင်ရန်စိတ်အားထက်သန်သော်လည်း ကျွန်ုပ်တို့သည် သူ့ကို ခွင့်မပြုပါ (ဆာ ၈၁:၁၀-၁၆)။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3" name="Imagen 22" descr="Imagen que contiene natación, hombre, sostener, alimentos&#10;&#10;Descripción generada automáticamente">
            <a:extLst>
              <a:ext uri="{FF2B5EF4-FFF2-40B4-BE49-F238E27FC236}">
                <a16:creationId xmlns:a16="http://schemas.microsoft.com/office/drawing/2014/main" id="{CCFC8A76-1254-BF2E-1571-6D829CECF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494" y="69928"/>
            <a:ext cx="2910349" cy="112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B30647-CE13-970F-DAA0-E1499984A520}"/>
              </a:ext>
            </a:extLst>
          </p:cNvPr>
          <p:cNvSpPr txBox="1"/>
          <p:nvPr/>
        </p:nvSpPr>
        <p:spPr>
          <a:xfrm>
            <a:off x="4264785" y="2542289"/>
            <a:ext cx="7927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ဖန်ဆင်းရှင်အဖြစ်၊ ဘုရားသခင်သည် ဤလောက၏ အမြင့်မြတ်ဆုံးသော အုပ်စိုးရှင်ဖြစ်သည် (တ ၄:၂၄။) ဤလောက၌ ဖြစ်ပျက်သမျှအရာအားလုံးသည် ဘုရားသခင်၏အလိုတော်ဖြစ်သည်ဟု ကျွန်ုပ်တို့ ကောက်ချက်ချနိုင်ပါသည်။ ဤကောက်ချက်သည် မှန်ပါသလား။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2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3FE43-D0F8-C0A6-E85A-889E9C41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06DFF-062D-60D8-22C8-E80F22C0C5DD}"/>
              </a:ext>
            </a:extLst>
          </p:cNvPr>
          <p:cNvSpPr txBox="1"/>
          <p:nvPr/>
        </p:nvSpPr>
        <p:spPr>
          <a:xfrm rot="494696">
            <a:off x="420029" y="2670967"/>
            <a:ext cx="11351942" cy="1465941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39036"/>
              </a:avLst>
            </a:prstTxWarp>
            <a:sp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my-MM" sz="6600" b="1" kern="1200" dirty="0">
                <a:ln>
                  <a:solidFill>
                    <a:srgbClr val="00CC99">
                      <a:lumMod val="5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အနန္တတန်ခိုးရှင်ဘုရားသခင်</a:t>
            </a:r>
            <a:endParaRPr lang="en" sz="6600" b="1" kern="1200" dirty="0">
              <a:ln>
                <a:solidFill>
                  <a:srgbClr val="00CC99">
                    <a:lumMod val="5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AA37BC-3E96-EEF3-DCAF-AC57B0DD8224}"/>
              </a:ext>
            </a:extLst>
          </p:cNvPr>
          <p:cNvSpPr txBox="1"/>
          <p:nvPr/>
        </p:nvSpPr>
        <p:spPr>
          <a:xfrm>
            <a:off x="2401556" y="183527"/>
            <a:ext cx="9790443" cy="4909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y-MM" sz="2800" b="1" dirty="0">
                <a:solidFill>
                  <a:schemeClr val="bg1"/>
                </a:solidFill>
              </a:rPr>
              <a:t>ဘုရားသခင်အတွ</a:t>
            </a:r>
            <a:r>
              <a:rPr lang="my-MM" sz="2800" b="1">
                <a:solidFill>
                  <a:schemeClr val="bg1"/>
                </a:solidFill>
              </a:rPr>
              <a:t>က်ဘယ</a:t>
            </a:r>
            <a:r>
              <a:rPr lang="my-MM" sz="2800" b="1" dirty="0">
                <a:solidFill>
                  <a:schemeClr val="bg1"/>
                </a:solidFill>
              </a:rPr>
              <a:t>်အရာ</a:t>
            </a:r>
            <a:r>
              <a:rPr lang="my-MM" sz="2800" b="1">
                <a:solidFill>
                  <a:schemeClr val="bg1"/>
                </a:solidFill>
              </a:rPr>
              <a:t>မဆိုမဖ</a:t>
            </a:r>
            <a:r>
              <a:rPr lang="my-MM" sz="2800" b="1" dirty="0">
                <a:solidFill>
                  <a:schemeClr val="bg1"/>
                </a:solidFill>
              </a:rPr>
              <a:t>ြစ်နိုင်ဘူးလား။</a:t>
            </a:r>
            <a:endParaRPr lang="en" sz="28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7A5FC0-58A8-4F69-6E56-A50D05889384}"/>
              </a:ext>
            </a:extLst>
          </p:cNvPr>
          <p:cNvSpPr txBox="1"/>
          <p:nvPr/>
        </p:nvSpPr>
        <p:spPr>
          <a:xfrm>
            <a:off x="4248776" y="631034"/>
            <a:ext cx="6499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chemeClr val="bg1"/>
                </a:solidFill>
              </a:rPr>
              <a:t>ဘုရားသခင်တတ်နိုင်တော်မမူသောအမှုမရှိဟု ပြောဆိုလျှင်</a:t>
            </a:r>
            <a:r>
              <a:rPr lang="my-MM" dirty="0"/>
              <a:t>၊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(Luke 1:37)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4EBBF5-5B55-76DE-03C9-1ED4E3506F79}"/>
              </a:ext>
            </a:extLst>
          </p:cNvPr>
          <p:cNvSpPr txBox="1"/>
          <p:nvPr/>
        </p:nvSpPr>
        <p:spPr>
          <a:xfrm>
            <a:off x="209550" y="1171575"/>
            <a:ext cx="839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ခပ်သိမ်းသောတန်ခိုးရှိတော်မူသည်(ဗျာ.၁:၈;၁၁:၁၇;လု.၁:၃၇။)ပင်လယ်ကိုခွဲခြင်း၊နေကိုရပ်ခြင်း၊ထောင်နှင့်ချီသောလူများကိုမုန့်အနည်းငယ်ကျွေးခြင်းကဲ့သို့သောသဘာဝနိယာမများကိုဆန့်ကျင်သည့်အရာများကိုလုပ်ဆောင်နို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Humo saliendo de la tierra&#10;&#10;Descripción generada automáticamente con confianza media">
            <a:extLst>
              <a:ext uri="{FF2B5EF4-FFF2-40B4-BE49-F238E27FC236}">
                <a16:creationId xmlns:a16="http://schemas.microsoft.com/office/drawing/2014/main" id="{3A0B8951-75BB-3A2F-B6CE-944AE4C19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778" y="1147363"/>
            <a:ext cx="1746434" cy="1746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gente, grupo, entero, tabla&#10;&#10;Descripción generada automáticamente">
            <a:extLst>
              <a:ext uri="{FF2B5EF4-FFF2-40B4-BE49-F238E27FC236}">
                <a16:creationId xmlns:a16="http://schemas.microsoft.com/office/drawing/2014/main" id="{AF99F8B9-6880-2591-10B6-55B752B33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778" y="3011283"/>
            <a:ext cx="3282948" cy="1821006"/>
          </a:xfrm>
          <a:prstGeom prst="snip2DiagRect">
            <a:avLst>
              <a:gd name="adj1" fmla="val 8099"/>
              <a:gd name="adj2" fmla="val 1018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821387-9018-3392-03B1-7595622BA1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47" y="1147363"/>
            <a:ext cx="1421079" cy="1747928"/>
          </a:xfrm>
          <a:prstGeom prst="snip2DiagRect">
            <a:avLst>
              <a:gd name="adj1" fmla="val 2006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polar, agua, oso, alberca&#10;&#10;Descripción generada automáticamente">
            <a:extLst>
              <a:ext uri="{FF2B5EF4-FFF2-40B4-BE49-F238E27FC236}">
                <a16:creationId xmlns:a16="http://schemas.microsoft.com/office/drawing/2014/main" id="{B7E10719-A05A-4F4C-9E85-CD7BF0AE3A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005" y="4566953"/>
            <a:ext cx="3467213" cy="172913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persona, hombre, agua, mujer&#10;&#10;Descripción generada automáticamente">
            <a:extLst>
              <a:ext uri="{FF2B5EF4-FFF2-40B4-BE49-F238E27FC236}">
                <a16:creationId xmlns:a16="http://schemas.microsoft.com/office/drawing/2014/main" id="{E104499E-520C-0858-E7C2-951A3E760E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93" y="3011283"/>
            <a:ext cx="2357052" cy="314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01EC710-C221-7EE8-8BCD-9C599570F8A4}"/>
              </a:ext>
            </a:extLst>
          </p:cNvPr>
          <p:cNvSpPr txBox="1"/>
          <p:nvPr/>
        </p:nvSpPr>
        <p:spPr>
          <a:xfrm>
            <a:off x="2563005" y="2935737"/>
            <a:ext cx="61944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မ္မာကျမ်းစာကဘုရားသခင်အတွက်မဖြစ်နိုင်သောလုပ်ဆောင်ချက်များစွာကိုဖော်ပြသည်၊အကြောင်းမှာ၎င်းတို့သည် ကိုယ်တော့်စရိုက်နှင့်ဆန့်ကျင်ဘက်ဖြစ်သည်၊မိမိကိုယ်ကိုငြင်းပယ်ခြင်း (၂တိ. ၂:၁၃)၊ မုသား (ဟေဗြဲ ၆:၁၈; တိတု ၁:၂); သို့မဟုတ် မကောင်းမှု၏သွေးဆောင်ခြင်း (ယာကုပ် ၁:၁၃)။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C2CC13-389A-2E24-0688-3AAA4CB9CDDD}"/>
              </a:ext>
            </a:extLst>
          </p:cNvPr>
          <p:cNvSpPr txBox="1"/>
          <p:nvPr/>
        </p:nvSpPr>
        <p:spPr>
          <a:xfrm>
            <a:off x="6289950" y="4608893"/>
            <a:ext cx="5902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ဘုရားသခင်သည်ယေရှု</a:t>
            </a:r>
            <a:r>
              <a:rPr lang="my-MM" b="1" dirty="0"/>
              <a:t>အားလက်ဝါးကပ်တိုင်မှလွတ်မြောက်</a:t>
            </a:r>
            <a:r>
              <a:rPr lang="my-MM" b="1" dirty="0">
                <a:solidFill>
                  <a:prstClr val="black"/>
                </a:solidFill>
              </a:rPr>
              <a:t>စေပြီးတစ်ချိန်တည်းတွင်ကျွန်ုပ်တို့အားအပြစ်မှရွေးနှုတ်နိုင်မည်မ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ဟုတ်ပေ။ ထို့ကြောင့် ကိုယ်တော်သည် ကျွန်ုပ်တို့အတွက် အကျိုးအရှိဆုံးအရာကို လုပ်ဆောင်ရန် ရွေးချယ်ခဲ့သည် (မ၊ ၂၆း၃၉။)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5" name="Imagen 2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EA16A30-D2AE-4A9D-7D75-A04BEECA6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76" y="120053"/>
            <a:ext cx="2142180" cy="9515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EB4781-674B-F03D-ABD6-5BCAAD4EA38D}"/>
              </a:ext>
            </a:extLst>
          </p:cNvPr>
          <p:cNvSpPr txBox="1"/>
          <p:nvPr/>
        </p:nvSpPr>
        <p:spPr>
          <a:xfrm>
            <a:off x="209550" y="2285834"/>
            <a:ext cx="8396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 အရာအားလုံးကို လုပ်ဆောင်နိုင်သည။ သို့သော် ၎င်းသည် သူလုပ်နိုင်သမျှကို လုပ်ဆောင်နိုင်သည်ဟု မဆိုလိုပါ။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A3731F-F7E6-8BC7-C117-1190566993AE}"/>
              </a:ext>
            </a:extLst>
          </p:cNvPr>
          <p:cNvSpPr txBox="1"/>
          <p:nvPr/>
        </p:nvSpPr>
        <p:spPr>
          <a:xfrm>
            <a:off x="5997590" y="6121700"/>
            <a:ext cx="619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ဘုရားသခင်သည်ကျွန်ုပ်တို့အားလုံးကိုကယ်တင်နိုင်သော်လည်း၊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ကျွန်ုပ်တို့အားကယ်တင်ခြင်းသို့ရောက်ရန်တွန်းအားပေးလိုခြင်းမရှိပါ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2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1" grpId="0"/>
      <p:bldP spid="2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17455-BDD1-3E0B-BC79-306E38FB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59B23B-FE1F-57F5-D809-8EDC3C05C9B5}"/>
              </a:ext>
            </a:extLst>
          </p:cNvPr>
          <p:cNvSpPr txBox="1"/>
          <p:nvPr/>
        </p:nvSpPr>
        <p:spPr>
          <a:xfrm rot="494696">
            <a:off x="1091381" y="2654708"/>
            <a:ext cx="10009239" cy="1465941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39036"/>
              </a:avLst>
            </a:prstTxWarp>
            <a:spAutoFit/>
          </a:bodyPr>
          <a:lstStyle/>
          <a:p>
            <a:pPr lvl="0"/>
            <a:r>
              <a:rPr lang="my-MM" sz="6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လွတ်လပ်သောဘုရား</a:t>
            </a:r>
            <a:endParaRPr lang="es-ES" sz="6600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2EB292-9A37-F768-4705-1DF782F64FC2}"/>
              </a:ext>
            </a:extLst>
          </p:cNvPr>
          <p:cNvSpPr txBox="1"/>
          <p:nvPr/>
        </p:nvSpPr>
        <p:spPr>
          <a:xfrm>
            <a:off x="0" y="8261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>
                <a:solidFill>
                  <a:schemeClr val="bg1"/>
                </a:solidFill>
              </a:rPr>
              <a:t>ကျွန်ုပ်တို့၏လုပ်ရပ်အတွက် ဘုရားသခင်၌ တာဝန်ရှိပါသလား။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03CCF6-ED98-7457-20E2-FFC093B08596}"/>
              </a:ext>
            </a:extLst>
          </p:cNvPr>
          <p:cNvSpPr txBox="1"/>
          <p:nvPr/>
        </p:nvSpPr>
        <p:spPr>
          <a:xfrm>
            <a:off x="1065315" y="791973"/>
            <a:ext cx="10061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dirty="0">
                <a:solidFill>
                  <a:schemeClr val="bg1"/>
                </a:solidFill>
              </a:rPr>
              <a:t>ယေရှုက၊ သင်၏ဘုရားသခင် ထာဝရဘုရားကို စိတ်နှလုံးအကြွင်းမဲ့ဉာဏ်ရှိသမျှနှင့် ချစ်လော့၊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(Matthew 22:37)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1A96F8-2811-AAC1-9952-146236056CA7}"/>
              </a:ext>
            </a:extLst>
          </p:cNvPr>
          <p:cNvSpPr txBox="1"/>
          <p:nvPr/>
        </p:nvSpPr>
        <p:spPr>
          <a:xfrm>
            <a:off x="3459192" y="1593669"/>
            <a:ext cx="623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ကျွန်ုပ်တို့အားကိုယ်တော်ကိုချစ်ရန်၊အခြားသူများကိုလည်းချစ်ရန်တောင်းဆိုသောကြောင့်၊အကြောင်းမှာကျွန်ုပ်တို့သည် ပညတ်တရားကိုစောင့်ထိန်းပြီးအပြစ်ကိုရှောင်ကြသောကြောင့် ဖြစ်သည်(မဿဲ ၂၂း၃၇-၄၀၊ရော ၁၃း၈-၁၀၊ ၁ယော ၃း၄)။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623463-8340-3DD7-A9FE-386F233AF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813" y="4604322"/>
            <a:ext cx="4207461" cy="2042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Imagen que contiene tabla, hombre&#10;&#10;Descripción generada automáticamente">
            <a:extLst>
              <a:ext uri="{FF2B5EF4-FFF2-40B4-BE49-F238E27FC236}">
                <a16:creationId xmlns:a16="http://schemas.microsoft.com/office/drawing/2014/main" id="{62DCBF15-C202-2F4C-ECA1-B0B3118113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681" y="1300719"/>
            <a:ext cx="2262613" cy="3045139"/>
          </a:xfrm>
          <a:prstGeom prst="roundRect">
            <a:avLst>
              <a:gd name="adj" fmla="val 79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D58F79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91F1F64-7BC5-818A-FD19-833A570528ED}"/>
              </a:ext>
            </a:extLst>
          </p:cNvPr>
          <p:cNvSpPr txBox="1"/>
          <p:nvPr/>
        </p:nvSpPr>
        <p:spPr>
          <a:xfrm>
            <a:off x="387863" y="4647767"/>
            <a:ext cx="7364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ငါတို့ကို ချစ်ဖို့ အတင်းအကျပ်ခိုင်းရင် ငါတို့ရဲ့ လွတ်လပ်ခွင့်က ဘယ်မှာလဲ။ ရှေ့တော်၌ ကျွန်ုပ်တို့၏တာဝန်သည် အဘယ်မှာရှိမည်နည်း။ ထို့အပြင် ဤကဲ့သို့သော အတင်းအကြပ်အချစ်မျိုးကို ကျွန်ုပ်တို့ ခေါ်ဆိုနိုင်မလား။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7" name="Imagen 16" descr="Imagen que contiene interior, parado, hombre, foto&#10;&#10;Descripción generada automáticamente">
            <a:extLst>
              <a:ext uri="{FF2B5EF4-FFF2-40B4-BE49-F238E27FC236}">
                <a16:creationId xmlns:a16="http://schemas.microsoft.com/office/drawing/2014/main" id="{2DC291B9-D915-3683-8796-865F8D2357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267" y="1093787"/>
            <a:ext cx="4400815" cy="397268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C5FE2F-EFB8-E8B3-6D1D-78B6AE71B77C}"/>
              </a:ext>
            </a:extLst>
          </p:cNvPr>
          <p:cNvSpPr txBox="1"/>
          <p:nvPr/>
        </p:nvSpPr>
        <p:spPr>
          <a:xfrm>
            <a:off x="3459192" y="2945107"/>
            <a:ext cx="62334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ဘုရားသခင်ကကျွန်ုပ်တို့ကိုချစ်စေလိုသည့်အတိုင်းကျွန်ုပ်တို့အားလုံး ချစ်ပါက၊ ကျွန်ုပ်တို့သည် အပြစ်၏ ဆိုးရွားသော အကျိုးဆက်များစွာကိုခံစားရမည်မဟုတ်ပါ။ဒါဆိုဘုရားသခင်က ငါတို့ကို ချစ်ဖို့နဲ့ တစ်ယောက်ကိုတစ်ယောက် ချစ်ဖို့ ဘာကြောင့် အတင်းအကျပ် မခိုင်းတာလဲ။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77C7EA-6285-E467-6A8E-17DA2F36F054}"/>
              </a:ext>
            </a:extLst>
          </p:cNvPr>
          <p:cNvSpPr txBox="1"/>
          <p:nvPr/>
        </p:nvSpPr>
        <p:spPr>
          <a:xfrm>
            <a:off x="333785" y="5571097"/>
            <a:ext cx="7364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အလိုတော်မရှိသောအရာများစွာဖြစ်ပေါ်လာသော်လည်း၎င်းတို့သည်သူ့အပေါ်တွင်မမူတည်ဘဲကျွန်ုပ်တို့၏ကိုယ်ပိုင်ရွေးချယ်မှုအပေါ်တွင်သာ ဖြစ်ပျက်ခဲ့သည်။ ထို့ကြောင့် ကျွန်ုပ်တို့၏ လုပ်ဆောင်ချက်များအတွက် တာဝန်ရှိပါသည်။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73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5447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2025-01-31T04:34:43Z</dcterms:created>
  <dcterms:modified xsi:type="dcterms:W3CDTF">2025-02-05T08:34:56Z</dcterms:modified>
</cp:coreProperties>
</file>