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96" r:id="rId4"/>
    <p:sldId id="297" r:id="rId5"/>
    <p:sldId id="258" r:id="rId6"/>
    <p:sldId id="291" r:id="rId7"/>
    <p:sldId id="292" r:id="rId8"/>
    <p:sldId id="261" r:id="rId9"/>
    <p:sldId id="295" r:id="rId10"/>
    <p:sldId id="293" r:id="rId11"/>
    <p:sldId id="264" r:id="rId12"/>
    <p:sldId id="294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44076-EC5E-43DC-A147-32F2DB8A742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A2276CC-36F7-4313-B035-33E432EA8870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ပြီးပြည့်စုံခြင်းတံဆိပ်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B1E79-B4BA-4925-9E16-C6E7B570AF46}" type="parTrans" cxnId="{316D16E6-B73B-47AD-AE0B-8F0BA549F821}">
      <dgm:prSet/>
      <dgm:spPr/>
      <dgm:t>
        <a:bodyPr/>
        <a:lstStyle/>
        <a:p>
          <a:pPr algn="ctr"/>
          <a:endParaRPr lang="es-ES" sz="2000"/>
        </a:p>
      </dgm:t>
    </dgm:pt>
    <dgm:pt modelId="{66DB9DC4-F776-4E20-840F-510E3E226869}" type="sibTrans" cxnId="{316D16E6-B73B-47AD-AE0B-8F0BA549F821}">
      <dgm:prSet/>
      <dgm:spPr/>
      <dgm:t>
        <a:bodyPr/>
        <a:lstStyle/>
        <a:p>
          <a:pPr algn="ctr"/>
          <a:endParaRPr lang="es-ES" sz="2000"/>
        </a:p>
      </dgm:t>
    </dgm:pt>
    <dgm:pt modelId="{8B9FB49A-419D-4902-B4E9-6FDE8B2BB2FC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ဉာဏ်ပညာနှင့် ပြည့်စုံ၏။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C7154-F96D-4713-8C38-EDCCCE0A1CDD}" type="parTrans" cxnId="{F916089D-8A7B-4D72-B6F1-E7DC26EC5B4A}">
      <dgm:prSet/>
      <dgm:spPr/>
      <dgm:t>
        <a:bodyPr/>
        <a:lstStyle/>
        <a:p>
          <a:pPr algn="ctr"/>
          <a:endParaRPr lang="es-ES" sz="2000"/>
        </a:p>
      </dgm:t>
    </dgm:pt>
    <dgm:pt modelId="{EB23B5B0-2EB2-4539-A0FF-D2630E2C67DC}" type="sibTrans" cxnId="{F916089D-8A7B-4D72-B6F1-E7DC26EC5B4A}">
      <dgm:prSet/>
      <dgm:spPr/>
      <dgm:t>
        <a:bodyPr/>
        <a:lstStyle/>
        <a:p>
          <a:pPr algn="ctr"/>
          <a:endParaRPr lang="es-ES" sz="2000"/>
        </a:p>
      </dgm:t>
    </dgm:pt>
    <dgm:pt modelId="{861A16C1-664A-4F35-AEF6-EB8C2D2A35F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အလှပြည့်စုံ၏။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A2F3B-6304-4F11-B00A-0DF683B9783D}" type="parTrans" cxnId="{998522ED-6068-409E-BC9F-392397414C24}">
      <dgm:prSet/>
      <dgm:spPr/>
      <dgm:t>
        <a:bodyPr/>
        <a:lstStyle/>
        <a:p>
          <a:pPr algn="ctr"/>
          <a:endParaRPr lang="es-ES" sz="2000"/>
        </a:p>
      </dgm:t>
    </dgm:pt>
    <dgm:pt modelId="{C8CC091F-EFC1-4546-A30A-3821240FD003}" type="sibTrans" cxnId="{998522ED-6068-409E-BC9F-392397414C24}">
      <dgm:prSet/>
      <dgm:spPr/>
      <dgm:t>
        <a:bodyPr/>
        <a:lstStyle/>
        <a:p>
          <a:pPr algn="ctr"/>
          <a:endParaRPr lang="es-ES" sz="2000"/>
        </a:p>
      </dgm:t>
    </dgm:pt>
    <dgm:pt modelId="{032EDDD7-35FF-4218-9B31-8BA199E5ABD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solidFill>
                <a:schemeClr val="tx1"/>
              </a:solidFill>
            </a:rPr>
            <a:t>ကျောက်မျက်စီခြယ်သောဝတ်စုံ</a:t>
          </a:r>
          <a:endParaRPr lang="es-ES" sz="2000" dirty="0">
            <a:solidFill>
              <a:schemeClr val="tx1"/>
            </a:solidFill>
          </a:endParaRPr>
        </a:p>
      </dgm:t>
    </dgm:pt>
    <dgm:pt modelId="{E96D7260-0F75-4B20-BB54-0D20C5DD53E1}" type="parTrans" cxnId="{1A3624D1-54F4-45FC-8F22-C5BE20D61CA2}">
      <dgm:prSet/>
      <dgm:spPr/>
      <dgm:t>
        <a:bodyPr/>
        <a:lstStyle/>
        <a:p>
          <a:pPr algn="ctr"/>
          <a:endParaRPr lang="es-ES" sz="2000"/>
        </a:p>
      </dgm:t>
    </dgm:pt>
    <dgm:pt modelId="{3DF6BC14-C991-4ED6-8060-2D13CAD64586}" type="sibTrans" cxnId="{1A3624D1-54F4-45FC-8F22-C5BE20D61CA2}">
      <dgm:prSet/>
      <dgm:spPr/>
      <dgm:t>
        <a:bodyPr/>
        <a:lstStyle/>
        <a:p>
          <a:pPr algn="ctr"/>
          <a:endParaRPr lang="es-ES" sz="2000"/>
        </a:p>
      </dgm:t>
    </dgm:pt>
    <dgm:pt modelId="{CB46EE0C-6E5D-4033-BBFE-2AE14FD1E6F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solidFill>
                <a:schemeClr val="tx1"/>
              </a:solidFill>
            </a:rPr>
            <a:t>ဂီတခေါင်းဆောင်</a:t>
          </a:r>
          <a:endParaRPr lang="es-ES" sz="2000" dirty="0">
            <a:solidFill>
              <a:schemeClr val="tx1"/>
            </a:solidFill>
          </a:endParaRPr>
        </a:p>
      </dgm:t>
    </dgm:pt>
    <dgm:pt modelId="{BBB5DDC8-9C76-4E7C-87B7-9E6CBF8AF444}" type="parTrans" cxnId="{18C2992E-F1E3-4963-BB95-4956C5286FA0}">
      <dgm:prSet/>
      <dgm:spPr/>
      <dgm:t>
        <a:bodyPr/>
        <a:lstStyle/>
        <a:p>
          <a:pPr algn="ctr"/>
          <a:endParaRPr lang="es-ES" sz="2000"/>
        </a:p>
      </dgm:t>
    </dgm:pt>
    <dgm:pt modelId="{7DA14CB8-2FB3-4883-BEE9-F8D387D181AA}" type="sibTrans" cxnId="{18C2992E-F1E3-4963-BB95-4956C5286FA0}">
      <dgm:prSet/>
      <dgm:spPr/>
      <dgm:t>
        <a:bodyPr/>
        <a:lstStyle/>
        <a:p>
          <a:pPr algn="ctr"/>
          <a:endParaRPr lang="es-ES" sz="2000"/>
        </a:p>
      </dgm:t>
    </dgm:pt>
    <dgm:pt modelId="{583FC1DB-BB46-4E92-88E8-6B8D43C03641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solidFill>
                <a:schemeClr val="tx1"/>
              </a:solidFill>
            </a:rPr>
            <a:t>ခေရုဗိမ်ခေါင်းဆောင်</a:t>
          </a:r>
          <a:endParaRPr lang="es-ES" sz="2000" dirty="0">
            <a:solidFill>
              <a:schemeClr val="tx1"/>
            </a:solidFill>
          </a:endParaRPr>
        </a:p>
      </dgm:t>
    </dgm:pt>
    <dgm:pt modelId="{9A962305-15E3-46F6-8658-C422B287D0A8}" type="parTrans" cxnId="{6024C4DB-A247-4CF7-88CD-E25D9B868032}">
      <dgm:prSet/>
      <dgm:spPr/>
      <dgm:t>
        <a:bodyPr/>
        <a:lstStyle/>
        <a:p>
          <a:pPr algn="ctr"/>
          <a:endParaRPr lang="es-ES" sz="2000"/>
        </a:p>
      </dgm:t>
    </dgm:pt>
    <dgm:pt modelId="{8D6F3DF6-9E04-4885-89B1-A265C09470F9}" type="sibTrans" cxnId="{6024C4DB-A247-4CF7-88CD-E25D9B868032}">
      <dgm:prSet/>
      <dgm:spPr/>
      <dgm:t>
        <a:bodyPr/>
        <a:lstStyle/>
        <a:p>
          <a:pPr algn="ctr"/>
          <a:endParaRPr lang="es-ES" sz="2000"/>
        </a:p>
      </dgm:t>
    </dgm:pt>
    <dgm:pt modelId="{0BB12AFB-A8C5-42F8-9409-FDA16F2D7F9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solidFill>
                <a:schemeClr val="tx1"/>
              </a:solidFill>
            </a:rPr>
            <a:t>မီးပေါ်လမ်းလျှောက်သည်</a:t>
          </a:r>
          <a:endParaRPr lang="es-ES" sz="2000" dirty="0">
            <a:solidFill>
              <a:schemeClr val="tx1"/>
            </a:solidFill>
          </a:endParaRPr>
        </a:p>
      </dgm:t>
    </dgm:pt>
    <dgm:pt modelId="{C02C7284-7618-46AF-B2A6-068A328FC0FA}" type="parTrans" cxnId="{DF5562BB-0EDD-442D-8454-A9DF03FF0917}">
      <dgm:prSet/>
      <dgm:spPr/>
      <dgm:t>
        <a:bodyPr/>
        <a:lstStyle/>
        <a:p>
          <a:pPr algn="ctr"/>
          <a:endParaRPr lang="es-ES" sz="2000"/>
        </a:p>
      </dgm:t>
    </dgm:pt>
    <dgm:pt modelId="{F97C50FF-795C-4067-A61C-6FED8432C6AF}" type="sibTrans" cxnId="{DF5562BB-0EDD-442D-8454-A9DF03FF0917}">
      <dgm:prSet/>
      <dgm:spPr/>
      <dgm:t>
        <a:bodyPr/>
        <a:lstStyle/>
        <a:p>
          <a:pPr algn="ctr"/>
          <a:endParaRPr lang="es-ES" sz="2000"/>
        </a:p>
      </dgm:t>
    </dgm:pt>
    <dgm:pt modelId="{F2ABBB6D-B28A-4456-80DC-1A4C29F197E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</a:t>
          </a:r>
          <a:r>
            <a:rPr lang="my-MM" sz="2000" b="1" dirty="0">
              <a:solidFill>
                <a:schemeClr val="bg1"/>
              </a:solidFill>
            </a:rPr>
            <a:t>သည်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103210-D49E-4182-B3A4-8449BCB2BA20}" type="parTrans" cxnId="{106FDB0A-9E30-417E-A9CD-244935071F05}">
      <dgm:prSet/>
      <dgm:spPr/>
      <dgm:t>
        <a:bodyPr/>
        <a:lstStyle/>
        <a:p>
          <a:pPr algn="ctr"/>
          <a:endParaRPr lang="es-ES" sz="2000"/>
        </a:p>
      </dgm:t>
    </dgm:pt>
    <dgm:pt modelId="{103A7A3E-A986-4C41-AEA9-9977954E80A6}" type="sibTrans" cxnId="{106FDB0A-9E30-417E-A9CD-244935071F05}">
      <dgm:prSet/>
      <dgm:spPr/>
      <dgm:t>
        <a:bodyPr/>
        <a:lstStyle/>
        <a:p>
          <a:pPr algn="ctr"/>
          <a:endParaRPr lang="es-ES" sz="2000"/>
        </a:p>
      </dgm:t>
    </dgm:pt>
    <dgm:pt modelId="{39D90077-52BD-431B-9476-4438C2C502FF}" type="pres">
      <dgm:prSet presAssocID="{34744076-EC5E-43DC-A147-32F2DB8A7428}" presName="linear" presStyleCnt="0">
        <dgm:presLayoutVars>
          <dgm:animLvl val="lvl"/>
          <dgm:resizeHandles val="exact"/>
        </dgm:presLayoutVars>
      </dgm:prSet>
      <dgm:spPr/>
    </dgm:pt>
    <dgm:pt modelId="{D75036A6-5F43-4E35-B771-B6B49911EE09}" type="pres">
      <dgm:prSet presAssocID="{DA2276CC-36F7-4313-B035-33E432EA887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AC022A2-585F-4486-B691-3BDB2B94CCD0}" type="pres">
      <dgm:prSet presAssocID="{66DB9DC4-F776-4E20-840F-510E3E226869}" presName="spacer" presStyleCnt="0"/>
      <dgm:spPr/>
    </dgm:pt>
    <dgm:pt modelId="{80E2E4E6-857B-4637-AD87-3A29E36CACF5}" type="pres">
      <dgm:prSet presAssocID="{8B9FB49A-419D-4902-B4E9-6FDE8B2BB2F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80B1C77-1400-4562-8B82-4EDB1C73D010}" type="pres">
      <dgm:prSet presAssocID="{EB23B5B0-2EB2-4539-A0FF-D2630E2C67DC}" presName="spacer" presStyleCnt="0"/>
      <dgm:spPr/>
    </dgm:pt>
    <dgm:pt modelId="{7031D2C0-B59C-40CD-AF4D-17DCBBBCA57F}" type="pres">
      <dgm:prSet presAssocID="{861A16C1-664A-4F35-AEF6-EB8C2D2A35F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00F8088-A820-4A14-BDA6-667B5C7D3211}" type="pres">
      <dgm:prSet presAssocID="{C8CC091F-EFC1-4546-A30A-3821240FD003}" presName="spacer" presStyleCnt="0"/>
      <dgm:spPr/>
    </dgm:pt>
    <dgm:pt modelId="{458C9B97-73EA-4C09-A20C-CEA2789997A8}" type="pres">
      <dgm:prSet presAssocID="{032EDDD7-35FF-4218-9B31-8BA199E5ABD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74E3794-6CED-4F04-B76B-009111B3302B}" type="pres">
      <dgm:prSet presAssocID="{3DF6BC14-C991-4ED6-8060-2D13CAD64586}" presName="spacer" presStyleCnt="0"/>
      <dgm:spPr/>
    </dgm:pt>
    <dgm:pt modelId="{E1FD997A-85C8-460B-98EA-1A513F0D027F}" type="pres">
      <dgm:prSet presAssocID="{CB46EE0C-6E5D-4033-BBFE-2AE14FD1E6F6}" presName="parentText" presStyleLbl="node1" presStyleIdx="4" presStyleCnt="8" custLinFactNeighborX="-4160" custLinFactNeighborY="36140">
        <dgm:presLayoutVars>
          <dgm:chMax val="0"/>
          <dgm:bulletEnabled val="1"/>
        </dgm:presLayoutVars>
      </dgm:prSet>
      <dgm:spPr/>
    </dgm:pt>
    <dgm:pt modelId="{37A56E36-B787-4FD4-8288-8D2180586A02}" type="pres">
      <dgm:prSet presAssocID="{7DA14CB8-2FB3-4883-BEE9-F8D387D181AA}" presName="spacer" presStyleCnt="0"/>
      <dgm:spPr/>
    </dgm:pt>
    <dgm:pt modelId="{694E9F43-9C67-46FE-B3EE-EBCE620A01F6}" type="pres">
      <dgm:prSet presAssocID="{583FC1DB-BB46-4E92-88E8-6B8D43C0364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AE12A37-8ABB-4F64-A4A4-88865DDEFC68}" type="pres">
      <dgm:prSet presAssocID="{8D6F3DF6-9E04-4885-89B1-A265C09470F9}" presName="spacer" presStyleCnt="0"/>
      <dgm:spPr/>
    </dgm:pt>
    <dgm:pt modelId="{5844DF4E-A84A-4D98-B61A-05C45F821181}" type="pres">
      <dgm:prSet presAssocID="{0BB12AFB-A8C5-42F8-9409-FDA16F2D7F9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D8B4563-14DB-461D-8728-36635903B332}" type="pres">
      <dgm:prSet presAssocID="{F97C50FF-795C-4067-A61C-6FED8432C6AF}" presName="spacer" presStyleCnt="0"/>
      <dgm:spPr/>
    </dgm:pt>
    <dgm:pt modelId="{183B84B1-4265-4C8D-B7E0-128DA200F4D7}" type="pres">
      <dgm:prSet presAssocID="{F2ABBB6D-B28A-4456-80DC-1A4C29F197E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06FDB0A-9E30-417E-A9CD-244935071F05}" srcId="{34744076-EC5E-43DC-A147-32F2DB8A7428}" destId="{F2ABBB6D-B28A-4456-80DC-1A4C29F197EF}" srcOrd="7" destOrd="0" parTransId="{AE103210-D49E-4182-B3A4-8449BCB2BA20}" sibTransId="{103A7A3E-A986-4C41-AEA9-9977954E80A6}"/>
    <dgm:cxn modelId="{BE1C4810-4170-422B-B42B-89621F9A7A16}" type="presOf" srcId="{8B9FB49A-419D-4902-B4E9-6FDE8B2BB2FC}" destId="{80E2E4E6-857B-4637-AD87-3A29E36CACF5}" srcOrd="0" destOrd="0" presId="urn:microsoft.com/office/officeart/2005/8/layout/vList2"/>
    <dgm:cxn modelId="{39D82523-3F9D-427E-B77C-E9DE7B7C96EC}" type="presOf" srcId="{34744076-EC5E-43DC-A147-32F2DB8A7428}" destId="{39D90077-52BD-431B-9476-4438C2C502FF}" srcOrd="0" destOrd="0" presId="urn:microsoft.com/office/officeart/2005/8/layout/vList2"/>
    <dgm:cxn modelId="{18C2992E-F1E3-4963-BB95-4956C5286FA0}" srcId="{34744076-EC5E-43DC-A147-32F2DB8A7428}" destId="{CB46EE0C-6E5D-4033-BBFE-2AE14FD1E6F6}" srcOrd="4" destOrd="0" parTransId="{BBB5DDC8-9C76-4E7C-87B7-9E6CBF8AF444}" sibTransId="{7DA14CB8-2FB3-4883-BEE9-F8D387D181AA}"/>
    <dgm:cxn modelId="{31D2A63A-95B4-4836-B63D-067C99ABFCF9}" type="presOf" srcId="{583FC1DB-BB46-4E92-88E8-6B8D43C03641}" destId="{694E9F43-9C67-46FE-B3EE-EBCE620A01F6}" srcOrd="0" destOrd="0" presId="urn:microsoft.com/office/officeart/2005/8/layout/vList2"/>
    <dgm:cxn modelId="{0FA8EA6C-B4ED-4816-A5EF-7F08A89ACC10}" type="presOf" srcId="{0BB12AFB-A8C5-42F8-9409-FDA16F2D7F9D}" destId="{5844DF4E-A84A-4D98-B61A-05C45F821181}" srcOrd="0" destOrd="0" presId="urn:microsoft.com/office/officeart/2005/8/layout/vList2"/>
    <dgm:cxn modelId="{C1E51573-1378-4B20-A237-D0DAAC1683C9}" type="presOf" srcId="{F2ABBB6D-B28A-4456-80DC-1A4C29F197EF}" destId="{183B84B1-4265-4C8D-B7E0-128DA200F4D7}" srcOrd="0" destOrd="0" presId="urn:microsoft.com/office/officeart/2005/8/layout/vList2"/>
    <dgm:cxn modelId="{DF4E857C-5D8C-4035-97A8-B9C1A09E48EE}" type="presOf" srcId="{861A16C1-664A-4F35-AEF6-EB8C2D2A35FE}" destId="{7031D2C0-B59C-40CD-AF4D-17DCBBBCA57F}" srcOrd="0" destOrd="0" presId="urn:microsoft.com/office/officeart/2005/8/layout/vList2"/>
    <dgm:cxn modelId="{934EA080-DCE5-4779-A917-B410BE4EC83E}" type="presOf" srcId="{CB46EE0C-6E5D-4033-BBFE-2AE14FD1E6F6}" destId="{E1FD997A-85C8-460B-98EA-1A513F0D027F}" srcOrd="0" destOrd="0" presId="urn:microsoft.com/office/officeart/2005/8/layout/vList2"/>
    <dgm:cxn modelId="{F916089D-8A7B-4D72-B6F1-E7DC26EC5B4A}" srcId="{34744076-EC5E-43DC-A147-32F2DB8A7428}" destId="{8B9FB49A-419D-4902-B4E9-6FDE8B2BB2FC}" srcOrd="1" destOrd="0" parTransId="{502C7154-F96D-4713-8C38-EDCCCE0A1CDD}" sibTransId="{EB23B5B0-2EB2-4539-A0FF-D2630E2C67DC}"/>
    <dgm:cxn modelId="{07FC9AB6-C637-41F7-A88D-75D637F427D8}" type="presOf" srcId="{032EDDD7-35FF-4218-9B31-8BA199E5ABDF}" destId="{458C9B97-73EA-4C09-A20C-CEA2789997A8}" srcOrd="0" destOrd="0" presId="urn:microsoft.com/office/officeart/2005/8/layout/vList2"/>
    <dgm:cxn modelId="{DF5562BB-0EDD-442D-8454-A9DF03FF0917}" srcId="{34744076-EC5E-43DC-A147-32F2DB8A7428}" destId="{0BB12AFB-A8C5-42F8-9409-FDA16F2D7F9D}" srcOrd="6" destOrd="0" parTransId="{C02C7284-7618-46AF-B2A6-068A328FC0FA}" sibTransId="{F97C50FF-795C-4067-A61C-6FED8432C6AF}"/>
    <dgm:cxn modelId="{1A3624D1-54F4-45FC-8F22-C5BE20D61CA2}" srcId="{34744076-EC5E-43DC-A147-32F2DB8A7428}" destId="{032EDDD7-35FF-4218-9B31-8BA199E5ABDF}" srcOrd="3" destOrd="0" parTransId="{E96D7260-0F75-4B20-BB54-0D20C5DD53E1}" sibTransId="{3DF6BC14-C991-4ED6-8060-2D13CAD64586}"/>
    <dgm:cxn modelId="{F0FDD3D7-677F-4176-9A79-C618E65819E4}" type="presOf" srcId="{DA2276CC-36F7-4313-B035-33E432EA8870}" destId="{D75036A6-5F43-4E35-B771-B6B49911EE09}" srcOrd="0" destOrd="0" presId="urn:microsoft.com/office/officeart/2005/8/layout/vList2"/>
    <dgm:cxn modelId="{6024C4DB-A247-4CF7-88CD-E25D9B868032}" srcId="{34744076-EC5E-43DC-A147-32F2DB8A7428}" destId="{583FC1DB-BB46-4E92-88E8-6B8D43C03641}" srcOrd="5" destOrd="0" parTransId="{9A962305-15E3-46F6-8658-C422B287D0A8}" sibTransId="{8D6F3DF6-9E04-4885-89B1-A265C09470F9}"/>
    <dgm:cxn modelId="{316D16E6-B73B-47AD-AE0B-8F0BA549F821}" srcId="{34744076-EC5E-43DC-A147-32F2DB8A7428}" destId="{DA2276CC-36F7-4313-B035-33E432EA8870}" srcOrd="0" destOrd="0" parTransId="{4D1B1E79-B4BA-4925-9E16-C6E7B570AF46}" sibTransId="{66DB9DC4-F776-4E20-840F-510E3E226869}"/>
    <dgm:cxn modelId="{998522ED-6068-409E-BC9F-392397414C24}" srcId="{34744076-EC5E-43DC-A147-32F2DB8A7428}" destId="{861A16C1-664A-4F35-AEF6-EB8C2D2A35FE}" srcOrd="2" destOrd="0" parTransId="{914A2F3B-6304-4F11-B00A-0DF683B9783D}" sibTransId="{C8CC091F-EFC1-4546-A30A-3821240FD003}"/>
    <dgm:cxn modelId="{C183FABE-CD1C-4AD1-8300-862E8F44D38E}" type="presParOf" srcId="{39D90077-52BD-431B-9476-4438C2C502FF}" destId="{D75036A6-5F43-4E35-B771-B6B49911EE09}" srcOrd="0" destOrd="0" presId="urn:microsoft.com/office/officeart/2005/8/layout/vList2"/>
    <dgm:cxn modelId="{9699F90D-12AF-4BA7-8ECF-552A20ACFFDB}" type="presParOf" srcId="{39D90077-52BD-431B-9476-4438C2C502FF}" destId="{6AC022A2-585F-4486-B691-3BDB2B94CCD0}" srcOrd="1" destOrd="0" presId="urn:microsoft.com/office/officeart/2005/8/layout/vList2"/>
    <dgm:cxn modelId="{D77F9B77-E115-42D3-A0DF-388256A990BE}" type="presParOf" srcId="{39D90077-52BD-431B-9476-4438C2C502FF}" destId="{80E2E4E6-857B-4637-AD87-3A29E36CACF5}" srcOrd="2" destOrd="0" presId="urn:microsoft.com/office/officeart/2005/8/layout/vList2"/>
    <dgm:cxn modelId="{EB9DB2C9-A4A1-4DFE-A9ED-905CA4C9B717}" type="presParOf" srcId="{39D90077-52BD-431B-9476-4438C2C502FF}" destId="{980B1C77-1400-4562-8B82-4EDB1C73D010}" srcOrd="3" destOrd="0" presId="urn:microsoft.com/office/officeart/2005/8/layout/vList2"/>
    <dgm:cxn modelId="{90815B0B-F09A-46D3-BA7C-F85340A2FAF0}" type="presParOf" srcId="{39D90077-52BD-431B-9476-4438C2C502FF}" destId="{7031D2C0-B59C-40CD-AF4D-17DCBBBCA57F}" srcOrd="4" destOrd="0" presId="urn:microsoft.com/office/officeart/2005/8/layout/vList2"/>
    <dgm:cxn modelId="{7B24F009-810B-4D95-8F95-F5FA2E8907D5}" type="presParOf" srcId="{39D90077-52BD-431B-9476-4438C2C502FF}" destId="{A00F8088-A820-4A14-BDA6-667B5C7D3211}" srcOrd="5" destOrd="0" presId="urn:microsoft.com/office/officeart/2005/8/layout/vList2"/>
    <dgm:cxn modelId="{B8624391-72C6-4746-B512-28548A9609DE}" type="presParOf" srcId="{39D90077-52BD-431B-9476-4438C2C502FF}" destId="{458C9B97-73EA-4C09-A20C-CEA2789997A8}" srcOrd="6" destOrd="0" presId="urn:microsoft.com/office/officeart/2005/8/layout/vList2"/>
    <dgm:cxn modelId="{DF56CD10-25FF-4FC3-B850-9282CDB58FBA}" type="presParOf" srcId="{39D90077-52BD-431B-9476-4438C2C502FF}" destId="{174E3794-6CED-4F04-B76B-009111B3302B}" srcOrd="7" destOrd="0" presId="urn:microsoft.com/office/officeart/2005/8/layout/vList2"/>
    <dgm:cxn modelId="{934CBDC1-6F68-4D27-AD0B-582786371235}" type="presParOf" srcId="{39D90077-52BD-431B-9476-4438C2C502FF}" destId="{E1FD997A-85C8-460B-98EA-1A513F0D027F}" srcOrd="8" destOrd="0" presId="urn:microsoft.com/office/officeart/2005/8/layout/vList2"/>
    <dgm:cxn modelId="{5E6C76DC-24F9-4335-BA69-7B680B12EFDC}" type="presParOf" srcId="{39D90077-52BD-431B-9476-4438C2C502FF}" destId="{37A56E36-B787-4FD4-8288-8D2180586A02}" srcOrd="9" destOrd="0" presId="urn:microsoft.com/office/officeart/2005/8/layout/vList2"/>
    <dgm:cxn modelId="{729A670F-AA31-4B4F-B67D-3104039CDFBF}" type="presParOf" srcId="{39D90077-52BD-431B-9476-4438C2C502FF}" destId="{694E9F43-9C67-46FE-B3EE-EBCE620A01F6}" srcOrd="10" destOrd="0" presId="urn:microsoft.com/office/officeart/2005/8/layout/vList2"/>
    <dgm:cxn modelId="{0AC30820-EA27-476F-9BE5-E95A6F5554A5}" type="presParOf" srcId="{39D90077-52BD-431B-9476-4438C2C502FF}" destId="{DAE12A37-8ABB-4F64-A4A4-88865DDEFC68}" srcOrd="11" destOrd="0" presId="urn:microsoft.com/office/officeart/2005/8/layout/vList2"/>
    <dgm:cxn modelId="{DFD12DD8-FD2B-4309-9AC2-E03DA03ADDCC}" type="presParOf" srcId="{39D90077-52BD-431B-9476-4438C2C502FF}" destId="{5844DF4E-A84A-4D98-B61A-05C45F821181}" srcOrd="12" destOrd="0" presId="urn:microsoft.com/office/officeart/2005/8/layout/vList2"/>
    <dgm:cxn modelId="{B6858DFF-FF44-4B47-A8E8-FF26CBCEA310}" type="presParOf" srcId="{39D90077-52BD-431B-9476-4438C2C502FF}" destId="{9D8B4563-14DB-461D-8728-36635903B332}" srcOrd="13" destOrd="0" presId="urn:microsoft.com/office/officeart/2005/8/layout/vList2"/>
    <dgm:cxn modelId="{4D05E289-1957-480C-B59A-CEE0F3C145CF}" type="presParOf" srcId="{39D90077-52BD-431B-9476-4438C2C502FF}" destId="{183B84B1-4265-4C8D-B7E0-128DA200F4D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69759-101D-47C4-B77A-D0AB77135BE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5472DD4-EF3D-4518-B7BF-3939B76289C6}">
      <dgm:prSet custT="1"/>
      <dgm:spPr>
        <a:solidFill>
          <a:schemeClr val="accent2"/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latin typeface="Comic Sans MS" panose="030F0702030302020204" pitchFamily="66" charset="0"/>
            </a:rPr>
            <a:t>မဿဲ13:27</a:t>
          </a:r>
          <a:endParaRPr lang="es-ES" sz="1800" dirty="0">
            <a:solidFill>
              <a:schemeClr val="bg1"/>
            </a:solidFill>
          </a:endParaRPr>
        </a:p>
      </dgm:t>
    </dgm:pt>
    <dgm:pt modelId="{C7AE0EA4-C7C9-4298-86D2-5BA2D1CF597E}" type="parTrans" cxnId="{327E1A76-47BD-4C36-A739-501C355740E4}">
      <dgm:prSet/>
      <dgm:spPr/>
      <dgm:t>
        <a:bodyPr/>
        <a:lstStyle/>
        <a:p>
          <a:endParaRPr lang="es-ES" sz="2000"/>
        </a:p>
      </dgm:t>
    </dgm:pt>
    <dgm:pt modelId="{35A031D8-A05A-499E-902F-E16282BB5184}" type="sibTrans" cxnId="{327E1A76-47BD-4C36-A739-501C355740E4}">
      <dgm:prSet/>
      <dgm:spPr/>
      <dgm:t>
        <a:bodyPr/>
        <a:lstStyle/>
        <a:p>
          <a:endParaRPr lang="es-ES" sz="2000"/>
        </a:p>
      </dgm:t>
    </dgm:pt>
    <dgm:pt modelId="{EA89A396-C6F1-4755-8F6E-E92EF6347113}">
      <dgm:prSet custT="1"/>
      <dgm:spPr>
        <a:solidFill>
          <a:srgbClr val="0033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38100" rIns="76200" bIns="38100" numCol="1" spcCol="1270" anchor="ctr" anchorCtr="0"/>
        <a:lstStyle/>
        <a:p>
          <a:r>
            <a:rPr lang="my-MM" sz="1800" b="1" dirty="0">
              <a:solidFill>
                <a:schemeClr val="bg1"/>
              </a:solidFill>
              <a:latin typeface="Comic Sans MS" panose="030F0702030302020204" pitchFamily="66" charset="0"/>
            </a:rPr>
            <a:t>မဿဲ13:2</a:t>
          </a:r>
          <a:r>
            <a:rPr lang="en-US" sz="1800" b="1" dirty="0">
              <a:solidFill>
                <a:schemeClr val="bg1"/>
              </a:solidFill>
              <a:latin typeface="Comic Sans MS" panose="030F0702030302020204" pitchFamily="66" charset="0"/>
            </a:rPr>
            <a:t>5</a:t>
          </a:r>
          <a:endParaRPr lang="es-ES" sz="1800" dirty="0">
            <a:solidFill>
              <a:schemeClr val="bg1"/>
            </a:solidFill>
          </a:endParaRPr>
        </a:p>
      </dgm:t>
    </dgm:pt>
    <dgm:pt modelId="{A046992C-2A54-4C77-A189-2D663038202E}" type="parTrans" cxnId="{B56C2D1D-0118-4FD7-AB1C-1D6627061BF2}">
      <dgm:prSet/>
      <dgm:spPr/>
      <dgm:t>
        <a:bodyPr/>
        <a:lstStyle/>
        <a:p>
          <a:endParaRPr lang="es-ES" sz="2000"/>
        </a:p>
      </dgm:t>
    </dgm:pt>
    <dgm:pt modelId="{11BA7186-984D-46AA-8420-831150377EAC}" type="sibTrans" cxnId="{B56C2D1D-0118-4FD7-AB1C-1D6627061BF2}">
      <dgm:prSet/>
      <dgm:spPr/>
      <dgm:t>
        <a:bodyPr/>
        <a:lstStyle/>
        <a:p>
          <a:endParaRPr lang="es-ES" sz="2000"/>
        </a:p>
      </dgm:t>
    </dgm:pt>
    <dgm:pt modelId="{FAC29725-16C5-47AB-8B4D-3F9A5FD5022E}">
      <dgm:prSet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38100" rIns="762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မဿဲ13:2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8a</a:t>
          </a:r>
          <a:endParaRPr lang="en" sz="1800" b="1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221FDDBD-6364-4BB6-AA0A-F0BA6E6DB794}" type="parTrans" cxnId="{24B9D2BB-8BEE-40AA-8E44-15FEAB9EF2E3}">
      <dgm:prSet/>
      <dgm:spPr/>
      <dgm:t>
        <a:bodyPr/>
        <a:lstStyle/>
        <a:p>
          <a:endParaRPr lang="es-ES" sz="2000"/>
        </a:p>
      </dgm:t>
    </dgm:pt>
    <dgm:pt modelId="{4ECAC04E-AD27-40D6-B4A9-B94AA3535762}" type="sibTrans" cxnId="{24B9D2BB-8BEE-40AA-8E44-15FEAB9EF2E3}">
      <dgm:prSet/>
      <dgm:spPr/>
      <dgm:t>
        <a:bodyPr/>
        <a:lstStyle/>
        <a:p>
          <a:endParaRPr lang="es-ES" sz="2000"/>
        </a:p>
      </dgm:t>
    </dgm:pt>
    <dgm:pt modelId="{9FE31E9B-CC29-454B-91D0-AC690C070B1A}">
      <dgm:prSet custT="1"/>
      <dgm:spPr>
        <a:solidFill>
          <a:srgbClr val="FFC000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76200" tIns="38100" rIns="76200" bIns="38100" numCol="1" spcCol="1270" anchor="ctr" anchorCtr="0"/>
        <a:lstStyle/>
        <a:p>
          <a:r>
            <a:rPr lang="my-MM" sz="1800" b="1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dirty="0">
              <a:solidFill>
                <a:schemeClr val="bg1"/>
              </a:solidFill>
              <a:latin typeface="Comic Sans MS" panose="030F0702030302020204" pitchFamily="66" charset="0"/>
            </a:rPr>
            <a:t>8b</a:t>
          </a:r>
          <a:endParaRPr lang="es-ES" sz="1800" dirty="0"/>
        </a:p>
      </dgm:t>
    </dgm:pt>
    <dgm:pt modelId="{9676BFE2-B7B6-428F-AE79-298D6E1980B7}" type="parTrans" cxnId="{1C842A53-1A8C-42A0-94CE-1940E4FF799B}">
      <dgm:prSet/>
      <dgm:spPr/>
      <dgm:t>
        <a:bodyPr/>
        <a:lstStyle/>
        <a:p>
          <a:endParaRPr lang="es-ES" sz="2000"/>
        </a:p>
      </dgm:t>
    </dgm:pt>
    <dgm:pt modelId="{D6F991CD-6C3B-4AA9-9615-07EE749502E2}" type="sibTrans" cxnId="{1C842A53-1A8C-42A0-94CE-1940E4FF799B}">
      <dgm:prSet/>
      <dgm:spPr/>
      <dgm:t>
        <a:bodyPr/>
        <a:lstStyle/>
        <a:p>
          <a:endParaRPr lang="es-ES" sz="2000"/>
        </a:p>
      </dgm:t>
    </dgm:pt>
    <dgm:pt modelId="{0797F798-D116-46DF-B21C-48C0DC81595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dirty="0">
              <a:solidFill>
                <a:schemeClr val="bg1"/>
              </a:solidFill>
              <a:latin typeface="Comic Sans MS" panose="030F0702030302020204" pitchFamily="66" charset="0"/>
            </a:rPr>
            <a:t>29</a:t>
          </a:r>
          <a:endParaRPr lang="es-ES" sz="1800" dirty="0"/>
        </a:p>
      </dgm:t>
    </dgm:pt>
    <dgm:pt modelId="{959E4C21-C669-4F5B-9E27-3E806BF450FB}" type="parTrans" cxnId="{8FC064B0-6382-4F4D-AF5D-F411F756176D}">
      <dgm:prSet/>
      <dgm:spPr/>
      <dgm:t>
        <a:bodyPr/>
        <a:lstStyle/>
        <a:p>
          <a:endParaRPr lang="es-ES" sz="2000"/>
        </a:p>
      </dgm:t>
    </dgm:pt>
    <dgm:pt modelId="{B019D675-8759-402F-BB98-BFE27476372D}" type="sibTrans" cxnId="{8FC064B0-6382-4F4D-AF5D-F411F756176D}">
      <dgm:prSet/>
      <dgm:spPr/>
      <dgm:t>
        <a:bodyPr/>
        <a:lstStyle/>
        <a:p>
          <a:endParaRPr lang="es-ES" sz="2000"/>
        </a:p>
      </dgm:t>
    </dgm:pt>
    <dgm:pt modelId="{3C293643-C5D9-45D9-B35B-AA4B89FAA68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dirty="0">
              <a:solidFill>
                <a:schemeClr val="bg1"/>
              </a:solidFill>
              <a:latin typeface="Comic Sans MS" panose="030F0702030302020204" pitchFamily="66" charset="0"/>
            </a:rPr>
            <a:t>30a</a:t>
          </a:r>
          <a:endParaRPr lang="es-ES" sz="1800" dirty="0"/>
        </a:p>
      </dgm:t>
    </dgm:pt>
    <dgm:pt modelId="{F032F116-CF1A-4C5D-8286-E924C26BB05B}" type="parTrans" cxnId="{D49F6C9A-FC11-46A8-8FA7-0CCF3F218901}">
      <dgm:prSet/>
      <dgm:spPr/>
      <dgm:t>
        <a:bodyPr/>
        <a:lstStyle/>
        <a:p>
          <a:endParaRPr lang="es-ES" sz="2000"/>
        </a:p>
      </dgm:t>
    </dgm:pt>
    <dgm:pt modelId="{CBF050BD-2A56-43E1-9C02-624466B7AFEB}" type="sibTrans" cxnId="{D49F6C9A-FC11-46A8-8FA7-0CCF3F218901}">
      <dgm:prSet/>
      <dgm:spPr/>
      <dgm:t>
        <a:bodyPr/>
        <a:lstStyle/>
        <a:p>
          <a:endParaRPr lang="es-ES" sz="2000"/>
        </a:p>
      </dgm:t>
    </dgm:pt>
    <dgm:pt modelId="{640D3FDC-A7A4-44B2-9B5A-4EAF3BBC906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my-MM" sz="2000" b="1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2000" b="1" dirty="0">
              <a:solidFill>
                <a:schemeClr val="bg1"/>
              </a:solidFill>
              <a:latin typeface="Comic Sans MS" panose="030F0702030302020204" pitchFamily="66" charset="0"/>
            </a:rPr>
            <a:t>8b</a:t>
          </a:r>
          <a:endParaRPr lang="es-ES" sz="2000" dirty="0"/>
        </a:p>
      </dgm:t>
    </dgm:pt>
    <dgm:pt modelId="{ABF80C65-6A80-439D-A0C6-865C58100F0A}" type="parTrans" cxnId="{D1CCF00F-DF6B-4172-9D4A-B49DFC7D2B65}">
      <dgm:prSet/>
      <dgm:spPr/>
      <dgm:t>
        <a:bodyPr/>
        <a:lstStyle/>
        <a:p>
          <a:endParaRPr lang="es-ES" sz="2000"/>
        </a:p>
      </dgm:t>
    </dgm:pt>
    <dgm:pt modelId="{02850794-B7F7-4A38-A2D5-B953AE2AB387}" type="sibTrans" cxnId="{D1CCF00F-DF6B-4172-9D4A-B49DFC7D2B65}">
      <dgm:prSet/>
      <dgm:spPr/>
      <dgm:t>
        <a:bodyPr/>
        <a:lstStyle/>
        <a:p>
          <a:endParaRPr lang="es-ES" sz="2000"/>
        </a:p>
      </dgm:t>
    </dgm:pt>
    <dgm:pt modelId="{D4D2DEAC-043E-4097-9FDC-EC8935B362ED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  <dgm:t>
        <a:bodyPr lIns="144000" rIns="72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ဘုရားသခင်သည် အရာအားလုံးကို ပြီးပြည့်စုံအောင် ဖန်ဆင်းခဲ့သော်လည်း တစ်စုံတစ်ဦးသည် မကောင်းမှု၏မျိုးစေ့ကို စိုက်ပျိုးခဲ့သည်။</a:t>
          </a:r>
          <a:endParaRPr lang="es-ES" sz="1600" dirty="0"/>
        </a:p>
      </dgm:t>
    </dgm:pt>
    <dgm:pt modelId="{733A2CF2-1AE7-4798-B6CE-2634B7565988}" type="parTrans" cxnId="{3CAA8655-50F2-4348-AA3A-7B38ABCA28F9}">
      <dgm:prSet/>
      <dgm:spPr/>
      <dgm:t>
        <a:bodyPr/>
        <a:lstStyle/>
        <a:p>
          <a:endParaRPr lang="es-ES" sz="2000"/>
        </a:p>
      </dgm:t>
    </dgm:pt>
    <dgm:pt modelId="{0D109526-D099-4175-BE00-C7A325770944}" type="sibTrans" cxnId="{3CAA8655-50F2-4348-AA3A-7B38ABCA28F9}">
      <dgm:prSet/>
      <dgm:spPr/>
      <dgm:t>
        <a:bodyPr/>
        <a:lstStyle/>
        <a:p>
          <a:endParaRPr lang="es-ES" sz="2000"/>
        </a:p>
      </dgm:t>
    </dgm:pt>
    <dgm:pt modelId="{CD41FD87-732E-4683-988C-ED825B72CE44}">
      <dgm:prSet custT="1"/>
      <dgm:spPr>
        <a:solidFill>
          <a:srgbClr val="0033CC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144000" tIns="123825" rIns="72000" bIns="123825" numCol="1" spcCol="1270" anchor="ctr" anchorCtr="0"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မကောင်းမှုမှာ တာဝန်ရှိတဲ့သူက စိုက်တဲ့သူပဲ။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5BF6FEAD-518E-41C7-AD13-4B456C7E37C8}" type="parTrans" cxnId="{3771DD59-B352-4EBB-81D0-12979824B59E}">
      <dgm:prSet/>
      <dgm:spPr/>
      <dgm:t>
        <a:bodyPr/>
        <a:lstStyle/>
        <a:p>
          <a:endParaRPr lang="es-ES" sz="2000"/>
        </a:p>
      </dgm:t>
    </dgm:pt>
    <dgm:pt modelId="{7B2C8B1A-8001-4AEB-A057-74EF07009CA6}" type="sibTrans" cxnId="{3771DD59-B352-4EBB-81D0-12979824B59E}">
      <dgm:prSet/>
      <dgm:spPr/>
      <dgm:t>
        <a:bodyPr/>
        <a:lstStyle/>
        <a:p>
          <a:endParaRPr lang="es-ES" sz="2000"/>
        </a:p>
      </dgm:t>
    </dgm:pt>
    <dgm:pt modelId="{8BBF4BA3-8C7D-4BD5-98F4-C890BCB964D5}">
      <dgm:prSet custT="1"/>
      <dgm:spPr>
        <a:solidFill>
          <a:srgbClr val="FF3300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144000" tIns="123825" rIns="72000" bIns="123825" numCol="1" spcCol="1270" anchor="ctr" anchorCtr="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မကောင်းမှု၏ဆရာကို ဘုရားသခင်၏ “ရန်သူ” အဖြစ် စာတန်ဟု သတ်မှတ်သည်။</a:t>
          </a:r>
          <a:endParaRPr lang="es-ES" sz="1600" dirty="0"/>
        </a:p>
      </dgm:t>
    </dgm:pt>
    <dgm:pt modelId="{2CD621C0-1CB4-478E-A118-188F3DA8EC57}" type="parTrans" cxnId="{0A440BB4-659F-4DCE-ADB3-ECA6E8951548}">
      <dgm:prSet/>
      <dgm:spPr/>
      <dgm:t>
        <a:bodyPr/>
        <a:lstStyle/>
        <a:p>
          <a:endParaRPr lang="es-ES" sz="2000"/>
        </a:p>
      </dgm:t>
    </dgm:pt>
    <dgm:pt modelId="{018D3F74-15C5-4165-B614-E6494B5B0E45}" type="sibTrans" cxnId="{0A440BB4-659F-4DCE-ADB3-ECA6E8951548}">
      <dgm:prSet/>
      <dgm:spPr/>
      <dgm:t>
        <a:bodyPr/>
        <a:lstStyle/>
        <a:p>
          <a:endParaRPr lang="es-ES" sz="2000"/>
        </a:p>
      </dgm:t>
    </dgm:pt>
    <dgm:pt modelId="{94BB9B64-3009-48A4-97C2-921643F5A50E}">
      <dgm:prSet custT="1"/>
      <dgm:spPr>
        <a:solidFill>
          <a:srgbClr val="FFC000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gm:spPr>
      <dgm:t>
        <a:bodyPr spcFirstLastPara="0" vert="horz" wrap="square" lIns="144000" tIns="123825" rIns="72000" bIns="123825" numCol="1" spcCol="1270" anchor="ctr" anchorCtr="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ကောင်းကင်တမန်များသည် မကောင်းမှု၏သဘောသဘာဝကို နားမလည်သောကြောင့် ဖယ်ရှားပစ်ချင်ကြသည်။</a:t>
          </a:r>
          <a:endParaRPr lang="es-ES" sz="1600" dirty="0"/>
        </a:p>
      </dgm:t>
    </dgm:pt>
    <dgm:pt modelId="{AB1AA36C-CF74-4D8A-AAAB-B679CAFCD9A1}" type="parTrans" cxnId="{64FCAE55-27C8-49FE-82EA-6D7B3837932E}">
      <dgm:prSet/>
      <dgm:spPr/>
      <dgm:t>
        <a:bodyPr/>
        <a:lstStyle/>
        <a:p>
          <a:endParaRPr lang="es-ES" sz="2000"/>
        </a:p>
      </dgm:t>
    </dgm:pt>
    <dgm:pt modelId="{35CA8026-002D-46DE-9BFE-50F3AFD262B6}" type="sibTrans" cxnId="{64FCAE55-27C8-49FE-82EA-6D7B3837932E}">
      <dgm:prSet/>
      <dgm:spPr/>
      <dgm:t>
        <a:bodyPr/>
        <a:lstStyle/>
        <a:p>
          <a:endParaRPr lang="es-ES" sz="2000"/>
        </a:p>
      </dgm:t>
    </dgm:pt>
    <dgm:pt modelId="{DB02BA18-80E9-4983-AC29-349345B4C5E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 lIns="144000" rIns="72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ဘုရားသခင်သည် မကောင်းမှုကို အပြည့်အ၀နားမလည်မီတွင် အဆုံးသတ်လိုခြင်းမရှိပေ။</a:t>
          </a:r>
          <a:endParaRPr lang="es-ES" sz="1600" dirty="0"/>
        </a:p>
      </dgm:t>
    </dgm:pt>
    <dgm:pt modelId="{7B8F204C-B6C7-492C-94FC-E5230B32AC32}" type="parTrans" cxnId="{602167DD-5446-4336-9DD0-2D0CF4906C87}">
      <dgm:prSet/>
      <dgm:spPr/>
      <dgm:t>
        <a:bodyPr/>
        <a:lstStyle/>
        <a:p>
          <a:endParaRPr lang="es-ES" sz="2000"/>
        </a:p>
      </dgm:t>
    </dgm:pt>
    <dgm:pt modelId="{4B398400-71D3-4F0C-81DC-2098332C0850}" type="sibTrans" cxnId="{602167DD-5446-4336-9DD0-2D0CF4906C87}">
      <dgm:prSet/>
      <dgm:spPr/>
      <dgm:t>
        <a:bodyPr/>
        <a:lstStyle/>
        <a:p>
          <a:endParaRPr lang="es-ES" sz="2000"/>
        </a:p>
      </dgm:t>
    </dgm:pt>
    <dgm:pt modelId="{F0F4DE0C-4712-440C-9431-A7B9230ECEC0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 lIns="144000" rIns="72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ဘုရားသခင်သည် သူ၏သားသမီးများကြားတွင် သံသယမရှိစေရန် အဆိုးကို ကြီးထွားစေပါသည်။</a:t>
          </a:r>
          <a:endParaRPr lang="es-ES" sz="1600" dirty="0"/>
        </a:p>
      </dgm:t>
    </dgm:pt>
    <dgm:pt modelId="{AE7962FD-8E5C-451D-9128-788605EE1320}" type="parTrans" cxnId="{CAF79162-74C3-4A57-BF3B-1265D18E8BAD}">
      <dgm:prSet/>
      <dgm:spPr/>
      <dgm:t>
        <a:bodyPr/>
        <a:lstStyle/>
        <a:p>
          <a:endParaRPr lang="es-ES" sz="2000"/>
        </a:p>
      </dgm:t>
    </dgm:pt>
    <dgm:pt modelId="{C82D81E0-CC62-419A-B161-83313EB1433B}" type="sibTrans" cxnId="{CAF79162-74C3-4A57-BF3B-1265D18E8BAD}">
      <dgm:prSet/>
      <dgm:spPr/>
      <dgm:t>
        <a:bodyPr/>
        <a:lstStyle/>
        <a:p>
          <a:endParaRPr lang="es-ES" sz="2000"/>
        </a:p>
      </dgm:t>
    </dgm:pt>
    <dgm:pt modelId="{6D466EAA-A18A-4873-BD55-0A01DE0A6A5C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 lIns="144000" rIns="72000"/>
        <a:lstStyle/>
        <a:p>
          <a:pPr marL="0" indent="0">
            <a:buNone/>
          </a:pPr>
          <a:r>
            <a:rPr lang="my-MM" sz="1600" b="1" dirty="0"/>
            <a:t>နောက်ဆုံးတွင်၊ မကောင်းမှုကို ချေမှုန်းရန် အချိန်ရောက်လာလိမ့်မည်။ </a:t>
          </a:r>
          <a:endParaRPr lang="es-ES" sz="1600" dirty="0"/>
        </a:p>
      </dgm:t>
    </dgm:pt>
    <dgm:pt modelId="{90F376F9-B456-4B01-A95B-1C82E9D0B3AC}" type="parTrans" cxnId="{CE8E8C9D-64CF-429A-AF12-292D2ACBD8DB}">
      <dgm:prSet/>
      <dgm:spPr/>
      <dgm:t>
        <a:bodyPr/>
        <a:lstStyle/>
        <a:p>
          <a:endParaRPr lang="es-ES" sz="2000"/>
        </a:p>
      </dgm:t>
    </dgm:pt>
    <dgm:pt modelId="{EDE98025-7676-4FCA-A0E1-A2C016FF7AE8}" type="sibTrans" cxnId="{CE8E8C9D-64CF-429A-AF12-292D2ACBD8DB}">
      <dgm:prSet/>
      <dgm:spPr/>
      <dgm:t>
        <a:bodyPr/>
        <a:lstStyle/>
        <a:p>
          <a:endParaRPr lang="es-ES" sz="2000"/>
        </a:p>
      </dgm:t>
    </dgm:pt>
    <dgm:pt modelId="{C7EB879A-C11E-4CF4-8066-076973559FB4}" type="pres">
      <dgm:prSet presAssocID="{3E969759-101D-47C4-B77A-D0AB77135BEE}" presName="Name0" presStyleCnt="0">
        <dgm:presLayoutVars>
          <dgm:dir/>
          <dgm:animLvl val="lvl"/>
          <dgm:resizeHandles val="exact"/>
        </dgm:presLayoutVars>
      </dgm:prSet>
      <dgm:spPr/>
    </dgm:pt>
    <dgm:pt modelId="{F2446DA6-9088-42FB-9BCB-527FE5F58A61}" type="pres">
      <dgm:prSet presAssocID="{B5472DD4-EF3D-4518-B7BF-3939B76289C6}" presName="linNode" presStyleCnt="0"/>
      <dgm:spPr/>
    </dgm:pt>
    <dgm:pt modelId="{923F2892-4055-43D3-99CF-7D344D5EBF1A}" type="pres">
      <dgm:prSet presAssocID="{B5472DD4-EF3D-4518-B7BF-3939B76289C6}" presName="parentText" presStyleLbl="node1" presStyleIdx="0" presStyleCnt="7" custScaleX="53035">
        <dgm:presLayoutVars>
          <dgm:chMax val="1"/>
          <dgm:bulletEnabled val="1"/>
        </dgm:presLayoutVars>
      </dgm:prSet>
      <dgm:spPr/>
    </dgm:pt>
    <dgm:pt modelId="{29AC18AF-09B2-449E-9858-5E24D2DDF1E6}" type="pres">
      <dgm:prSet presAssocID="{B5472DD4-EF3D-4518-B7BF-3939B76289C6}" presName="descendantText" presStyleLbl="alignAccFollowNode1" presStyleIdx="0" presStyleCnt="7" custScaleX="132604" custScaleY="119603">
        <dgm:presLayoutVars>
          <dgm:bulletEnabled val="1"/>
        </dgm:presLayoutVars>
      </dgm:prSet>
      <dgm:spPr/>
    </dgm:pt>
    <dgm:pt modelId="{479B138B-2A1B-4B15-A8DB-ABDBAE394B03}" type="pres">
      <dgm:prSet presAssocID="{35A031D8-A05A-499E-902F-E16282BB5184}" presName="sp" presStyleCnt="0"/>
      <dgm:spPr/>
    </dgm:pt>
    <dgm:pt modelId="{8D99CF48-E6E0-486C-8413-913D1DEAC61E}" type="pres">
      <dgm:prSet presAssocID="{EA89A396-C6F1-4755-8F6E-E92EF6347113}" presName="linNode" presStyleCnt="0"/>
      <dgm:spPr/>
    </dgm:pt>
    <dgm:pt modelId="{E9790DE9-EFCD-4D93-9D0C-61B8427A65BA}" type="pres">
      <dgm:prSet presAssocID="{EA89A396-C6F1-4755-8F6E-E92EF6347113}" presName="parentText" presStyleLbl="node1" presStyleIdx="1" presStyleCnt="7" custScaleX="53035">
        <dgm:presLayoutVars>
          <dgm:chMax val="1"/>
          <dgm:bulletEnabled val="1"/>
        </dgm:presLayoutVars>
      </dgm:prSet>
      <dgm:spPr>
        <a:xfrm>
          <a:off x="8" y="633317"/>
          <a:ext cx="1443616" cy="602801"/>
        </a:xfrm>
        <a:prstGeom prst="roundRect">
          <a:avLst/>
        </a:prstGeom>
      </dgm:spPr>
    </dgm:pt>
    <dgm:pt modelId="{6ED97252-2B9A-482E-92E5-363BADFFDBD9}" type="pres">
      <dgm:prSet presAssocID="{EA89A396-C6F1-4755-8F6E-E92EF6347113}" presName="descendantText" presStyleLbl="alignAccFollowNode1" presStyleIdx="1" presStyleCnt="7" custScaleX="132604" custScaleY="119603">
        <dgm:presLayoutVars>
          <dgm:bulletEnabled val="1"/>
        </dgm:presLayoutVars>
      </dgm:prSet>
      <dgm:spPr>
        <a:xfrm rot="5400000">
          <a:off x="4363674" y="-2273718"/>
          <a:ext cx="576775" cy="6416873"/>
        </a:xfrm>
        <a:prstGeom prst="round2SameRect">
          <a:avLst/>
        </a:prstGeom>
      </dgm:spPr>
    </dgm:pt>
    <dgm:pt modelId="{16D239D7-6D0B-4979-BB81-0A2F61197229}" type="pres">
      <dgm:prSet presAssocID="{11BA7186-984D-46AA-8420-831150377EAC}" presName="sp" presStyleCnt="0"/>
      <dgm:spPr/>
    </dgm:pt>
    <dgm:pt modelId="{288898E4-C072-4698-8A1B-7324A67D3EEF}" type="pres">
      <dgm:prSet presAssocID="{FAC29725-16C5-47AB-8B4D-3F9A5FD5022E}" presName="linNode" presStyleCnt="0"/>
      <dgm:spPr/>
    </dgm:pt>
    <dgm:pt modelId="{0578E9E0-C5E1-4DB2-B727-1752D3B8165F}" type="pres">
      <dgm:prSet presAssocID="{FAC29725-16C5-47AB-8B4D-3F9A5FD5022E}" presName="parentText" presStyleLbl="node1" presStyleIdx="2" presStyleCnt="7" custScaleX="53035">
        <dgm:presLayoutVars>
          <dgm:chMax val="1"/>
          <dgm:bulletEnabled val="1"/>
        </dgm:presLayoutVars>
      </dgm:prSet>
      <dgm:spPr>
        <a:xfrm>
          <a:off x="8" y="1266259"/>
          <a:ext cx="1443616" cy="602801"/>
        </a:xfrm>
        <a:prstGeom prst="roundRect">
          <a:avLst/>
        </a:prstGeom>
      </dgm:spPr>
    </dgm:pt>
    <dgm:pt modelId="{0C87A45E-814F-47B2-A8CB-9E1F10E79381}" type="pres">
      <dgm:prSet presAssocID="{FAC29725-16C5-47AB-8B4D-3F9A5FD5022E}" presName="descendantText" presStyleLbl="alignAccFollowNode1" presStyleIdx="2" presStyleCnt="7" custScaleX="132604" custScaleY="119603">
        <dgm:presLayoutVars>
          <dgm:bulletEnabled val="1"/>
        </dgm:presLayoutVars>
      </dgm:prSet>
      <dgm:spPr>
        <a:xfrm rot="5400000">
          <a:off x="4363674" y="-1640776"/>
          <a:ext cx="576775" cy="6416873"/>
        </a:xfrm>
        <a:prstGeom prst="round2SameRect">
          <a:avLst/>
        </a:prstGeom>
      </dgm:spPr>
    </dgm:pt>
    <dgm:pt modelId="{C77BFB19-6996-49FE-88D9-886B0332CA86}" type="pres">
      <dgm:prSet presAssocID="{4ECAC04E-AD27-40D6-B4A9-B94AA3535762}" presName="sp" presStyleCnt="0"/>
      <dgm:spPr/>
    </dgm:pt>
    <dgm:pt modelId="{458826BF-0240-4425-ACF2-D6CDBF659484}" type="pres">
      <dgm:prSet presAssocID="{9FE31E9B-CC29-454B-91D0-AC690C070B1A}" presName="linNode" presStyleCnt="0"/>
      <dgm:spPr/>
    </dgm:pt>
    <dgm:pt modelId="{3A9B7D64-7E0F-46B2-BAF3-11CB22130AD8}" type="pres">
      <dgm:prSet presAssocID="{9FE31E9B-CC29-454B-91D0-AC690C070B1A}" presName="parentText" presStyleLbl="node1" presStyleIdx="3" presStyleCnt="7" custScaleX="53035">
        <dgm:presLayoutVars>
          <dgm:chMax val="1"/>
          <dgm:bulletEnabled val="1"/>
        </dgm:presLayoutVars>
      </dgm:prSet>
      <dgm:spPr>
        <a:xfrm>
          <a:off x="8" y="1899201"/>
          <a:ext cx="1443616" cy="602801"/>
        </a:xfrm>
        <a:prstGeom prst="roundRect">
          <a:avLst/>
        </a:prstGeom>
      </dgm:spPr>
    </dgm:pt>
    <dgm:pt modelId="{B8644826-4423-496C-A530-7125674B018D}" type="pres">
      <dgm:prSet presAssocID="{9FE31E9B-CC29-454B-91D0-AC690C070B1A}" presName="descendantText" presStyleLbl="alignAccFollowNode1" presStyleIdx="3" presStyleCnt="7" custScaleX="132604" custScaleY="119603">
        <dgm:presLayoutVars>
          <dgm:bulletEnabled val="1"/>
        </dgm:presLayoutVars>
      </dgm:prSet>
      <dgm:spPr>
        <a:xfrm rot="5400000">
          <a:off x="4363674" y="-1007834"/>
          <a:ext cx="576775" cy="6416873"/>
        </a:xfrm>
        <a:prstGeom prst="round2SameRect">
          <a:avLst/>
        </a:prstGeom>
      </dgm:spPr>
    </dgm:pt>
    <dgm:pt modelId="{EE1E9587-8DC2-4E45-9514-DCDD425C85C3}" type="pres">
      <dgm:prSet presAssocID="{D6F991CD-6C3B-4AA9-9615-07EE749502E2}" presName="sp" presStyleCnt="0"/>
      <dgm:spPr/>
    </dgm:pt>
    <dgm:pt modelId="{B0C40067-69B7-445B-83C5-B78AA62C617E}" type="pres">
      <dgm:prSet presAssocID="{0797F798-D116-46DF-B21C-48C0DC81595E}" presName="linNode" presStyleCnt="0"/>
      <dgm:spPr/>
    </dgm:pt>
    <dgm:pt modelId="{2781EF62-AF41-4555-AF7F-D44E594D45B4}" type="pres">
      <dgm:prSet presAssocID="{0797F798-D116-46DF-B21C-48C0DC81595E}" presName="parentText" presStyleLbl="node1" presStyleIdx="4" presStyleCnt="7" custScaleX="53035">
        <dgm:presLayoutVars>
          <dgm:chMax val="1"/>
          <dgm:bulletEnabled val="1"/>
        </dgm:presLayoutVars>
      </dgm:prSet>
      <dgm:spPr/>
    </dgm:pt>
    <dgm:pt modelId="{3BE3AD3A-A678-4BA0-AB1B-BAF261E9ACAF}" type="pres">
      <dgm:prSet presAssocID="{0797F798-D116-46DF-B21C-48C0DC81595E}" presName="descendantText" presStyleLbl="alignAccFollowNode1" presStyleIdx="4" presStyleCnt="7" custScaleX="132604" custScaleY="119603">
        <dgm:presLayoutVars>
          <dgm:bulletEnabled val="1"/>
        </dgm:presLayoutVars>
      </dgm:prSet>
      <dgm:spPr/>
    </dgm:pt>
    <dgm:pt modelId="{74DE68C7-6350-41F8-A6C6-4B88E11F47BC}" type="pres">
      <dgm:prSet presAssocID="{B019D675-8759-402F-BB98-BFE27476372D}" presName="sp" presStyleCnt="0"/>
      <dgm:spPr/>
    </dgm:pt>
    <dgm:pt modelId="{2264D152-4019-4675-A494-DB65E82A03C0}" type="pres">
      <dgm:prSet presAssocID="{3C293643-C5D9-45D9-B35B-AA4B89FAA684}" presName="linNode" presStyleCnt="0"/>
      <dgm:spPr/>
    </dgm:pt>
    <dgm:pt modelId="{AAC1A7C2-9921-413D-A370-195F7F45D3F0}" type="pres">
      <dgm:prSet presAssocID="{3C293643-C5D9-45D9-B35B-AA4B89FAA684}" presName="parentText" presStyleLbl="node1" presStyleIdx="5" presStyleCnt="7" custScaleX="53035">
        <dgm:presLayoutVars>
          <dgm:chMax val="1"/>
          <dgm:bulletEnabled val="1"/>
        </dgm:presLayoutVars>
      </dgm:prSet>
      <dgm:spPr/>
    </dgm:pt>
    <dgm:pt modelId="{2FECCA49-FE5E-488B-A0D0-7CD0F3844F44}" type="pres">
      <dgm:prSet presAssocID="{3C293643-C5D9-45D9-B35B-AA4B89FAA684}" presName="descendantText" presStyleLbl="alignAccFollowNode1" presStyleIdx="5" presStyleCnt="7" custScaleX="132604" custScaleY="119603">
        <dgm:presLayoutVars>
          <dgm:bulletEnabled val="1"/>
        </dgm:presLayoutVars>
      </dgm:prSet>
      <dgm:spPr/>
    </dgm:pt>
    <dgm:pt modelId="{F149512C-FEAE-469A-9D17-82744E13F11C}" type="pres">
      <dgm:prSet presAssocID="{CBF050BD-2A56-43E1-9C02-624466B7AFEB}" presName="sp" presStyleCnt="0"/>
      <dgm:spPr/>
    </dgm:pt>
    <dgm:pt modelId="{C6A867DC-3B9D-494B-95D6-FFC7D26CF63C}" type="pres">
      <dgm:prSet presAssocID="{640D3FDC-A7A4-44B2-9B5A-4EAF3BBC9064}" presName="linNode" presStyleCnt="0"/>
      <dgm:spPr/>
    </dgm:pt>
    <dgm:pt modelId="{1F7B57FF-680A-4963-BA06-F6FC75BFBE86}" type="pres">
      <dgm:prSet presAssocID="{640D3FDC-A7A4-44B2-9B5A-4EAF3BBC9064}" presName="parentText" presStyleLbl="node1" presStyleIdx="6" presStyleCnt="7" custScaleX="53035">
        <dgm:presLayoutVars>
          <dgm:chMax val="1"/>
          <dgm:bulletEnabled val="1"/>
        </dgm:presLayoutVars>
      </dgm:prSet>
      <dgm:spPr/>
    </dgm:pt>
    <dgm:pt modelId="{3CE9431C-7004-4B95-9B3B-14A80F0679F3}" type="pres">
      <dgm:prSet presAssocID="{640D3FDC-A7A4-44B2-9B5A-4EAF3BBC9064}" presName="descendantText" presStyleLbl="alignAccFollowNode1" presStyleIdx="6" presStyleCnt="7" custScaleX="132604" custScaleY="119603">
        <dgm:presLayoutVars>
          <dgm:bulletEnabled val="1"/>
        </dgm:presLayoutVars>
      </dgm:prSet>
      <dgm:spPr/>
    </dgm:pt>
  </dgm:ptLst>
  <dgm:cxnLst>
    <dgm:cxn modelId="{D1CCF00F-DF6B-4172-9D4A-B49DFC7D2B65}" srcId="{3E969759-101D-47C4-B77A-D0AB77135BEE}" destId="{640D3FDC-A7A4-44B2-9B5A-4EAF3BBC9064}" srcOrd="6" destOrd="0" parTransId="{ABF80C65-6A80-439D-A0C6-865C58100F0A}" sibTransId="{02850794-B7F7-4A38-A2D5-B953AE2AB387}"/>
    <dgm:cxn modelId="{CD43D011-3DD1-48AF-BAD0-611D11228CDF}" type="presOf" srcId="{EA89A396-C6F1-4755-8F6E-E92EF6347113}" destId="{E9790DE9-EFCD-4D93-9D0C-61B8427A65BA}" srcOrd="0" destOrd="0" presId="urn:microsoft.com/office/officeart/2005/8/layout/vList5"/>
    <dgm:cxn modelId="{B56C2D1D-0118-4FD7-AB1C-1D6627061BF2}" srcId="{3E969759-101D-47C4-B77A-D0AB77135BEE}" destId="{EA89A396-C6F1-4755-8F6E-E92EF6347113}" srcOrd="1" destOrd="0" parTransId="{A046992C-2A54-4C77-A189-2D663038202E}" sibTransId="{11BA7186-984D-46AA-8420-831150377EAC}"/>
    <dgm:cxn modelId="{37EDB92C-5B15-4723-80F6-16F5D4413F6C}" type="presOf" srcId="{F0F4DE0C-4712-440C-9431-A7B9230ECEC0}" destId="{2FECCA49-FE5E-488B-A0D0-7CD0F3844F44}" srcOrd="0" destOrd="0" presId="urn:microsoft.com/office/officeart/2005/8/layout/vList5"/>
    <dgm:cxn modelId="{37484233-F131-4DE7-8E52-9BE3EDB17882}" type="presOf" srcId="{94BB9B64-3009-48A4-97C2-921643F5A50E}" destId="{B8644826-4423-496C-A530-7125674B018D}" srcOrd="0" destOrd="0" presId="urn:microsoft.com/office/officeart/2005/8/layout/vList5"/>
    <dgm:cxn modelId="{D87B4839-E2AD-4E55-AB61-4F4CE934D187}" type="presOf" srcId="{640D3FDC-A7A4-44B2-9B5A-4EAF3BBC9064}" destId="{1F7B57FF-680A-4963-BA06-F6FC75BFBE86}" srcOrd="0" destOrd="0" presId="urn:microsoft.com/office/officeart/2005/8/layout/vList5"/>
    <dgm:cxn modelId="{F5A45B3E-851E-4FA2-A97F-6E1C158FA928}" type="presOf" srcId="{B5472DD4-EF3D-4518-B7BF-3939B76289C6}" destId="{923F2892-4055-43D3-99CF-7D344D5EBF1A}" srcOrd="0" destOrd="0" presId="urn:microsoft.com/office/officeart/2005/8/layout/vList5"/>
    <dgm:cxn modelId="{CAF79162-74C3-4A57-BF3B-1265D18E8BAD}" srcId="{3C293643-C5D9-45D9-B35B-AA4B89FAA684}" destId="{F0F4DE0C-4712-440C-9431-A7B9230ECEC0}" srcOrd="0" destOrd="0" parTransId="{AE7962FD-8E5C-451D-9128-788605EE1320}" sibTransId="{C82D81E0-CC62-419A-B161-83313EB1433B}"/>
    <dgm:cxn modelId="{F601C96B-48D2-4E0C-9EE7-CDF471574883}" type="presOf" srcId="{FAC29725-16C5-47AB-8B4D-3F9A5FD5022E}" destId="{0578E9E0-C5E1-4DB2-B727-1752D3B8165F}" srcOrd="0" destOrd="0" presId="urn:microsoft.com/office/officeart/2005/8/layout/vList5"/>
    <dgm:cxn modelId="{FF71C350-FD5F-4C46-8AE0-35FF34E0E989}" type="presOf" srcId="{CD41FD87-732E-4683-988C-ED825B72CE44}" destId="{6ED97252-2B9A-482E-92E5-363BADFFDBD9}" srcOrd="0" destOrd="0" presId="urn:microsoft.com/office/officeart/2005/8/layout/vList5"/>
    <dgm:cxn modelId="{1C842A53-1A8C-42A0-94CE-1940E4FF799B}" srcId="{3E969759-101D-47C4-B77A-D0AB77135BEE}" destId="{9FE31E9B-CC29-454B-91D0-AC690C070B1A}" srcOrd="3" destOrd="0" parTransId="{9676BFE2-B7B6-428F-AE79-298D6E1980B7}" sibTransId="{D6F991CD-6C3B-4AA9-9615-07EE749502E2}"/>
    <dgm:cxn modelId="{3CAA8655-50F2-4348-AA3A-7B38ABCA28F9}" srcId="{B5472DD4-EF3D-4518-B7BF-3939B76289C6}" destId="{D4D2DEAC-043E-4097-9FDC-EC8935B362ED}" srcOrd="0" destOrd="0" parTransId="{733A2CF2-1AE7-4798-B6CE-2634B7565988}" sibTransId="{0D109526-D099-4175-BE00-C7A325770944}"/>
    <dgm:cxn modelId="{64FCAE55-27C8-49FE-82EA-6D7B3837932E}" srcId="{9FE31E9B-CC29-454B-91D0-AC690C070B1A}" destId="{94BB9B64-3009-48A4-97C2-921643F5A50E}" srcOrd="0" destOrd="0" parTransId="{AB1AA36C-CF74-4D8A-AAAB-B679CAFCD9A1}" sibTransId="{35CA8026-002D-46DE-9BFE-50F3AFD262B6}"/>
    <dgm:cxn modelId="{327E1A76-47BD-4C36-A739-501C355740E4}" srcId="{3E969759-101D-47C4-B77A-D0AB77135BEE}" destId="{B5472DD4-EF3D-4518-B7BF-3939B76289C6}" srcOrd="0" destOrd="0" parTransId="{C7AE0EA4-C7C9-4298-86D2-5BA2D1CF597E}" sibTransId="{35A031D8-A05A-499E-902F-E16282BB5184}"/>
    <dgm:cxn modelId="{24407776-D3E7-4DEA-BF39-E2FFD49CE9FC}" type="presOf" srcId="{D4D2DEAC-043E-4097-9FDC-EC8935B362ED}" destId="{29AC18AF-09B2-449E-9858-5E24D2DDF1E6}" srcOrd="0" destOrd="0" presId="urn:microsoft.com/office/officeart/2005/8/layout/vList5"/>
    <dgm:cxn modelId="{3771DD59-B352-4EBB-81D0-12979824B59E}" srcId="{EA89A396-C6F1-4755-8F6E-E92EF6347113}" destId="{CD41FD87-732E-4683-988C-ED825B72CE44}" srcOrd="0" destOrd="0" parTransId="{5BF6FEAD-518E-41C7-AD13-4B456C7E37C8}" sibTransId="{7B2C8B1A-8001-4AEB-A057-74EF07009CA6}"/>
    <dgm:cxn modelId="{08172D94-E739-4BAF-B900-46FAB46AF397}" type="presOf" srcId="{8BBF4BA3-8C7D-4BD5-98F4-C890BCB964D5}" destId="{0C87A45E-814F-47B2-A8CB-9E1F10E79381}" srcOrd="0" destOrd="0" presId="urn:microsoft.com/office/officeart/2005/8/layout/vList5"/>
    <dgm:cxn modelId="{D49F6C9A-FC11-46A8-8FA7-0CCF3F218901}" srcId="{3E969759-101D-47C4-B77A-D0AB77135BEE}" destId="{3C293643-C5D9-45D9-B35B-AA4B89FAA684}" srcOrd="5" destOrd="0" parTransId="{F032F116-CF1A-4C5D-8286-E924C26BB05B}" sibTransId="{CBF050BD-2A56-43E1-9C02-624466B7AFEB}"/>
    <dgm:cxn modelId="{CE8E8C9D-64CF-429A-AF12-292D2ACBD8DB}" srcId="{640D3FDC-A7A4-44B2-9B5A-4EAF3BBC9064}" destId="{6D466EAA-A18A-4873-BD55-0A01DE0A6A5C}" srcOrd="0" destOrd="0" parTransId="{90F376F9-B456-4B01-A95B-1C82E9D0B3AC}" sibTransId="{EDE98025-7676-4FCA-A0E1-A2C016FF7AE8}"/>
    <dgm:cxn modelId="{8FC064B0-6382-4F4D-AF5D-F411F756176D}" srcId="{3E969759-101D-47C4-B77A-D0AB77135BEE}" destId="{0797F798-D116-46DF-B21C-48C0DC81595E}" srcOrd="4" destOrd="0" parTransId="{959E4C21-C669-4F5B-9E27-3E806BF450FB}" sibTransId="{B019D675-8759-402F-BB98-BFE27476372D}"/>
    <dgm:cxn modelId="{63C6F1B0-9EFD-48C0-995C-C762E73C1210}" type="presOf" srcId="{3E969759-101D-47C4-B77A-D0AB77135BEE}" destId="{C7EB879A-C11E-4CF4-8066-076973559FB4}" srcOrd="0" destOrd="0" presId="urn:microsoft.com/office/officeart/2005/8/layout/vList5"/>
    <dgm:cxn modelId="{DCB76DB1-24F2-49AB-B187-85C0E5843A33}" type="presOf" srcId="{DB02BA18-80E9-4983-AC29-349345B4C5E9}" destId="{3BE3AD3A-A678-4BA0-AB1B-BAF261E9ACAF}" srcOrd="0" destOrd="0" presId="urn:microsoft.com/office/officeart/2005/8/layout/vList5"/>
    <dgm:cxn modelId="{0A440BB4-659F-4DCE-ADB3-ECA6E8951548}" srcId="{FAC29725-16C5-47AB-8B4D-3F9A5FD5022E}" destId="{8BBF4BA3-8C7D-4BD5-98F4-C890BCB964D5}" srcOrd="0" destOrd="0" parTransId="{2CD621C0-1CB4-478E-A118-188F3DA8EC57}" sibTransId="{018D3F74-15C5-4165-B614-E6494B5B0E45}"/>
    <dgm:cxn modelId="{24B9D2BB-8BEE-40AA-8E44-15FEAB9EF2E3}" srcId="{3E969759-101D-47C4-B77A-D0AB77135BEE}" destId="{FAC29725-16C5-47AB-8B4D-3F9A5FD5022E}" srcOrd="2" destOrd="0" parTransId="{221FDDBD-6364-4BB6-AA0A-F0BA6E6DB794}" sibTransId="{4ECAC04E-AD27-40D6-B4A9-B94AA3535762}"/>
    <dgm:cxn modelId="{D0A524CC-FAF3-4BEC-8157-E5959B82E050}" type="presOf" srcId="{0797F798-D116-46DF-B21C-48C0DC81595E}" destId="{2781EF62-AF41-4555-AF7F-D44E594D45B4}" srcOrd="0" destOrd="0" presId="urn:microsoft.com/office/officeart/2005/8/layout/vList5"/>
    <dgm:cxn modelId="{602167DD-5446-4336-9DD0-2D0CF4906C87}" srcId="{0797F798-D116-46DF-B21C-48C0DC81595E}" destId="{DB02BA18-80E9-4983-AC29-349345B4C5E9}" srcOrd="0" destOrd="0" parTransId="{7B8F204C-B6C7-492C-94FC-E5230B32AC32}" sibTransId="{4B398400-71D3-4F0C-81DC-2098332C0850}"/>
    <dgm:cxn modelId="{57C39AED-79BF-47F6-9D7B-6168F4F08B4A}" type="presOf" srcId="{9FE31E9B-CC29-454B-91D0-AC690C070B1A}" destId="{3A9B7D64-7E0F-46B2-BAF3-11CB22130AD8}" srcOrd="0" destOrd="0" presId="urn:microsoft.com/office/officeart/2005/8/layout/vList5"/>
    <dgm:cxn modelId="{B7F9D1F6-2C6E-4553-8540-91528A662F7E}" type="presOf" srcId="{3C293643-C5D9-45D9-B35B-AA4B89FAA684}" destId="{AAC1A7C2-9921-413D-A370-195F7F45D3F0}" srcOrd="0" destOrd="0" presId="urn:microsoft.com/office/officeart/2005/8/layout/vList5"/>
    <dgm:cxn modelId="{F3E8ABF9-629C-4095-BDAF-E39F66268F00}" type="presOf" srcId="{6D466EAA-A18A-4873-BD55-0A01DE0A6A5C}" destId="{3CE9431C-7004-4B95-9B3B-14A80F0679F3}" srcOrd="0" destOrd="0" presId="urn:microsoft.com/office/officeart/2005/8/layout/vList5"/>
    <dgm:cxn modelId="{77435D5D-B67B-4832-8D82-5C44673DDEE6}" type="presParOf" srcId="{C7EB879A-C11E-4CF4-8066-076973559FB4}" destId="{F2446DA6-9088-42FB-9BCB-527FE5F58A61}" srcOrd="0" destOrd="0" presId="urn:microsoft.com/office/officeart/2005/8/layout/vList5"/>
    <dgm:cxn modelId="{F5D6070F-5DA9-4D34-83E4-CC02F8365C88}" type="presParOf" srcId="{F2446DA6-9088-42FB-9BCB-527FE5F58A61}" destId="{923F2892-4055-43D3-99CF-7D344D5EBF1A}" srcOrd="0" destOrd="0" presId="urn:microsoft.com/office/officeart/2005/8/layout/vList5"/>
    <dgm:cxn modelId="{A57902BB-8683-4F9A-BC60-1DA87A1AF777}" type="presParOf" srcId="{F2446DA6-9088-42FB-9BCB-527FE5F58A61}" destId="{29AC18AF-09B2-449E-9858-5E24D2DDF1E6}" srcOrd="1" destOrd="0" presId="urn:microsoft.com/office/officeart/2005/8/layout/vList5"/>
    <dgm:cxn modelId="{69FC2379-FF7E-46B1-B763-4B718D4B7869}" type="presParOf" srcId="{C7EB879A-C11E-4CF4-8066-076973559FB4}" destId="{479B138B-2A1B-4B15-A8DB-ABDBAE394B03}" srcOrd="1" destOrd="0" presId="urn:microsoft.com/office/officeart/2005/8/layout/vList5"/>
    <dgm:cxn modelId="{7727ABFA-9330-44AB-A7E8-C306E3974730}" type="presParOf" srcId="{C7EB879A-C11E-4CF4-8066-076973559FB4}" destId="{8D99CF48-E6E0-486C-8413-913D1DEAC61E}" srcOrd="2" destOrd="0" presId="urn:microsoft.com/office/officeart/2005/8/layout/vList5"/>
    <dgm:cxn modelId="{FFF22067-E9B3-490C-8BED-D634A70DB500}" type="presParOf" srcId="{8D99CF48-E6E0-486C-8413-913D1DEAC61E}" destId="{E9790DE9-EFCD-4D93-9D0C-61B8427A65BA}" srcOrd="0" destOrd="0" presId="urn:microsoft.com/office/officeart/2005/8/layout/vList5"/>
    <dgm:cxn modelId="{F2B4C608-7FD5-4D64-B340-0AEE0BDD2F11}" type="presParOf" srcId="{8D99CF48-E6E0-486C-8413-913D1DEAC61E}" destId="{6ED97252-2B9A-482E-92E5-363BADFFDBD9}" srcOrd="1" destOrd="0" presId="urn:microsoft.com/office/officeart/2005/8/layout/vList5"/>
    <dgm:cxn modelId="{0A9ADB39-5CCD-4B14-B3DD-08E52F3B98C7}" type="presParOf" srcId="{C7EB879A-C11E-4CF4-8066-076973559FB4}" destId="{16D239D7-6D0B-4979-BB81-0A2F61197229}" srcOrd="3" destOrd="0" presId="urn:microsoft.com/office/officeart/2005/8/layout/vList5"/>
    <dgm:cxn modelId="{B95426CF-C792-4D84-8AFE-FC7EA15A2C80}" type="presParOf" srcId="{C7EB879A-C11E-4CF4-8066-076973559FB4}" destId="{288898E4-C072-4698-8A1B-7324A67D3EEF}" srcOrd="4" destOrd="0" presId="urn:microsoft.com/office/officeart/2005/8/layout/vList5"/>
    <dgm:cxn modelId="{E60C9BA0-2DE6-4533-AB92-46973203CA18}" type="presParOf" srcId="{288898E4-C072-4698-8A1B-7324A67D3EEF}" destId="{0578E9E0-C5E1-4DB2-B727-1752D3B8165F}" srcOrd="0" destOrd="0" presId="urn:microsoft.com/office/officeart/2005/8/layout/vList5"/>
    <dgm:cxn modelId="{400B8A29-CD01-4DCB-8FE5-BB7EAF1C771B}" type="presParOf" srcId="{288898E4-C072-4698-8A1B-7324A67D3EEF}" destId="{0C87A45E-814F-47B2-A8CB-9E1F10E79381}" srcOrd="1" destOrd="0" presId="urn:microsoft.com/office/officeart/2005/8/layout/vList5"/>
    <dgm:cxn modelId="{65214303-57A1-4653-BFA3-AA5B9B357F32}" type="presParOf" srcId="{C7EB879A-C11E-4CF4-8066-076973559FB4}" destId="{C77BFB19-6996-49FE-88D9-886B0332CA86}" srcOrd="5" destOrd="0" presId="urn:microsoft.com/office/officeart/2005/8/layout/vList5"/>
    <dgm:cxn modelId="{27381E2B-C8D8-44A7-B948-82115C58A8A0}" type="presParOf" srcId="{C7EB879A-C11E-4CF4-8066-076973559FB4}" destId="{458826BF-0240-4425-ACF2-D6CDBF659484}" srcOrd="6" destOrd="0" presId="urn:microsoft.com/office/officeart/2005/8/layout/vList5"/>
    <dgm:cxn modelId="{328684E0-6FAF-4AC1-89A5-E5AD0CA6CFBD}" type="presParOf" srcId="{458826BF-0240-4425-ACF2-D6CDBF659484}" destId="{3A9B7D64-7E0F-46B2-BAF3-11CB22130AD8}" srcOrd="0" destOrd="0" presId="urn:microsoft.com/office/officeart/2005/8/layout/vList5"/>
    <dgm:cxn modelId="{5085D52C-BF72-47A0-8584-76FAF178F04E}" type="presParOf" srcId="{458826BF-0240-4425-ACF2-D6CDBF659484}" destId="{B8644826-4423-496C-A530-7125674B018D}" srcOrd="1" destOrd="0" presId="urn:microsoft.com/office/officeart/2005/8/layout/vList5"/>
    <dgm:cxn modelId="{C7661D0C-E351-406A-A767-8B9E3068C2BB}" type="presParOf" srcId="{C7EB879A-C11E-4CF4-8066-076973559FB4}" destId="{EE1E9587-8DC2-4E45-9514-DCDD425C85C3}" srcOrd="7" destOrd="0" presId="urn:microsoft.com/office/officeart/2005/8/layout/vList5"/>
    <dgm:cxn modelId="{D8428154-CA9B-4ECF-A3FF-08334D25B153}" type="presParOf" srcId="{C7EB879A-C11E-4CF4-8066-076973559FB4}" destId="{B0C40067-69B7-445B-83C5-B78AA62C617E}" srcOrd="8" destOrd="0" presId="urn:microsoft.com/office/officeart/2005/8/layout/vList5"/>
    <dgm:cxn modelId="{9958E5D2-0AB9-48B9-9E71-FC09E069325D}" type="presParOf" srcId="{B0C40067-69B7-445B-83C5-B78AA62C617E}" destId="{2781EF62-AF41-4555-AF7F-D44E594D45B4}" srcOrd="0" destOrd="0" presId="urn:microsoft.com/office/officeart/2005/8/layout/vList5"/>
    <dgm:cxn modelId="{1F9613D3-26DB-4A66-8C6E-60DDA527788C}" type="presParOf" srcId="{B0C40067-69B7-445B-83C5-B78AA62C617E}" destId="{3BE3AD3A-A678-4BA0-AB1B-BAF261E9ACAF}" srcOrd="1" destOrd="0" presId="urn:microsoft.com/office/officeart/2005/8/layout/vList5"/>
    <dgm:cxn modelId="{9D3414FC-CBB5-421E-834A-CACDAE78185D}" type="presParOf" srcId="{C7EB879A-C11E-4CF4-8066-076973559FB4}" destId="{74DE68C7-6350-41F8-A6C6-4B88E11F47BC}" srcOrd="9" destOrd="0" presId="urn:microsoft.com/office/officeart/2005/8/layout/vList5"/>
    <dgm:cxn modelId="{B7A90F9E-9FAD-4C0B-8699-C4AB87EC5B33}" type="presParOf" srcId="{C7EB879A-C11E-4CF4-8066-076973559FB4}" destId="{2264D152-4019-4675-A494-DB65E82A03C0}" srcOrd="10" destOrd="0" presId="urn:microsoft.com/office/officeart/2005/8/layout/vList5"/>
    <dgm:cxn modelId="{FE0B550E-EEA0-4651-B432-6C92DD9BDC03}" type="presParOf" srcId="{2264D152-4019-4675-A494-DB65E82A03C0}" destId="{AAC1A7C2-9921-413D-A370-195F7F45D3F0}" srcOrd="0" destOrd="0" presId="urn:microsoft.com/office/officeart/2005/8/layout/vList5"/>
    <dgm:cxn modelId="{38004329-11DC-4939-A7E6-F1FED1A14FF2}" type="presParOf" srcId="{2264D152-4019-4675-A494-DB65E82A03C0}" destId="{2FECCA49-FE5E-488B-A0D0-7CD0F3844F44}" srcOrd="1" destOrd="0" presId="urn:microsoft.com/office/officeart/2005/8/layout/vList5"/>
    <dgm:cxn modelId="{A8A6D9A4-2AE4-49CB-8DD7-AB1274BC84CC}" type="presParOf" srcId="{C7EB879A-C11E-4CF4-8066-076973559FB4}" destId="{F149512C-FEAE-469A-9D17-82744E13F11C}" srcOrd="11" destOrd="0" presId="urn:microsoft.com/office/officeart/2005/8/layout/vList5"/>
    <dgm:cxn modelId="{1687C619-F98C-4C4E-850F-8EFEDF6CF5C5}" type="presParOf" srcId="{C7EB879A-C11E-4CF4-8066-076973559FB4}" destId="{C6A867DC-3B9D-494B-95D6-FFC7D26CF63C}" srcOrd="12" destOrd="0" presId="urn:microsoft.com/office/officeart/2005/8/layout/vList5"/>
    <dgm:cxn modelId="{E079B428-9481-4E38-A401-2240F49F7EBA}" type="presParOf" srcId="{C6A867DC-3B9D-494B-95D6-FFC7D26CF63C}" destId="{1F7B57FF-680A-4963-BA06-F6FC75BFBE86}" srcOrd="0" destOrd="0" presId="urn:microsoft.com/office/officeart/2005/8/layout/vList5"/>
    <dgm:cxn modelId="{9625D5AF-CC20-4B1A-8B6A-8B5018F4DD03}" type="presParOf" srcId="{C6A867DC-3B9D-494B-95D6-FFC7D26CF63C}" destId="{3CE9431C-7004-4B95-9B3B-14A80F067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036A6-5F43-4E35-B771-B6B49911EE09}">
      <dsp:nvSpPr>
        <dsp:cNvPr id="0" name=""/>
        <dsp:cNvSpPr/>
      </dsp:nvSpPr>
      <dsp:spPr>
        <a:xfrm>
          <a:off x="0" y="2431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ပြီးပြည့်စုံခြင်းတံဆိပ်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75" y="33206"/>
        <a:ext cx="4513693" cy="568878"/>
      </dsp:txXfrm>
    </dsp:sp>
    <dsp:sp modelId="{80E2E4E6-857B-4637-AD87-3A29E36CACF5}">
      <dsp:nvSpPr>
        <dsp:cNvPr id="0" name=""/>
        <dsp:cNvSpPr/>
      </dsp:nvSpPr>
      <dsp:spPr>
        <a:xfrm>
          <a:off x="0" y="646472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2340009"/>
                <a:satOff val="0"/>
                <a:lumOff val="14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340009"/>
                <a:satOff val="0"/>
                <a:lumOff val="14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340009"/>
                <a:satOff val="0"/>
                <a:lumOff val="14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ဉာဏ်ပညာနှင့် ပြည့်စုံ၏။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75" y="677247"/>
        <a:ext cx="4513693" cy="568878"/>
      </dsp:txXfrm>
    </dsp:sp>
    <dsp:sp modelId="{7031D2C0-B59C-40CD-AF4D-17DCBBBCA57F}">
      <dsp:nvSpPr>
        <dsp:cNvPr id="0" name=""/>
        <dsp:cNvSpPr/>
      </dsp:nvSpPr>
      <dsp:spPr>
        <a:xfrm>
          <a:off x="0" y="1290513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4680018"/>
                <a:satOff val="0"/>
                <a:lumOff val="2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680018"/>
                <a:satOff val="0"/>
                <a:lumOff val="2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680018"/>
                <a:satOff val="0"/>
                <a:lumOff val="2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အလှပြည့်စုံ၏။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75" y="1321288"/>
        <a:ext cx="4513693" cy="568878"/>
      </dsp:txXfrm>
    </dsp:sp>
    <dsp:sp modelId="{458C9B97-73EA-4C09-A20C-CEA2789997A8}">
      <dsp:nvSpPr>
        <dsp:cNvPr id="0" name=""/>
        <dsp:cNvSpPr/>
      </dsp:nvSpPr>
      <dsp:spPr>
        <a:xfrm>
          <a:off x="0" y="1934555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7020027"/>
                <a:satOff val="0"/>
                <a:lumOff val="42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20027"/>
                <a:satOff val="0"/>
                <a:lumOff val="42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20027"/>
                <a:satOff val="0"/>
                <a:lumOff val="42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ကျောက်မျက်စီခြယ်သောဝတ်စုံ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75" y="1965330"/>
        <a:ext cx="4513693" cy="568878"/>
      </dsp:txXfrm>
    </dsp:sp>
    <dsp:sp modelId="{E1FD997A-85C8-460B-98EA-1A513F0D027F}">
      <dsp:nvSpPr>
        <dsp:cNvPr id="0" name=""/>
        <dsp:cNvSpPr/>
      </dsp:nvSpPr>
      <dsp:spPr>
        <a:xfrm>
          <a:off x="0" y="2583516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9360036"/>
                <a:satOff val="0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360036"/>
                <a:satOff val="0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360036"/>
                <a:satOff val="0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ဂီတခေါင်းဆောင်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75" y="2614291"/>
        <a:ext cx="4513693" cy="568878"/>
      </dsp:txXfrm>
    </dsp:sp>
    <dsp:sp modelId="{694E9F43-9C67-46FE-B3EE-EBCE620A01F6}">
      <dsp:nvSpPr>
        <dsp:cNvPr id="0" name=""/>
        <dsp:cNvSpPr/>
      </dsp:nvSpPr>
      <dsp:spPr>
        <a:xfrm>
          <a:off x="0" y="3222638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11700045"/>
                <a:satOff val="0"/>
                <a:lumOff val="71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700045"/>
                <a:satOff val="0"/>
                <a:lumOff val="71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700045"/>
                <a:satOff val="0"/>
                <a:lumOff val="71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ခေရုဗိမ်ခေါင်းဆောင်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75" y="3253413"/>
        <a:ext cx="4513693" cy="568878"/>
      </dsp:txXfrm>
    </dsp:sp>
    <dsp:sp modelId="{5844DF4E-A84A-4D98-B61A-05C45F821181}">
      <dsp:nvSpPr>
        <dsp:cNvPr id="0" name=""/>
        <dsp:cNvSpPr/>
      </dsp:nvSpPr>
      <dsp:spPr>
        <a:xfrm>
          <a:off x="0" y="3866679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14040053"/>
                <a:satOff val="0"/>
                <a:lumOff val="8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040053"/>
                <a:satOff val="0"/>
                <a:lumOff val="8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040053"/>
                <a:satOff val="0"/>
                <a:lumOff val="8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</a:rPr>
            <a:t>မီးပေါ်လမ်းလျှောက်သည်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0775" y="3897454"/>
        <a:ext cx="4513693" cy="568878"/>
      </dsp:txXfrm>
    </dsp:sp>
    <dsp:sp modelId="{183B84B1-4265-4C8D-B7E0-128DA200F4D7}">
      <dsp:nvSpPr>
        <dsp:cNvPr id="0" name=""/>
        <dsp:cNvSpPr/>
      </dsp:nvSpPr>
      <dsp:spPr>
        <a:xfrm>
          <a:off x="0" y="4510720"/>
          <a:ext cx="4575243" cy="630428"/>
        </a:xfrm>
        <a:prstGeom prst="roundRect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ပြီးပြည့်စုံ</a:t>
          </a:r>
          <a:r>
            <a:rPr lang="my-MM" sz="2000" b="1" kern="1200" dirty="0">
              <a:solidFill>
                <a:schemeClr val="bg1"/>
              </a:solidFill>
            </a:rPr>
            <a:t>သည်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75" y="4541495"/>
        <a:ext cx="4513693" cy="56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C18AF-09B2-449E-9858-5E24D2DDF1E6}">
      <dsp:nvSpPr>
        <dsp:cNvPr id="0" name=""/>
        <dsp:cNvSpPr/>
      </dsp:nvSpPr>
      <dsp:spPr>
        <a:xfrm rot="5400000">
          <a:off x="4363674" y="-2906659"/>
          <a:ext cx="576775" cy="6416873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ဘုရားသခင်သည် အရာအားလုံးကို ပြီးပြည့်စုံအောင် ဖန်ဆင်းခဲ့သော်လည်း တစ်စုံတစ်ဦးသည် မကောင်းမှု၏မျိုးစေ့ကို စိုက်ပျိုးခဲ့သည်။</a:t>
          </a:r>
          <a:endParaRPr lang="es-ES" sz="1600" kern="1200" dirty="0"/>
        </a:p>
      </dsp:txBody>
      <dsp:txXfrm rot="-5400000">
        <a:off x="1443625" y="41546"/>
        <a:ext cx="6388717" cy="520463"/>
      </dsp:txXfrm>
    </dsp:sp>
    <dsp:sp modelId="{923F2892-4055-43D3-99CF-7D344D5EBF1A}">
      <dsp:nvSpPr>
        <dsp:cNvPr id="0" name=""/>
        <dsp:cNvSpPr/>
      </dsp:nvSpPr>
      <dsp:spPr>
        <a:xfrm>
          <a:off x="8" y="376"/>
          <a:ext cx="1443616" cy="602801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မဿဲ13:27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9434" y="29802"/>
        <a:ext cx="1384764" cy="543949"/>
      </dsp:txXfrm>
    </dsp:sp>
    <dsp:sp modelId="{6ED97252-2B9A-482E-92E5-363BADFFDBD9}">
      <dsp:nvSpPr>
        <dsp:cNvPr id="0" name=""/>
        <dsp:cNvSpPr/>
      </dsp:nvSpPr>
      <dsp:spPr>
        <a:xfrm rot="5400000">
          <a:off x="4363674" y="-2273718"/>
          <a:ext cx="576775" cy="6416873"/>
        </a:xfrm>
        <a:prstGeom prst="round2SameRect">
          <a:avLst/>
        </a:prstGeom>
        <a:solidFill>
          <a:srgbClr val="0033CC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မကောင်းမှုမှာ တာဝန်ရှိတဲ့သူက စိုက်တဲ့သူပဲ။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1443625" y="674487"/>
        <a:ext cx="6388717" cy="520463"/>
      </dsp:txXfrm>
    </dsp:sp>
    <dsp:sp modelId="{E9790DE9-EFCD-4D93-9D0C-61B8427A65BA}">
      <dsp:nvSpPr>
        <dsp:cNvPr id="0" name=""/>
        <dsp:cNvSpPr/>
      </dsp:nvSpPr>
      <dsp:spPr>
        <a:xfrm>
          <a:off x="8" y="633317"/>
          <a:ext cx="1443616" cy="602801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မဿဲ13:2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5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9434" y="662743"/>
        <a:ext cx="1384764" cy="543949"/>
      </dsp:txXfrm>
    </dsp:sp>
    <dsp:sp modelId="{0C87A45E-814F-47B2-A8CB-9E1F10E79381}">
      <dsp:nvSpPr>
        <dsp:cNvPr id="0" name=""/>
        <dsp:cNvSpPr/>
      </dsp:nvSpPr>
      <dsp:spPr>
        <a:xfrm rot="5400000">
          <a:off x="4363674" y="-1640776"/>
          <a:ext cx="576775" cy="6416873"/>
        </a:xfrm>
        <a:prstGeom prst="round2SameRect">
          <a:avLst/>
        </a:prstGeom>
        <a:solidFill>
          <a:srgbClr val="FF3300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မကောင်းမှု၏ဆရာကို ဘုရားသခင်၏ “ရန်သူ” အဖြစ် စာတန်ဟု သတ်မှတ်သည်။</a:t>
          </a:r>
          <a:endParaRPr lang="es-ES" sz="1600" kern="1200" dirty="0"/>
        </a:p>
      </dsp:txBody>
      <dsp:txXfrm rot="-5400000">
        <a:off x="1443625" y="1307429"/>
        <a:ext cx="6388717" cy="520463"/>
      </dsp:txXfrm>
    </dsp:sp>
    <dsp:sp modelId="{0578E9E0-C5E1-4DB2-B727-1752D3B8165F}">
      <dsp:nvSpPr>
        <dsp:cNvPr id="0" name=""/>
        <dsp:cNvSpPr/>
      </dsp:nvSpPr>
      <dsp:spPr>
        <a:xfrm>
          <a:off x="8" y="1266259"/>
          <a:ext cx="1443616" cy="6028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မဿဲ13:2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8a</a:t>
          </a:r>
          <a:endParaRPr lang="en" sz="1800" b="1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29434" y="1295685"/>
        <a:ext cx="1384764" cy="543949"/>
      </dsp:txXfrm>
    </dsp:sp>
    <dsp:sp modelId="{B8644826-4423-496C-A530-7125674B018D}">
      <dsp:nvSpPr>
        <dsp:cNvPr id="0" name=""/>
        <dsp:cNvSpPr/>
      </dsp:nvSpPr>
      <dsp:spPr>
        <a:xfrm rot="5400000">
          <a:off x="4363674" y="-1007834"/>
          <a:ext cx="576775" cy="6416873"/>
        </a:xfrm>
        <a:prstGeom prst="round2SameRect">
          <a:avLst/>
        </a:prstGeom>
        <a:solidFill>
          <a:srgbClr val="FFC000">
            <a:tint val="40000"/>
            <a:hueOff val="0"/>
            <a:satOff val="0"/>
            <a:lumOff val="0"/>
          </a:srgbClr>
        </a:solidFill>
        <a:ln w="12700" cap="flat" cmpd="sng" algn="ctr">
          <a:solidFill>
            <a:prstClr val="black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ကောင်းကင်တမန်များသည် မကောင်းမှု၏သဘောသဘာဝကို နားမလည်သောကြောင့် ဖယ်ရှားပစ်ချင်ကြသည်။</a:t>
          </a:r>
          <a:endParaRPr lang="es-ES" sz="1600" kern="1200" dirty="0"/>
        </a:p>
      </dsp:txBody>
      <dsp:txXfrm rot="-5400000">
        <a:off x="1443625" y="1940371"/>
        <a:ext cx="6388717" cy="520463"/>
      </dsp:txXfrm>
    </dsp:sp>
    <dsp:sp modelId="{3A9B7D64-7E0F-46B2-BAF3-11CB22130AD8}">
      <dsp:nvSpPr>
        <dsp:cNvPr id="0" name=""/>
        <dsp:cNvSpPr/>
      </dsp:nvSpPr>
      <dsp:spPr>
        <a:xfrm>
          <a:off x="8" y="1899201"/>
          <a:ext cx="1443616" cy="602801"/>
        </a:xfrm>
        <a:prstGeom prst="roundRect">
          <a:avLst/>
        </a:prstGeom>
        <a:solidFill>
          <a:srgbClr val="FFC000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8b</a:t>
          </a:r>
          <a:endParaRPr lang="es-ES" sz="1800" kern="1200" dirty="0"/>
        </a:p>
      </dsp:txBody>
      <dsp:txXfrm>
        <a:off x="29434" y="1928627"/>
        <a:ext cx="1384764" cy="543949"/>
      </dsp:txXfrm>
    </dsp:sp>
    <dsp:sp modelId="{3BE3AD3A-A678-4BA0-AB1B-BAF261E9ACAF}">
      <dsp:nvSpPr>
        <dsp:cNvPr id="0" name=""/>
        <dsp:cNvSpPr/>
      </dsp:nvSpPr>
      <dsp:spPr>
        <a:xfrm rot="5400000">
          <a:off x="4363674" y="-374892"/>
          <a:ext cx="576775" cy="6416873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ဘုရားသခင်သည် မကောင်းမှုကို အပြည့်အ၀နားမလည်မီတွင် အဆုံးသတ်လိုခြင်းမရှိပေ။</a:t>
          </a:r>
          <a:endParaRPr lang="es-ES" sz="1600" kern="1200" dirty="0"/>
        </a:p>
      </dsp:txBody>
      <dsp:txXfrm rot="-5400000">
        <a:off x="1443625" y="2573313"/>
        <a:ext cx="6388717" cy="520463"/>
      </dsp:txXfrm>
    </dsp:sp>
    <dsp:sp modelId="{2781EF62-AF41-4555-AF7F-D44E594D45B4}">
      <dsp:nvSpPr>
        <dsp:cNvPr id="0" name=""/>
        <dsp:cNvSpPr/>
      </dsp:nvSpPr>
      <dsp:spPr>
        <a:xfrm>
          <a:off x="8" y="2532143"/>
          <a:ext cx="1443616" cy="602801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29</a:t>
          </a:r>
          <a:endParaRPr lang="es-ES" sz="1800" kern="1200" dirty="0"/>
        </a:p>
      </dsp:txBody>
      <dsp:txXfrm>
        <a:off x="29434" y="2561569"/>
        <a:ext cx="1384764" cy="543949"/>
      </dsp:txXfrm>
    </dsp:sp>
    <dsp:sp modelId="{2FECCA49-FE5E-488B-A0D0-7CD0F3844F44}">
      <dsp:nvSpPr>
        <dsp:cNvPr id="0" name=""/>
        <dsp:cNvSpPr/>
      </dsp:nvSpPr>
      <dsp:spPr>
        <a:xfrm rot="5400000">
          <a:off x="4363674" y="258049"/>
          <a:ext cx="576775" cy="641687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ဘုရားသခင်သည် သူ၏သားသမီးများကြားတွင် သံသယမရှိစေရန် အဆိုးကို ကြီးထွားစေပါသည်။</a:t>
          </a:r>
          <a:endParaRPr lang="es-ES" sz="1600" kern="1200" dirty="0"/>
        </a:p>
      </dsp:txBody>
      <dsp:txXfrm rot="-5400000">
        <a:off x="1443625" y="3206254"/>
        <a:ext cx="6388717" cy="520463"/>
      </dsp:txXfrm>
    </dsp:sp>
    <dsp:sp modelId="{AAC1A7C2-9921-413D-A370-195F7F45D3F0}">
      <dsp:nvSpPr>
        <dsp:cNvPr id="0" name=""/>
        <dsp:cNvSpPr/>
      </dsp:nvSpPr>
      <dsp:spPr>
        <a:xfrm>
          <a:off x="8" y="3165085"/>
          <a:ext cx="1443616" cy="6028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1800" b="1" kern="1200" dirty="0">
              <a:solidFill>
                <a:schemeClr val="bg1"/>
              </a:solidFill>
              <a:latin typeface="Comic Sans MS" panose="030F0702030302020204" pitchFamily="66" charset="0"/>
            </a:rPr>
            <a:t>30a</a:t>
          </a:r>
          <a:endParaRPr lang="es-ES" sz="1800" kern="1200" dirty="0"/>
        </a:p>
      </dsp:txBody>
      <dsp:txXfrm>
        <a:off x="29434" y="3194511"/>
        <a:ext cx="1384764" cy="543949"/>
      </dsp:txXfrm>
    </dsp:sp>
    <dsp:sp modelId="{3CE9431C-7004-4B95-9B3B-14A80F0679F3}">
      <dsp:nvSpPr>
        <dsp:cNvPr id="0" name=""/>
        <dsp:cNvSpPr/>
      </dsp:nvSpPr>
      <dsp:spPr>
        <a:xfrm rot="5400000">
          <a:off x="4363674" y="890991"/>
          <a:ext cx="576775" cy="6416873"/>
        </a:xfrm>
        <a:prstGeom prst="round2Same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72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နောက်ဆုံးတွင်၊ မကောင်းမှုကို ချေမှုန်းရန် အချိန်ရောက်လာလိမ့်မည်။ </a:t>
          </a:r>
          <a:endParaRPr lang="es-ES" sz="1600" kern="1200" dirty="0"/>
        </a:p>
      </dsp:txBody>
      <dsp:txXfrm rot="-5400000">
        <a:off x="1443625" y="3839196"/>
        <a:ext cx="6388717" cy="520463"/>
      </dsp:txXfrm>
    </dsp:sp>
    <dsp:sp modelId="{1F7B57FF-680A-4963-BA06-F6FC75BFBE86}">
      <dsp:nvSpPr>
        <dsp:cNvPr id="0" name=""/>
        <dsp:cNvSpPr/>
      </dsp:nvSpPr>
      <dsp:spPr>
        <a:xfrm>
          <a:off x="8" y="3798027"/>
          <a:ext cx="1443616" cy="60280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bg1"/>
              </a:solidFill>
              <a:latin typeface="Comic Sans MS" panose="030F0702030302020204" pitchFamily="66" charset="0"/>
            </a:rPr>
            <a:t>မဿဲ13:</a:t>
          </a:r>
          <a:r>
            <a:rPr lang="en-US" sz="2000" b="1" kern="1200" dirty="0">
              <a:solidFill>
                <a:schemeClr val="bg1"/>
              </a:solidFill>
              <a:latin typeface="Comic Sans MS" panose="030F0702030302020204" pitchFamily="66" charset="0"/>
            </a:rPr>
            <a:t>8b</a:t>
          </a:r>
          <a:endParaRPr lang="es-ES" sz="2000" kern="1200" dirty="0"/>
        </a:p>
      </dsp:txBody>
      <dsp:txXfrm>
        <a:off x="29434" y="3827453"/>
        <a:ext cx="1384764" cy="54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DAD4-41F7-4FD2-98D4-D39E8003EB5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D979-DAE5-4E29-960C-E1641E13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7CB00-995F-4367-B708-F84A4C54E7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F6291-7A97-35BF-3DFC-14680BD8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D7E677-434C-E066-84BE-4E173BE68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342D9-C134-CC02-2C65-F5389F9D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BF150-AA6D-6D95-1366-106AB6FD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93C6D-1155-4FC1-F30F-AE1ACE76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3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DD89C-64CF-AD13-E188-0594E4A7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95F388-255A-8856-3ED5-FAAECF46F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F2DFB-789D-161A-43D7-7BA757C6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1EF17-348C-E7CE-C548-CD026449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BF248-B58E-7D26-1EEA-EAC13234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EF26F3-D000-C569-4811-89C826B9B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54F26E-5284-1060-15B0-CC3A9C53B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6F4829-A2D4-DEB4-ACB3-9375ECA5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866FF-BE48-BE59-F4EC-DB10BC42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B6C59-6D0C-70B0-6956-AD58B03D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0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5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5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3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1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8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7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B9E25-7247-C420-9990-D1DB8738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81D05-69AE-E1A0-F058-ACCE83409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854B0C-6583-3836-65E3-B75CD89A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0D234F-6790-28BE-284A-50580FB0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CE5DCF-66A1-74CB-8867-29937232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5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8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1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47BDD-31B9-E61A-5554-4413C43A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2AEC4C-ABFE-0F57-4B2C-511E09A5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F356D0-9F2D-6205-8B4A-60C2A2BC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1A863-533E-12D7-2389-D5AF1DB9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58346-9DB1-A975-6ACF-49F445F5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1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33BF5-3B8A-5558-B567-E2A262B8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001C91-95D1-2347-FA45-F62CA728D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C8ED0D-E768-0989-A808-FB3E5BE03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86252-DBDE-6B4E-CFD5-916F6A7E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8CF506-9FE0-F8E3-3A76-47FA0DC8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586CD-1FF9-40D2-F264-F537E980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4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1C146-F7CF-971F-AE40-4D6B6EE7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CCAF80-809A-4875-BF39-3B9C04A0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C49E06-F220-F8BA-EC1D-D5B306C96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18FC3C-1A43-1958-68CE-DE5DC94F2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17B526-3750-4C37-F48B-E2F13F8D8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9F2590-B53E-4985-243A-95B9DD88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3A4345-FDE4-715B-5A14-A5E15F06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D4181C-77C7-AB27-A916-4DEC8B56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EFBD5-D043-25D1-3681-D205823E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98EBC8-C071-FEBE-DAB1-BD6F67EC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A8869B-CA6A-A64E-43B5-83ED3341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41BFA6-35DA-5280-17A1-2AFB2C5F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5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5D1F31-804A-E5B9-1804-A0BCF793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6C87ED-2DA4-4D2D-7175-FA9F4DEB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8C93E-03CF-5601-0B1B-ADFD6693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0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8EA58-DC3D-8F9B-CDD8-3F6184D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FB1D1-4CE9-B544-8CF0-908A2699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093D2-22DF-217B-5D8E-709FC3D6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F8DAA6-B2FC-E97C-53B7-C260A47B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D2585E-0039-BDED-240F-8521CF60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EA9BD9-0394-C458-420F-8627BF06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4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BF18-AD77-B5BF-BB27-11840561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B5228F-017A-972E-EE74-4597AA3BE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70B783-DB8F-5966-3F3E-BDFE0CDB2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08A7E5-B397-BCF5-949D-39124705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A7B5DA-8A6B-104F-4558-93B0AE80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3BF0C-0A52-433A-0E5C-8DDA42C5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0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CF42A8-1903-8F9A-9829-5F88621C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0EFA1D-2B77-0C5E-C7F3-D65906AC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C043EB-610F-4D4B-F271-EB4C9816A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8777D-D88A-4FD3-9F97-397B33B3F55E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BF37E-5C34-67A5-5967-6ED59FEB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4BD4F-6871-9AC9-1DAE-4398CD234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C4D10E-79EE-4DDA-972B-80182126217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3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3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76F34D-30EF-4C7F-5B9E-41C3A856E0F6}"/>
              </a:ext>
            </a:extLst>
          </p:cNvPr>
          <p:cNvSpPr txBox="1"/>
          <p:nvPr/>
        </p:nvSpPr>
        <p:spPr>
          <a:xfrm>
            <a:off x="0" y="4027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800" b="1" i="0" dirty="0">
                <a:effectLst/>
                <a:latin typeface="lato" panose="020F0502020204030203" pitchFamily="34" charset="0"/>
              </a:rPr>
              <a:t>စကြဝဠာပဋိပက္ခ</a:t>
            </a:r>
            <a:endParaRPr kumimoji="0" lang="en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0033CC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B8BADB-DDB7-C3E9-45D2-0BD4DDFA92A9}"/>
              </a:ext>
            </a:extLst>
          </p:cNvPr>
          <p:cNvSpPr txBox="1"/>
          <p:nvPr/>
        </p:nvSpPr>
        <p:spPr>
          <a:xfrm>
            <a:off x="8522896" y="6386411"/>
            <a:ext cx="3546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9 for March 1, 2025</a:t>
            </a:r>
          </a:p>
        </p:txBody>
      </p:sp>
    </p:spTree>
    <p:extLst>
      <p:ext uri="{BB962C8B-B14F-4D97-AF65-F5344CB8AC3E}">
        <p14:creationId xmlns:p14="http://schemas.microsoft.com/office/powerpoint/2010/main" val="30657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875C8-C5C7-48F0-0824-58C7749C77AB}"/>
              </a:ext>
            </a:extLst>
          </p:cNvPr>
          <p:cNvSpPr txBox="1"/>
          <p:nvPr/>
        </p:nvSpPr>
        <p:spPr>
          <a:xfrm>
            <a:off x="0" y="499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my-MM" sz="3200" b="1" dirty="0">
                <a:solidFill>
                  <a:prstClr val="black"/>
                </a:solidFill>
              </a:rPr>
              <a:t>ပဋိပက္ခ၏သဘောသဘာဝ။ </a:t>
            </a:r>
            <a:endParaRPr kumimoji="0" lang="en" sz="3200" b="1" i="0" u="none" strike="noStrike" kern="1200" cap="none" spc="50" normalizeH="0" baseline="0" noProof="0" dirty="0">
              <a:ln w="0"/>
              <a:solidFill>
                <a:srgbClr val="E5EB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D124A6-CE15-B8C5-0782-5C77628EEF8D}"/>
              </a:ext>
            </a:extLst>
          </p:cNvPr>
          <p:cNvSpPr txBox="1"/>
          <p:nvPr/>
        </p:nvSpPr>
        <p:spPr>
          <a:xfrm>
            <a:off x="16291" y="550366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5F01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'သင်​တို့​သည်သင်​တို့​၏​အဖ​မာရ်နတ်​နှင့်​စပ်ဆိုင်​ကြ​ပြီးသင်​တို့​အဖ​၏​ဆန္ဒ​အတိုင်း​ပြု​လို​ကြ​၏။မာရ်နတ်​သည်အစအဦး​ကပင်လူသတ်သမား​</a:t>
            </a:r>
            <a:r>
              <a:rPr lang="en-US" b="1" dirty="0">
                <a:solidFill>
                  <a:srgbClr val="F5F01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F5F01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ဖြစ်​၏။သူ​၌​သမ္မာတရား​မ​ရှိ​သောကြောင့်သမ္မာတရား​၌​မ​ရပ်တည်။သူ​သည်လိမ်လည်​သော​သူ​ဖြစ်​ပြီးလိမ်လည်​ခြင်း​၏​အဖ​လည်း​ဖြစ်​သောကြောင့် လိမ်လည်​ပြောဆို​သောအခါ မိမိ​ပင်ကိုစရိုက်​အတိုင်း​ပြောဆို​၏။ 'ရှင်ယောဟန်ခရစ်ဝင် 8:44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5F010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E2B050-FF1E-3273-3DDD-416412E821B5}"/>
              </a:ext>
            </a:extLst>
          </p:cNvPr>
          <p:cNvSpPr txBox="1"/>
          <p:nvPr/>
        </p:nvSpPr>
        <p:spPr>
          <a:xfrm>
            <a:off x="2651957" y="1581835"/>
            <a:ext cx="5755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ဋိပက္ခသည်ဘုရားသခင်၏စရိုက်လက္ခဏာအပေါ်အငြင်းပွားမှုဖြစ်သည်။ဘုရားသခင်ကိုချစ်သလား၊ဒါမှမဟုတ်သူကရူးသွပ်တဲ့ အာဏာရှင်လား။ကျွန်ုပ်တို့အပေါ်သူချမှတ်ထားသောဥပဒေများသည် သူ၏ချစ်ခြင်းမေတ္တာမှ ဖြစ်ပေါ်လာသလား၊ သို့မဟုတ် သူ၏လက်အောက်ခံများအပေါ် အခွင့်အာဏာကို ထိန်းသိမ်းရန် သူ၏စိတ်အားထက်သန်မှုမှ ဖြစ်ပေါ်လာပါသလား။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250D7D-D4A1-EDFE-38F0-D1B788FE0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7713" y="1713866"/>
            <a:ext cx="3679512" cy="490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D0723C9-1CC8-71E5-CE31-535B24213DE6}"/>
              </a:ext>
            </a:extLst>
          </p:cNvPr>
          <p:cNvSpPr txBox="1"/>
          <p:nvPr/>
        </p:nvSpPr>
        <p:spPr>
          <a:xfrm>
            <a:off x="104775" y="4725989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စာတန်၏ဗျူဟာသည် ဘုရားသခင်ထံ သူ၏ကိုယ်ပိုင်စရိုက်လက္ခဏာကို ပြသရန်ဖြစ်ပြီး၊ သူ့ကို တစ်ကိုယ်ကောင်းဆန်သော၊ ဖိနှိပ်ချုပ်ချယ်မှု၊ လိမ်ညာမှု၊ ရန်လိုမှု၊ ရက်စက်ကြမ်းကြုတ်မှုအဖြစ် တင်ပြခြင်းဖြစ်သည်... ထို့နောက် ကျွန်ုပ်တို့၏ကမ္ဘာတွင် အတော်အတန်အောင်မြင်နေပုံရသည်။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persona, hombre, sostener, alimentos&#10;&#10;Descripción generada automáticamente">
            <a:extLst>
              <a:ext uri="{FF2B5EF4-FFF2-40B4-BE49-F238E27FC236}">
                <a16:creationId xmlns:a16="http://schemas.microsoft.com/office/drawing/2014/main" id="{4DCEB9C7-5D4B-22CD-3C41-453C7FA67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1" y="1627228"/>
            <a:ext cx="2724150" cy="311781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323DF5-3375-40DC-AE64-3D7908984738}"/>
              </a:ext>
            </a:extLst>
          </p:cNvPr>
          <p:cNvSpPr txBox="1"/>
          <p:nvPr/>
        </p:nvSpPr>
        <p:spPr>
          <a:xfrm>
            <a:off x="2651957" y="3267717"/>
            <a:ext cx="5755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မာရ်နတ် (ရန်ဘက်ပြုသူ) သည် ဘုရားသခင်ကိုရှုပ်ချခဲ့သည်။ ဤပဋိပက္ခတွင် သူ၏အကြိုက်ဆုံးလက်နက်- မုသာဖြစ်သည် (ယော၈း၄၄)။သို့သော်အလွန်သိမ်မွေ့သော မုသားစကားများ—သူတို့၏ဉာဏ်ပညာကြီးမားသောကောင်းကင်တမန်များပင်လျှင် ၎င်းတို့ကို အမှန်တရားနှင့် မခွဲခြားနိုင်ပေ။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06EEA3-90AD-4506-6AF4-782D52CE0B63}"/>
              </a:ext>
            </a:extLst>
          </p:cNvPr>
          <p:cNvSpPr txBox="1"/>
          <p:nvPr/>
        </p:nvSpPr>
        <p:spPr>
          <a:xfrm>
            <a:off x="104775" y="5861958"/>
            <a:ext cx="8302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စကြဝဠာပဋိပက္ခ </a:t>
            </a:r>
            <a:r>
              <a:rPr lang="my-MM" b="1" dirty="0">
                <a:solidFill>
                  <a:prstClr val="black"/>
                </a:solidFill>
              </a:rPr>
              <a:t>သည် ရုပ်ပိုင်းဆိုင်ရာစစ်ပွဲမဟုတ်ပါ။ ယုံကြည်ချက်တွေနဲ့ လုပ်ရမယ်။ ငါတို့ကို နှိပ်စက်ဖို့ပဲ တွေးနေတဲ့သူ ဒါမှမဟုတ် အချစ်ကြောင့် ငါတို့ကို ကယ်တင်ဖို့ သူ့ကိုယ်သူ စွန့်ခဲ့တာ ဘယ်သူယုံမှာလဲ။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2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3C9FD-761F-109B-4370-429B926F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97F66E-FF88-D642-0C38-D5DA50DE43A1}"/>
              </a:ext>
            </a:extLst>
          </p:cNvPr>
          <p:cNvSpPr txBox="1"/>
          <p:nvPr/>
        </p:nvSpPr>
        <p:spPr>
          <a:xfrm>
            <a:off x="0" y="7003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>
                <a:rot lat="0" lon="0" rev="3000000"/>
              </a:lightRig>
            </a:scene3d>
            <a:sp3d extrusionH="57150">
              <a:bevelT w="38100" h="38100" prst="convex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ဘာလို့မပြီးသေးတာလဲ။</a:t>
            </a:r>
            <a:endParaRPr kumimoji="0" lang="en" sz="3200" b="1" i="0" u="none" strike="noStrike" kern="1200" cap="none" spc="300" normalizeH="0" baseline="0" noProof="0" dirty="0">
              <a:ln w="22225">
                <a:solidFill>
                  <a:srgbClr val="9900CC"/>
                </a:solidFill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outerShdw blurRad="38100" dist="25400" dir="2700000" algn="tl">
                  <a:srgbClr val="000000">
                    <a:alpha val="23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D23EE4-640B-E492-D1AE-D32EED254EAF}"/>
              </a:ext>
            </a:extLst>
          </p:cNvPr>
          <p:cNvSpPr txBox="1"/>
          <p:nvPr/>
        </p:nvSpPr>
        <p:spPr>
          <a:xfrm>
            <a:off x="121442" y="630923"/>
            <a:ext cx="786050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00000"/>
                </a:solidFill>
                <a:latin typeface="Comic Sans MS" panose="030F0702030302020204" pitchFamily="66" charset="0"/>
              </a:rPr>
              <a:t>' ထိုအခါ စိုက်ခင်း​ပိုင်ရှင်​၏​အစေအပါး​တို့​သည်​လာ​၍ ‘သခင်၊ သခင်​၏​စိုက်ခင်း​၌ ကောင်း​သော​မျိုးစေ့​ကို ကြဲ​ခဲ့​သည်​မ​ဟုတ်​လော။ သို့ဖြစ်လျှင် မြက်သီး​ပင်​များ​သည် အဘယ်က​ပေါက်လာ​သနည်း’​ဟု မေးမြန်း​ကြ​၏။ 'ရှင်မဿဲခရစ်ဝင် 13:27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4E012-3F19-4EE9-69AD-E07600D06F6E}"/>
              </a:ext>
            </a:extLst>
          </p:cNvPr>
          <p:cNvSpPr txBox="1"/>
          <p:nvPr/>
        </p:nvSpPr>
        <p:spPr>
          <a:xfrm>
            <a:off x="445293" y="1577660"/>
            <a:ext cx="735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black"/>
                </a:solidFill>
              </a:rPr>
              <a:t>ဥပမာအားဖြင့်၊ယေရှုသည်ပဋိပက္ခ၏သဘောသဘာဝနှင့်၎င်း၏နောက်ဆုံးဖြေရှင်းချက်ကို ရှင်းလင်းစွာရှင်းပြခဲ့သည် (မဿဲ ၁၃း၂၄-၃၀)။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EDB4B1-E567-FF32-8D96-69C5E7F5D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509592"/>
              </p:ext>
            </p:extLst>
          </p:nvPr>
        </p:nvGraphicFramePr>
        <p:xfrm>
          <a:off x="83342" y="2347780"/>
          <a:ext cx="7860508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62F2122-B3BB-7140-3184-199DFADED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548" y="889002"/>
            <a:ext cx="1822704" cy="182270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B9B039-ABD1-4C45-B6E2-3F54677D5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5755" y="889002"/>
            <a:ext cx="1822704" cy="182270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C57725-C1A5-FBBF-B10E-DBFC529BCD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7829" y="4890803"/>
            <a:ext cx="1796142" cy="18288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FC624E-D9F8-A7B1-BFF8-AB8C0D5234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8749" y="2887657"/>
            <a:ext cx="1796715" cy="18288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279A28C-3DB8-9806-BF53-CC99555553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2886052"/>
            <a:ext cx="1828800" cy="18288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6E0D1D3-460C-1D56-A879-A454034EEC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2708" y="4908737"/>
            <a:ext cx="1828800" cy="179614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3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3F2892-4055-43D3-99CF-7D344D5EB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23F2892-4055-43D3-99CF-7D344D5EB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23F2892-4055-43D3-99CF-7D344D5EB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923F2892-4055-43D3-99CF-7D344D5EB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AC18AF-09B2-449E-9858-5E24D2DD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29AC18AF-09B2-449E-9858-5E24D2DDF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790DE9-EFCD-4D93-9D0C-61B8427A6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9790DE9-EFCD-4D93-9D0C-61B8427A6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9790DE9-EFCD-4D93-9D0C-61B8427A6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9790DE9-EFCD-4D93-9D0C-61B8427A6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97252-2B9A-482E-92E5-363BADFFD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ED97252-2B9A-482E-92E5-363BADFFD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78E9E0-C5E1-4DB2-B727-1752D3B8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0578E9E0-C5E1-4DB2-B727-1752D3B8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0578E9E0-C5E1-4DB2-B727-1752D3B8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0578E9E0-C5E1-4DB2-B727-1752D3B8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87A45E-814F-47B2-A8CB-9E1F10E79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C87A45E-814F-47B2-A8CB-9E1F10E79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B7D64-7E0F-46B2-BAF3-11CB22130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A9B7D64-7E0F-46B2-BAF3-11CB22130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A9B7D64-7E0F-46B2-BAF3-11CB22130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3A9B7D64-7E0F-46B2-BAF3-11CB22130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644826-4423-496C-A530-7125674B0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B8644826-4423-496C-A530-7125674B0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1EF62-AF41-4555-AF7F-D44E594D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2781EF62-AF41-4555-AF7F-D44E594D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2781EF62-AF41-4555-AF7F-D44E594D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2781EF62-AF41-4555-AF7F-D44E594D4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E3AD3A-A678-4BA0-AB1B-BAF261E9A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3BE3AD3A-A678-4BA0-AB1B-BAF261E9A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1A7C2-9921-413D-A370-195F7F45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AAC1A7C2-9921-413D-A370-195F7F45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AAC1A7C2-9921-413D-A370-195F7F45D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AAC1A7C2-9921-413D-A370-195F7F45D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CCA49-FE5E-488B-A0D0-7CD0F3844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2FECCA49-FE5E-488B-A0D0-7CD0F3844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7B57FF-680A-4963-BA06-F6FC75BF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1F7B57FF-680A-4963-BA06-F6FC75BF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1F7B57FF-680A-4963-BA06-F6FC75BFB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1F7B57FF-680A-4963-BA06-F6FC75BFB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9431C-7004-4B95-9B3B-14A80F06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3CE9431C-7004-4B95-9B3B-14A80F06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EB0EF1-83FA-6A8A-9A4D-F172D9B249E2}"/>
              </a:ext>
            </a:extLst>
          </p:cNvPr>
          <p:cNvSpPr txBox="1"/>
          <p:nvPr/>
        </p:nvSpPr>
        <p:spPr>
          <a:xfrm>
            <a:off x="285751" y="768935"/>
            <a:ext cx="104584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သူသည်ကောင်းကင်တွင်ဆက်မနေနိုင်တော့ဟုဆုံးဖြတ်လိုက်သည့်တိုင်အဆုံးမဲ့ဉာဏ်ပညာသည်စာတန်ကိုမဖျက်ဆီးခဲ့ပေ။ချစ်ခြင်းမေတ္တာ၏ဝန်ဆောင်မှုသည်ဘုရားသခင်တစ်ပါးတည်းသာလက်ခံနိုင်သည့်အတွက်ကြောင့်၊သူ၏သတ္တဝါများ၏သစ္စာခံမှုသည်သူ၏တရားမျှတမှုနှင့်ကြင်နာမှုအပေါ်ယုံကြည်ချက်အပေါ်တွင်တည်နေရမည်ဖြစ်သည်။ကောင်းကင်နှင့်အခြားကမ္ဘာမှနေထိုင်သူများသည်အပြစ်၏သဘောသဘာဝသို့မဟုတ်အကျိုးဆက်များကိုနားလည်ရန်ပြင်ဆင်ထားခြင်းမရှိဘဲစာတန်၏ဖျက်ဆီးခြင်းတွင်ဘုရားသခင်၏တရားမျှတမှုနှင့်ကရုဏာကိုမမြင်နိုင်ကြပေ။သူသည်ရှိနေခြင်းမှချက်ချင်းပြေပျောက်သွားပါက၊သူတို့သည်ချစ်ခြင်းမေတ္တာထက်ကြောက်ရွံ့ခြင်းမှဘုရားသခင်ကိုဝတ်ပြုကြလိမ့်မည်။[…]အဓမ္မသည်ရင့်ကျက်လာရန်ခွင့်ပြုရမည်။အဆုံးမဲ့ခေတ်များတစ်လျှောက်စကြဝဠာတစ်ခုလုံး၏ကောင်းကျိုးအတွက်၊ဘုရားသခင်၏တရားမျှတမှုနှင့်ကရုဏာတော်နှင့်သူ၏တရား၏မပြောင်းလဲနိုင်မှုတို့ကိုထာဝရ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မေးခွန်းမထုတ်နိုင်စေရန် အဆိုးတရားသည် ရင့်ကျက်ရန်ခွင့်ပြုရမည်ဖြစ်သည်။"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261DD5-DF07-A50B-7354-A6D130D9841E}"/>
              </a:ext>
            </a:extLst>
          </p:cNvPr>
          <p:cNvSpPr txBox="1"/>
          <p:nvPr/>
        </p:nvSpPr>
        <p:spPr>
          <a:xfrm>
            <a:off x="5400174" y="5627400"/>
            <a:ext cx="534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Great Controversy, pg. 498)</a:t>
            </a:r>
          </a:p>
        </p:txBody>
      </p:sp>
    </p:spTree>
    <p:extLst>
      <p:ext uri="{BB962C8B-B14F-4D97-AF65-F5344CB8AC3E}">
        <p14:creationId xmlns:p14="http://schemas.microsoft.com/office/powerpoint/2010/main" val="6437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E32077-4866-2F94-B0AF-75DE367F1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D666490-A1BC-1E5B-AD6C-66C3554833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625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050" y="3945834"/>
            <a:ext cx="5372101" cy="288234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050" y="3945834"/>
            <a:ext cx="5372101" cy="288234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FFFF66">
              <a:alpha val="1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3487" y="3786808"/>
            <a:ext cx="821635" cy="30386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F7D2AA-0CB0-5BFF-915F-B1079B119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91" y="3786808"/>
            <a:ext cx="821635" cy="30386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0B749-8EA5-7C6C-82D1-8D060ACFD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26939" y="3786808"/>
            <a:ext cx="821635" cy="30386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25E495-B824-CAB8-F2C0-E9D8BFAE9D28}"/>
              </a:ext>
            </a:extLst>
          </p:cNvPr>
          <p:cNvSpPr txBox="1"/>
          <p:nvPr/>
        </p:nvSpPr>
        <p:spPr>
          <a:xfrm>
            <a:off x="350049" y="4017714"/>
            <a:ext cx="5372102" cy="24633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just">
              <a:lnSpc>
                <a:spcPct val="107000"/>
              </a:lnSpc>
              <a:spcAft>
                <a:spcPts val="300"/>
              </a:spcAft>
            </a:pPr>
            <a:r>
              <a:rPr lang="my-MM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“သင်​နှင့်မိန်း​မ​ကို​လည်း​ကောင်း၊သင်​၏​အ​မျိုး​အ​နွယ်​နှင့်မိန်းမ​၏​အ​မျိုး​အ​နွယ်​ကို​လည်း​ကောင်း၊ ငါ​သည်​ရန်​ငြိုး​ဖွဲ့​စေ​မည်။ သူ​သည် သင်​၏​ခေါင်း​ကို ကြိတ်​လိမ့်​မည်၊ သင်​သည် သူ​၏​ဖ​နောင့်​ကိုကြိတ်​လိမ့်​မည်​ဟုမိန့်​တော်​မူ၏” (က ၃:၁၅)။</a:t>
            </a:r>
            <a:endParaRPr lang="en-US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2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C44A3201-8E3A-1376-97D1-8FA15F6125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14651"/>
            <a:ext cx="12192000" cy="3943350"/>
          </a:xfrm>
          <a:prstGeom prst="rect">
            <a:avLst/>
          </a:prstGeom>
          <a:blipFill dpi="0" rotWithShape="1">
            <a:blip r:embed="rId3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haciendo gestos con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ED2B121-F2DF-6226-2966-85766B11F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1"/>
          <a:stretch/>
        </p:blipFill>
        <p:spPr>
          <a:xfrm>
            <a:off x="305987" y="3216611"/>
            <a:ext cx="5277688" cy="34009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E6447E-CAA0-F8CE-175C-680C40EFFD46}"/>
              </a:ext>
            </a:extLst>
          </p:cNvPr>
          <p:cNvSpPr txBox="1"/>
          <p:nvPr/>
        </p:nvSpPr>
        <p:spPr>
          <a:xfrm>
            <a:off x="6302717" y="3329387"/>
            <a:ext cx="587874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စကြဝဠာပဋိပက္ခ၏အစ-</a:t>
            </a:r>
            <a:endParaRPr lang="en-US" sz="20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B13DA9"/>
                </a:outerShdw>
              </a:effectLst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  <a:latin typeface="Aptos" panose="02110004020202020204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ပဋိပက္ခ၏အစပြုသူ။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စကြဝဠာပဋိပက္ခ</a:t>
            </a:r>
            <a:r>
              <a:rPr lang="my-MM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C8474A"/>
                  </a:outerShdw>
                </a:effectLst>
              </a:rPr>
              <a:t>၏ကြီးထွားလာမှု၊</a:t>
            </a:r>
            <a:endParaRPr lang="en-US" sz="20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C8474A"/>
                </a:outerShdw>
              </a:effectLst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ပဋိပက္ခ ကမ္ဘာမြေသို့ ရောက်လာသည်။ 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ယေရှုနှင့် စာတန် မျက်နှာချင်းဆိုင်။ 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</a:t>
            </a:r>
            <a:r>
              <a:rPr lang="my-MM" sz="2000" b="1" dirty="0">
                <a:solidFill>
                  <a:schemeClr val="bg1"/>
                </a:solidFill>
              </a:rPr>
              <a:t>ပဋိပက္ခ</a:t>
            </a:r>
            <a:r>
              <a:rPr lang="my-MM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D962B"/>
                  </a:outerShdw>
                </a:effectLst>
              </a:rPr>
              <a:t>၏ဖြေရှ</a:t>
            </a:r>
            <a:r>
              <a:rPr lang="my-MM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5D962B"/>
                  </a:outerShdw>
                </a:effectLst>
              </a:rPr>
              <a:t>င်းချက် </a:t>
            </a:r>
            <a:endParaRPr lang="en-US" sz="20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5D962B"/>
                </a:outerShdw>
              </a:effectLst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ပဋိပက္ခ၏သဘောသဘာဝ။ 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ဘာလို့ မပြီးသေးတာလဲ။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1E6DEE-BAA6-D6C7-B3F3-B47322C29012}"/>
              </a:ext>
            </a:extLst>
          </p:cNvPr>
          <p:cNvSpPr txBox="1"/>
          <p:nvPr/>
        </p:nvSpPr>
        <p:spPr>
          <a:xfrm>
            <a:off x="228600" y="199519"/>
            <a:ext cx="826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ဘုရားသခင်နှင့်စာတန်ကြား၊ဖန်ဆင်းရှင်နှင့်သူ၏အစိုးရကိုမကျေနပ်သောသတ္တဝါတို့ကြားတွင်ထိပ်တိုက်ရင်ဆိုင်ခြင်းကိုစကြာဝဠာပဋိပက္ခဟု ခေါ်သည်။ ဤပုန်ကန်မှုဖြင့်စကြဝဠာတွင်အယူအဆသစ်တစ်ခု ပေါ်လာသည်- မကောင်းမှု။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Imagen 12" descr="Imagen que contiene colorido, comida, tabla, pájaro&#10;&#10;Descripción generada automáticamente">
            <a:extLst>
              <a:ext uri="{FF2B5EF4-FFF2-40B4-BE49-F238E27FC236}">
                <a16:creationId xmlns:a16="http://schemas.microsoft.com/office/drawing/2014/main" id="{1932A363-B4EB-D6CA-AFD4-1000370F49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950" y="84813"/>
            <a:ext cx="3219450" cy="2810381"/>
          </a:xfrm>
          <a:prstGeom prst="rect">
            <a:avLst/>
          </a:prstGeom>
          <a:ln w="38100" cap="sq">
            <a:solidFill>
              <a:srgbClr val="FCE1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508A95E-BB9C-09BF-F1CE-16F852A560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626" y="4089245"/>
            <a:ext cx="346747" cy="3834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97E4DC1D-71C7-BA0D-5A95-9969888284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70" y="5250716"/>
            <a:ext cx="347380" cy="3834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3068F5B-ABDB-F901-F7A2-4C9EE36380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70" y="3259783"/>
            <a:ext cx="347380" cy="3834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CA554DC6-6FD0-74D9-3DC8-B28423D9D3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8" y="4554892"/>
            <a:ext cx="317287" cy="2417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verde, oscuro, computadora, remoto&#10;&#10;Descripción generada automáticamente">
            <a:extLst>
              <a:ext uri="{FF2B5EF4-FFF2-40B4-BE49-F238E27FC236}">
                <a16:creationId xmlns:a16="http://schemas.microsoft.com/office/drawing/2014/main" id="{0F54D557-84BB-3DF0-FF40-B515726122F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8" y="6048105"/>
            <a:ext cx="317287" cy="2417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magen que contiene Flecha&#10;&#10;Descripción generada automáticamente">
            <a:extLst>
              <a:ext uri="{FF2B5EF4-FFF2-40B4-BE49-F238E27FC236}">
                <a16:creationId xmlns:a16="http://schemas.microsoft.com/office/drawing/2014/main" id="{065FB9F9-81F9-6AB8-4988-6239FFC1DA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8" y="3711619"/>
            <a:ext cx="317287" cy="2417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, Flecha&#10;&#10;Descripción generada automáticamente">
            <a:extLst>
              <a:ext uri="{FF2B5EF4-FFF2-40B4-BE49-F238E27FC236}">
                <a16:creationId xmlns:a16="http://schemas.microsoft.com/office/drawing/2014/main" id="{E4D4555A-1F1A-7150-DF71-CFDE324A1F0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8" y="4928257"/>
            <a:ext cx="317287" cy="2417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B2FA535-93B2-D740-A904-9428E8E76C6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918" y="5686954"/>
            <a:ext cx="317287" cy="2417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51380A-92D2-E5E6-839E-34F69BE6BE9E}"/>
              </a:ext>
            </a:extLst>
          </p:cNvPr>
          <p:cNvSpPr txBox="1"/>
          <p:nvPr/>
        </p:nvSpPr>
        <p:spPr>
          <a:xfrm>
            <a:off x="228599" y="1903488"/>
            <a:ext cx="8593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ဘုရားသခင်သည်စာတန်နှင့်သူ၏ပုန်ကန်မှုကိုအစကတည်းကချေမှုန်းနိုင်ခဲ့သော်လည်း၊ သူသည်ထိုသို့မလုပ်ခဲ့ပေ။ဘုရားသခင်သည်အဘယ်ကြောင့်မကောင်းမှုကိုသည်းမခံနိုင်သေးသနည်း။ဘုရားသခင်သည်သူ၏ချစ်ခြင်းမေတ္တာ—မကောင်းမှုကိုဖျက်ဆီးခြင်းဖြင့် သို့မဟုတ် ယင်းကိုခွင့်ပြုခြင်းဖြင့် မည်သို့အကောင်းဆုံးပြသသနည်း။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09BFA3-A075-F8FE-A602-3F16658E661E}"/>
              </a:ext>
            </a:extLst>
          </p:cNvPr>
          <p:cNvSpPr txBox="1"/>
          <p:nvPr/>
        </p:nvSpPr>
        <p:spPr>
          <a:xfrm>
            <a:off x="228600" y="1207816"/>
            <a:ext cx="8263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ဧဒင်တွင်လှည့်ဖြားသောမြွေ၏တည်ရှိနေခြင်းသည်အာဒံနှင့်ဧဝ၏လွန်ကျူးခြင်းမပြုမီက မကောင်းမှုများရှိနေပြီဟု ဖော်ပြသည်။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>
            <a:extLst>
              <a:ext uri="{FF2B5EF4-FFF2-40B4-BE49-F238E27FC236}">
                <a16:creationId xmlns:a16="http://schemas.microsoft.com/office/drawing/2014/main" id="{C324A858-38B2-09BF-0F1D-1749A709C5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07323" y="102408"/>
            <a:ext cx="4775962" cy="6094111"/>
          </a:xfrm>
          <a:prstGeom prst="teardrop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77024A-F6AE-1E41-D43A-2E9D94E89EAD}"/>
              </a:ext>
            </a:extLst>
          </p:cNvPr>
          <p:cNvSpPr txBox="1"/>
          <p:nvPr/>
        </p:nvSpPr>
        <p:spPr>
          <a:xfrm>
            <a:off x="5543551" y="995392"/>
            <a:ext cx="567631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ပဋိပက္ခ၏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အစ-</a:t>
            </a:r>
            <a:endParaRPr lang="en-US" sz="72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B13DA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4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2DD88-FA79-D77C-F97C-B0C740BC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E97AE6-1CCD-ACBA-C172-984879DA1E7A}"/>
              </a:ext>
            </a:extLst>
          </p:cNvPr>
          <p:cNvSpPr txBox="1"/>
          <p:nvPr/>
        </p:nvSpPr>
        <p:spPr>
          <a:xfrm>
            <a:off x="2889115" y="45605"/>
            <a:ext cx="9302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ပဋိပက္ခ၏အစပြုသူ။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B9E8C8-FBB1-D621-D509-B036E29B755E}"/>
              </a:ext>
            </a:extLst>
          </p:cNvPr>
          <p:cNvSpPr txBox="1"/>
          <p:nvPr/>
        </p:nvSpPr>
        <p:spPr>
          <a:xfrm>
            <a:off x="3392418" y="522699"/>
            <a:ext cx="8296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'သင့်​ကို​ဖန်ဆင်း​သည့်​နေ့​မှစ၍ သင်​ပြု​ခဲ့​သော​မတရားမှု​ပေါ်လာ​သည့်​နေ့​တိုင်အောင် အပြစ်တင်စရာ​တစ်စုံတစ်ခု​မျှ​မ​ရှိ​ခဲ့​။ 'ယေဇကျေလအနာဂတ္တိကျမ်း 28:15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21BFA5-F77D-EB52-F9BD-1D7C99E27B91}"/>
              </a:ext>
            </a:extLst>
          </p:cNvPr>
          <p:cNvSpPr txBox="1"/>
          <p:nvPr/>
        </p:nvSpPr>
        <p:spPr>
          <a:xfrm>
            <a:off x="0" y="1274358"/>
            <a:ext cx="519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ဘုရားသခင်ကမကောင်းဆိုးဝါးတစ်ကောင်ကိုဖန်ဆင်းခဲ့တာလား။ယေဇကျေလ ၂၈:၁၂-၁၅ တွင် စာတန်သည် ဖန်ဆင်းခံရသောအခါ၊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BA2D883-95A5-A056-0C76-EF2EBD635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156966"/>
              </p:ext>
            </p:extLst>
          </p:nvPr>
        </p:nvGraphicFramePr>
        <p:xfrm>
          <a:off x="6244693" y="1438064"/>
          <a:ext cx="4575243" cy="514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6B0E537-A383-44B6-D095-C40FBDA98EBD}"/>
              </a:ext>
            </a:extLst>
          </p:cNvPr>
          <p:cNvSpPr txBox="1"/>
          <p:nvPr/>
        </p:nvSpPr>
        <p:spPr>
          <a:xfrm>
            <a:off x="0" y="4623640"/>
            <a:ext cx="5581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ဤစုံလင်သောအပြစ်ကိုရှင်းမပြနိုင်ဘဲကောင်းကင်ဘုံမှ နှင်ထုတ်ခံရခြင်း(ယေဇ.၂၈:၁၆;ဟေရှာယ၁၄:၁၂)။သူ၏စိတ်နှလုံးကိုလမ်းလွဲစေသောမာနကြီးခြင်းမှာဘုရား သခင်အားအပြစ်တင်ရန်ဆုံးဖြတ်ပြီးစကြဝဠာကြီး၏ အုပ်စိုးရှင်အသစ်အဖြစ်မိမိကိုယ်ကိုမြှောက်စား ခြင်း ဖြစ်သည်ဟုသမ္မာကျမ်းစာကကျွန်ုပ်တို့အားပြောပြ သည်။(ယေဇ. ၂၈:၁၇-၁၈;ဟေရှာယ ၁၄:၁၃-၁၄)။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9529C8-8296-DC6C-0943-F85C33B795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1" y="2243390"/>
            <a:ext cx="4707516" cy="2357430"/>
          </a:xfrm>
          <a:prstGeom prst="roundRect">
            <a:avLst>
              <a:gd name="adj" fmla="val 1089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66FFFF"/>
            </a:contourClr>
          </a:sp3d>
        </p:spPr>
      </p:pic>
      <p:pic>
        <p:nvPicPr>
          <p:cNvPr id="18" name="Imagen 1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AB92C4E-72C5-5560-88CC-7C0B8482AD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65" y="1231044"/>
            <a:ext cx="1030226" cy="10302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cara, bicicleta, luz, brillando&#10;&#10;Descripción generada automáticamente">
            <a:extLst>
              <a:ext uri="{FF2B5EF4-FFF2-40B4-BE49-F238E27FC236}">
                <a16:creationId xmlns:a16="http://schemas.microsoft.com/office/drawing/2014/main" id="{554278E9-06CA-180C-5A36-A4F1165396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398" y="1849609"/>
            <a:ext cx="1030226" cy="10302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B758712-A15A-B6BE-B042-E78D0C9546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65" y="2520451"/>
            <a:ext cx="1030226" cy="10302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magen que contiene plato, diferente, foto, verde&#10;&#10;Descripción generada automáticamente">
            <a:extLst>
              <a:ext uri="{FF2B5EF4-FFF2-40B4-BE49-F238E27FC236}">
                <a16:creationId xmlns:a16="http://schemas.microsoft.com/office/drawing/2014/main" id="{55A99F34-B2FC-E8F3-85B0-94A50D661B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398" y="3126471"/>
            <a:ext cx="1054610" cy="1054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plato, tabla, pieza, pastel&#10;&#10;Descripción generada automáticamente">
            <a:extLst>
              <a:ext uri="{FF2B5EF4-FFF2-40B4-BE49-F238E27FC236}">
                <a16:creationId xmlns:a16="http://schemas.microsoft.com/office/drawing/2014/main" id="{314C6B16-8522-67C0-BBD3-0FAB5A8A2D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65" y="3809858"/>
            <a:ext cx="1054610" cy="1054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CCA3B21-C1A0-8E27-0765-661E683B672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398" y="4427717"/>
            <a:ext cx="1054610" cy="1054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 luz de freno en frente de fuego&#10;&#10;Descripción generada automáticamente con confianza baja">
            <a:extLst>
              <a:ext uri="{FF2B5EF4-FFF2-40B4-BE49-F238E27FC236}">
                <a16:creationId xmlns:a16="http://schemas.microsoft.com/office/drawing/2014/main" id="{40F334CE-5647-58F7-6418-C20CB142141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65" y="5123648"/>
            <a:ext cx="1054610" cy="1054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87D7BE1-2412-667B-DD1E-B91A3C56235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7398" y="5728964"/>
            <a:ext cx="1054610" cy="10546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AADE7F96-ADD3-60D8-0799-02F818E5E265}"/>
              </a:ext>
            </a:extLst>
          </p:cNvPr>
          <p:cNvSpPr/>
          <p:nvPr/>
        </p:nvSpPr>
        <p:spPr>
          <a:xfrm>
            <a:off x="51300" y="45605"/>
            <a:ext cx="2750266" cy="1136517"/>
          </a:xfrm>
          <a:custGeom>
            <a:avLst/>
            <a:gdLst>
              <a:gd name="connsiteX0" fmla="*/ 0 w 2750266"/>
              <a:gd name="connsiteY0" fmla="*/ 0 h 1136517"/>
              <a:gd name="connsiteX1" fmla="*/ 2750266 w 2750266"/>
              <a:gd name="connsiteY1" fmla="*/ 0 h 1136517"/>
              <a:gd name="connsiteX2" fmla="*/ 2750266 w 2750266"/>
              <a:gd name="connsiteY2" fmla="*/ 1136517 h 1136517"/>
              <a:gd name="connsiteX3" fmla="*/ 0 w 2750266"/>
              <a:gd name="connsiteY3" fmla="*/ 1136517 h 1136517"/>
              <a:gd name="connsiteX4" fmla="*/ 0 w 2750266"/>
              <a:gd name="connsiteY4" fmla="*/ 0 h 1136517"/>
              <a:gd name="connsiteX0" fmla="*/ 0 w 2750266"/>
              <a:gd name="connsiteY0" fmla="*/ 0 h 1136517"/>
              <a:gd name="connsiteX1" fmla="*/ 2750266 w 2750266"/>
              <a:gd name="connsiteY1" fmla="*/ 0 h 1136517"/>
              <a:gd name="connsiteX2" fmla="*/ 1923415 w 2750266"/>
              <a:gd name="connsiteY2" fmla="*/ 1126789 h 1136517"/>
              <a:gd name="connsiteX3" fmla="*/ 0 w 2750266"/>
              <a:gd name="connsiteY3" fmla="*/ 1136517 h 1136517"/>
              <a:gd name="connsiteX4" fmla="*/ 0 w 2750266"/>
              <a:gd name="connsiteY4" fmla="*/ 0 h 1136517"/>
              <a:gd name="connsiteX0" fmla="*/ 0 w 2750266"/>
              <a:gd name="connsiteY0" fmla="*/ 0 h 1136517"/>
              <a:gd name="connsiteX1" fmla="*/ 2750266 w 2750266"/>
              <a:gd name="connsiteY1" fmla="*/ 0 h 1136517"/>
              <a:gd name="connsiteX2" fmla="*/ 1952598 w 2750266"/>
              <a:gd name="connsiteY2" fmla="*/ 1126789 h 1136517"/>
              <a:gd name="connsiteX3" fmla="*/ 0 w 2750266"/>
              <a:gd name="connsiteY3" fmla="*/ 1136517 h 1136517"/>
              <a:gd name="connsiteX4" fmla="*/ 0 w 2750266"/>
              <a:gd name="connsiteY4" fmla="*/ 0 h 113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0266" h="1136517">
                <a:moveTo>
                  <a:pt x="0" y="0"/>
                </a:moveTo>
                <a:lnTo>
                  <a:pt x="2750266" y="0"/>
                </a:lnTo>
                <a:lnTo>
                  <a:pt x="1952598" y="1126789"/>
                </a:lnTo>
                <a:lnTo>
                  <a:pt x="0" y="113651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CE1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75036A6-5F43-4E35-B771-B6B49911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dgm id="{D75036A6-5F43-4E35-B771-B6B49911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E2E4E6-857B-4637-AD87-3A29E36CA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>
                                            <p:graphicEl>
                                              <a:dgm id="{80E2E4E6-857B-4637-AD87-3A29E36CA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031D2C0-B59C-40CD-AF4D-17DCBBBCA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graphicEl>
                                              <a:dgm id="{7031D2C0-B59C-40CD-AF4D-17DCBBBCA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58C9B97-73EA-4C09-A20C-CEA278999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6">
                                            <p:graphicEl>
                                              <a:dgm id="{458C9B97-73EA-4C09-A20C-CEA278999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1FD997A-85C8-460B-98EA-1A513F0D0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>
                                            <p:graphicEl>
                                              <a:dgm id="{E1FD997A-85C8-460B-98EA-1A513F0D0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94E9F43-9C67-46FE-B3EE-EBCE620A0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6">
                                            <p:graphicEl>
                                              <a:dgm id="{694E9F43-9C67-46FE-B3EE-EBCE620A0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44DF4E-A84A-4D98-B61A-05C45F821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>
                                            <p:graphicEl>
                                              <a:dgm id="{5844DF4E-A84A-4D98-B61A-05C45F821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83B84B1-4265-4C8D-B7E0-128DA200F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6">
                                            <p:graphicEl>
                                              <a:dgm id="{183B84B1-4265-4C8D-B7E0-128DA200F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6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A2F3F-52B1-8A91-0A48-CE90236F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>
            <a:extLst>
              <a:ext uri="{FF2B5EF4-FFF2-40B4-BE49-F238E27FC236}">
                <a16:creationId xmlns:a16="http://schemas.microsoft.com/office/drawing/2014/main" id="{719CA2CA-A509-E1D1-C412-1C493306F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07323" y="102408"/>
            <a:ext cx="4775962" cy="6094111"/>
          </a:xfrm>
          <a:prstGeom prst="teardrop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81746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41E98A-C1D8-60F4-C17D-8B4A47E9A995}"/>
              </a:ext>
            </a:extLst>
          </p:cNvPr>
          <p:cNvSpPr txBox="1"/>
          <p:nvPr/>
        </p:nvSpPr>
        <p:spPr>
          <a:xfrm>
            <a:off x="5181600" y="564208"/>
            <a:ext cx="67056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ပဋိပက္ခ</a:t>
            </a: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C8474A"/>
                  </a:outerShdw>
                </a:effectLst>
              </a:rPr>
              <a:t>၏ ကြီးထွားလာမှု၊</a:t>
            </a:r>
            <a:endParaRPr lang="en-US" sz="72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C8474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8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E3BB84-9E67-3447-33D9-32B4064579DE}"/>
              </a:ext>
            </a:extLst>
          </p:cNvPr>
          <p:cNvSpPr txBox="1"/>
          <p:nvPr/>
        </p:nvSpPr>
        <p:spPr>
          <a:xfrm>
            <a:off x="0" y="6283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ပဋိပက္ခ ကမ္ဘာမြေသို့ ရောက်လာသည်။</a:t>
            </a:r>
            <a:endParaRPr kumimoji="0" lang="en" sz="32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glow rad="50800">
                  <a:srgbClr val="205008"/>
                </a:glow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5B9851-809C-AD04-4BED-91907D2707B5}"/>
              </a:ext>
            </a:extLst>
          </p:cNvPr>
          <p:cNvSpPr txBox="1"/>
          <p:nvPr/>
        </p:nvSpPr>
        <p:spPr>
          <a:xfrm>
            <a:off x="352424" y="671423"/>
            <a:ext cx="1148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မြွေ​က​လည်း“​သင်​တို့​သည်မုချ​သေ​ရ​မည်​မ​ဟုတ်​။ ထို​အသီး​ကို​စား​သော​နေ့​တွင်သင်​တို့​သည်မျက်စိ​ပွင့်လင်း​၍အကောင်း​အဆိုး​ကို​သိ​က ဘုရားသခင်​ကဲ့သို့​ဖြစ်​မည်​ကိုဘုရားသခင်​သိ​တော်မူ​သောကြောင့်​ဖြစ်​၏​”​ဟုမိန်းမ​အား​ဆို​လေ​၏​။</a:t>
            </a:r>
            <a:r>
              <a:rPr lang="my-MM" sz="1400" b="1" dirty="0">
                <a:solidFill>
                  <a:srgbClr val="F5F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ကမ္ဘာဦးကျမ်း ၃:၄-၅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A7D07A-9D52-8642-F80E-6DF34DA92379}"/>
              </a:ext>
            </a:extLst>
          </p:cNvPr>
          <p:cNvSpPr txBox="1"/>
          <p:nvPr/>
        </p:nvSpPr>
        <p:spPr>
          <a:xfrm>
            <a:off x="161924" y="1365379"/>
            <a:ext cx="912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ဘုရားသခင်ကအာဒံနဲ့ဧဝကိုမကောင်းမှုပြုလိုတဲ့စိတ်ကို ဖန်ဆင်းခဲ့တာလား။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39B14B-698F-2120-0C7F-E60D9C7D3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076" y="1533464"/>
            <a:ext cx="2667000" cy="2790885"/>
          </a:xfrm>
          <a:prstGeom prst="rect">
            <a:avLst/>
          </a:prstGeom>
          <a:ln w="38100" cap="sq">
            <a:solidFill>
              <a:srgbClr val="4FC51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pasto, hombre, joven, parado&#10;&#10;Descripción generada automáticamente">
            <a:extLst>
              <a:ext uri="{FF2B5EF4-FFF2-40B4-BE49-F238E27FC236}">
                <a16:creationId xmlns:a16="http://schemas.microsoft.com/office/drawing/2014/main" id="{3AA720BB-D4FB-5663-503D-BFEBDB030E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4511070"/>
            <a:ext cx="2657476" cy="2178844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n 11" descr="Un dibujo de una mujer con un florero con flores&#10;&#10;Descripción generada automáticamente con confianza baja">
            <a:extLst>
              <a:ext uri="{FF2B5EF4-FFF2-40B4-BE49-F238E27FC236}">
                <a16:creationId xmlns:a16="http://schemas.microsoft.com/office/drawing/2014/main" id="{87EB158F-F308-4647-530F-8167EBC6C0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3063315"/>
            <a:ext cx="2250143" cy="3375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7E4A6E-227C-5378-0931-6D05688EFB5C}"/>
              </a:ext>
            </a:extLst>
          </p:cNvPr>
          <p:cNvSpPr txBox="1"/>
          <p:nvPr/>
        </p:nvSpPr>
        <p:spPr>
          <a:xfrm>
            <a:off x="2502517" y="2744993"/>
            <a:ext cx="67722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ဧဝ၏ယုံကြည်ကိုးစားမှုကို ရရှိပြီးနောက် ရှေးမြွေဟောင်း စာတန်သည် ဘုရားသခင်၏စရိုက်နှင့်ပတ်သက်၍ သံသယများ တိုးလာသည်– “သင် သေချာပေါက် မသေရ” ဟု မြွေက အမျိုးသမီးအား ပြောခဲ့သည်။ “အကြောင်းမူကား၊ ထိုအသီးအနှံကို စားသောအခါ မျက်စိပွင့်၍ အကောင်းအဆိုးကိုသိ၍ ဘုရားသခင်ကဲ့သို့ ဖြစ်လိမ့်မည်” (က၊ ၃း၄-၅)။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EBC147-B28C-7096-4104-2D43ED15A375}"/>
              </a:ext>
            </a:extLst>
          </p:cNvPr>
          <p:cNvSpPr txBox="1"/>
          <p:nvPr/>
        </p:nvSpPr>
        <p:spPr>
          <a:xfrm>
            <a:off x="161923" y="1779640"/>
            <a:ext cx="9120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မ္ဘာနှင့်ဤလောကရှိအရာအားလုံးကိုဖန်ဆင်းပြီးနောက်ဘုရားသခင်က“ဖန်ဆင်းတော်မူသောအရာသည်အလွန်ကောင်းသည်”(ကမ္ဘာဦး၁:၃၁)ဟုရှင်းရှင်းလင်းလင်းမိန့်တော်မူခဲ့     သည်။ ယင်းတွင် အာဒံနှင့်ဧဝတို့ ပါဝင်သည်။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00EF6D-8CEA-1778-C94E-A173AD4CA205}"/>
              </a:ext>
            </a:extLst>
          </p:cNvPr>
          <p:cNvSpPr txBox="1"/>
          <p:nvPr/>
        </p:nvSpPr>
        <p:spPr>
          <a:xfrm>
            <a:off x="2502517" y="5600742"/>
            <a:ext cx="6765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ူတို့၏မှားယွင်းသောရွေးချယ်မှုကြားမှဘုရားသခင်သည်လူသားတို့ကိုမစွန့်လွှတ်ခဲ့ပေ။ယေရှုသည်စာတန်ကိုချေမှုန်းပြီးပဋိပက္ခကိုအဆုံးသတ်မည်ဟု ကတိပြုခဲ့သည်။ ကိုယ်တော်ကြောင့် ကျွန်ုပ်တို့တွင် မျှော်လင့်ချက်ရှိနိုင်ပါသည်။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AC4060-95B0-EAAC-90BA-226AB565A11A}"/>
              </a:ext>
            </a:extLst>
          </p:cNvPr>
          <p:cNvSpPr txBox="1"/>
          <p:nvPr/>
        </p:nvSpPr>
        <p:spPr>
          <a:xfrm>
            <a:off x="2509840" y="4633675"/>
            <a:ext cx="6862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ခု၊ဧဝသည်အကျပ်အတည်းတစ်ခုနှင့်ရင်ဆိုင်ခဲ့ရသည်၊ဘုရားသခင်သို့မဟုတ်မြွေကိုမည်သူယုံရမည်နည်း။ကောင်းကင်တမန်တိုင်းရင် ဆိုင်ရမည့်တူညီသောအကျပ်အတည်း။</a:t>
            </a:r>
            <a:r>
              <a:rPr lang="my-MM" sz="2000" b="1" dirty="0"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စကြဝဠာပဋိပက္ခ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၏ အမြစ်။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6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050BD6-D56D-58F1-1249-F0FA18D450E6}"/>
              </a:ext>
            </a:extLst>
          </p:cNvPr>
          <p:cNvSpPr txBox="1"/>
          <p:nvPr/>
        </p:nvSpPr>
        <p:spPr>
          <a:xfrm>
            <a:off x="0" y="574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ယေရှုနှင့် စာတန် မျက်နှာချင်းဆိုင်။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F9B73A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1F70A7-FD67-A203-68CD-19BB11FA6CCD}"/>
              </a:ext>
            </a:extLst>
          </p:cNvPr>
          <p:cNvSpPr txBox="1"/>
          <p:nvPr/>
        </p:nvSpPr>
        <p:spPr>
          <a:xfrm>
            <a:off x="0" y="625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dirty="0">
                <a:solidFill>
                  <a:schemeClr val="bg1"/>
                </a:solidFill>
              </a:rPr>
              <a:t>ဤ​အခွင့်​အာဏာ​ရှိသမျှ​နှင့် ၎င်း​တို့​၏​ဘုန်း​စည်းစိမ်​တို့​ကို သင့်​အား ငါ​ပေး​မည်။ အကြောင်းမူကား ဤ​အရာ​ကို ငါ့​ထံ အပ်နှင်း​ထား​ပြီး​ဖြစ်၍ ၎င်း​ကို ငါ​ပေး​လို​သော​သူ​အား ငါ​ပေး​၏။ 7သို့ဖြစ်၍ သင်​သည် ငါ့​ကို​ရှိခိုး​လျှင် ဤ​အရာ​အားလုံး​သည် သင့်​ဥစ္စာ​ဖြစ်​လိမ့်မည်”​ဟု လျှောက်​လေ​၏။ 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(Luke 4:6-7)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DEFBF8-17BA-916A-BDC9-11771611BEAB}"/>
              </a:ext>
            </a:extLst>
          </p:cNvPr>
          <p:cNvSpPr txBox="1"/>
          <p:nvPr/>
        </p:nvSpPr>
        <p:spPr>
          <a:xfrm>
            <a:off x="0" y="1457325"/>
            <a:ext cx="905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စာတန်သည် သူ၏တန်ခိုးကို စွဲလမ်းနေသော်လည်း သူ့ထက်သာလွန်သော အနန္တတန်ခိုးရှင် ဘုရားသခင်ကို ဆန့်ကျင်ရန် အခွင့်အရေးမရှိပေ။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BAFBA7F6-CBBE-84D1-5850-0C4D6F60BE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21" y="5096793"/>
            <a:ext cx="3093395" cy="1624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xterior, edificio, firmar, calle&#10;&#10;Descripción generada automáticamente">
            <a:extLst>
              <a:ext uri="{FF2B5EF4-FFF2-40B4-BE49-F238E27FC236}">
                <a16:creationId xmlns:a16="http://schemas.microsoft.com/office/drawing/2014/main" id="{7050A39F-B5F7-90FC-8614-7F67183889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22" y="3236458"/>
            <a:ext cx="3093395" cy="1741582"/>
          </a:xfrm>
          <a:prstGeom prst="snip2DiagRect">
            <a:avLst>
              <a:gd name="adj1" fmla="val 15081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a persona sentada en el desierto&#10;&#10;Descripción generada automáticamente con confianza media">
            <a:extLst>
              <a:ext uri="{FF2B5EF4-FFF2-40B4-BE49-F238E27FC236}">
                <a16:creationId xmlns:a16="http://schemas.microsoft.com/office/drawing/2014/main" id="{3C88BEC4-3FF9-B57B-3FB5-ACA08F84E9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22" y="1376122"/>
            <a:ext cx="3093395" cy="1741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3E147B-CBCA-3AAF-50E9-9A57E2994A7D}"/>
              </a:ext>
            </a:extLst>
          </p:cNvPr>
          <p:cNvSpPr txBox="1"/>
          <p:nvPr/>
        </p:nvSpPr>
        <p:spPr>
          <a:xfrm>
            <a:off x="6096000" y="4601632"/>
            <a:ext cx="2959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ယေရှုသည်ကျွန်ုပ်တို့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၏လက်နက်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my-MM" sz="2000" b="1" dirty="0">
                <a:solidFill>
                  <a:prstClr val="black"/>
                </a:solidFill>
              </a:rPr>
              <a:t>သမ္မာကျမ်းစာ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r>
              <a:rPr lang="my-MM" sz="2000" b="1" dirty="0">
                <a:solidFill>
                  <a:prstClr val="black"/>
                </a:solidFill>
              </a:rPr>
              <a:t> ဖြင့်ပဋိပက္ခတိုက်ပွဲများကိုအနိုင်ယူခဲ့ပြီး၊သူပြုသကဲ့သို့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ကျွန်ုပ်တို့အသုံးပြုရပါမည်– 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FD2A3E5-6FF4-7424-86C6-C65AA2EF40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9"/>
          <a:stretch/>
        </p:blipFill>
        <p:spPr>
          <a:xfrm>
            <a:off x="158883" y="4601632"/>
            <a:ext cx="2641467" cy="2127325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magen que contiene comida, tabla, agua, pájaro&#10;&#10;Descripción generada automáticamente">
            <a:extLst>
              <a:ext uri="{FF2B5EF4-FFF2-40B4-BE49-F238E27FC236}">
                <a16:creationId xmlns:a16="http://schemas.microsoft.com/office/drawing/2014/main" id="{82AA7B7F-6F28-8007-FD8A-905E84BD47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50" y="4592978"/>
            <a:ext cx="2924002" cy="212732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B9DD1A-976E-B042-5048-BFA8055E433A}"/>
              </a:ext>
            </a:extLst>
          </p:cNvPr>
          <p:cNvSpPr txBox="1"/>
          <p:nvPr/>
        </p:nvSpPr>
        <p:spPr>
          <a:xfrm>
            <a:off x="0" y="3165485"/>
            <a:ext cx="9055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ကျွေးမွေးခြင်းဖြင့် ယေရှုကို မနှောင့်ယှက်နိုင် (ဧဝ၊ မဿဲ ၄း၃-၄)။ သူ့ကို အထင်ကြီးလာအောင် လှုံ့ဆော်ခြင်းဖြင့်လည်း သူ့အား နှောင့်ယှက်ခြင်းမပြုနိုင် (သူ၏ကိုယ်ရည်ကိုယ်သွေးကို ရောင်ပြန်ဟပ်ခြင်း၊ မ. 4:5-7)။ နောက်ဆုံးတွင်၊ ယေရှုသည် “ငါ့ကိုကိုးကွယ်လျှင် ခပ်သိမ်းသောအမှုဖြစ်လိမ့်မည်” (လု. </a:t>
            </a:r>
            <a:r>
              <a:rPr lang="my-MM" sz="2000" b="1">
                <a:solidFill>
                  <a:prstClr val="black"/>
                </a:solidFill>
              </a:rPr>
              <a:t>၄:၆-၇)၊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5D8962-D4A7-0D7A-DBC9-8007A315C682}"/>
              </a:ext>
            </a:extLst>
          </p:cNvPr>
          <p:cNvSpPr txBox="1"/>
          <p:nvPr/>
        </p:nvSpPr>
        <p:spPr>
          <a:xfrm>
            <a:off x="0" y="2149822"/>
            <a:ext cx="9055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သို့သော်ဘုရားသခင်သည်လူဇာတိဖြစ်လာသောအခါတွင်အရာများပြောင်းလဲသွားသည်။ ယခု၊ အချို့သောနည်းများဖြင့် ယေရှုသည် သူ့ထက်နိမ့်ကျသည်။ စာတန်သည် ကောင်းကင်ဘုံ၌ ငြင်းပယ်ခံရသော အရာကို လက်ခံရန် ကြိုးစားခဲ့သည် (မဿဲ ၄း၈-၉)။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2AE63-46CA-FCCC-6CEB-00DA1E72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ágrima 4">
            <a:extLst>
              <a:ext uri="{FF2B5EF4-FFF2-40B4-BE49-F238E27FC236}">
                <a16:creationId xmlns:a16="http://schemas.microsoft.com/office/drawing/2014/main" id="{84A2D36B-4A7F-0D42-3C31-D7637291E8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07323" y="102408"/>
            <a:ext cx="4775962" cy="6094111"/>
          </a:xfrm>
          <a:prstGeom prst="teardrop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2"/>
            </a:stretch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5D642E-5D26-159F-7D62-724307A1FA3B}"/>
              </a:ext>
            </a:extLst>
          </p:cNvPr>
          <p:cNvSpPr txBox="1"/>
          <p:nvPr/>
        </p:nvSpPr>
        <p:spPr>
          <a:xfrm>
            <a:off x="5588595" y="388629"/>
            <a:ext cx="599704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B13DA9"/>
                  </a:outerShdw>
                </a:effectLst>
              </a:rPr>
              <a:t>စကြဝဠာ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schemeClr val="bg1"/>
                </a:solidFill>
              </a:rPr>
              <a:t>ပဋိပက္ခ</a:t>
            </a:r>
            <a:r>
              <a:rPr lang="my-MM" sz="7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D962B"/>
                  </a:outerShdw>
                </a:effectLst>
              </a:rPr>
              <a:t>၏</a:t>
            </a:r>
          </a:p>
          <a:p>
            <a:pPr lvl="0" algn="ctr">
              <a:spcBef>
                <a:spcPts val="600"/>
              </a:spcBef>
              <a:defRPr/>
            </a:pPr>
            <a:r>
              <a:rPr lang="my-MM" sz="7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D962B"/>
                  </a:outerShdw>
                </a:effectLst>
              </a:rPr>
              <a:t>ဖြေရှ</a:t>
            </a:r>
            <a:r>
              <a:rPr lang="my-MM" sz="72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5D962B"/>
                  </a:outerShdw>
                </a:effectLst>
              </a:rPr>
              <a:t>င်းချက် </a:t>
            </a:r>
            <a:endParaRPr lang="en-US" sz="7200" b="1" dirty="0">
              <a:solidFill>
                <a:prstClr val="white"/>
              </a:solidFill>
              <a:effectLst>
                <a:outerShdw blurRad="50800" dist="50800" dir="5400000" algn="ctr" rotWithShape="0">
                  <a:srgbClr val="5D962B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3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4737</Words>
  <Application>Microsoft Office PowerPoint</Application>
  <PresentationFormat>Widescreen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12</cp:revision>
  <dcterms:created xsi:type="dcterms:W3CDTF">2025-02-08T09:26:42Z</dcterms:created>
  <dcterms:modified xsi:type="dcterms:W3CDTF">2025-02-19T01:00:09Z</dcterms:modified>
</cp:coreProperties>
</file>