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95" r:id="rId4"/>
    <p:sldId id="296" r:id="rId5"/>
    <p:sldId id="258" r:id="rId6"/>
    <p:sldId id="259" r:id="rId7"/>
    <p:sldId id="261" r:id="rId8"/>
    <p:sldId id="260" r:id="rId9"/>
    <p:sldId id="294" r:id="rId10"/>
    <p:sldId id="264" r:id="rId11"/>
    <p:sldId id="263" r:id="rId12"/>
    <p:sldId id="29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>
        <p:scale>
          <a:sx n="87" d="100"/>
          <a:sy n="87" d="100"/>
        </p:scale>
        <p:origin x="40" y="-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C3DAA-FFA5-4A02-96F0-8865F097CD87}" type="doc">
      <dgm:prSet loTypeId="urn:microsoft.com/office/officeart/2008/layout/PictureStrips" loCatId="picture" qsTypeId="urn:microsoft.com/office/officeart/2005/8/quickstyle/3d1#2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00CBEBE6-6001-4EB3-B2D4-003ECFAF17E2}">
      <dgm:prSet custT="1"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ကောင်းကင်သတ္တဝါများ၏ ကောင်စီတစ်ခုအတွင်းစာတန်</a:t>
          </a:r>
          <a:r>
            <a:rPr lang="en-US" sz="1800" b="1" dirty="0"/>
            <a:t> </a:t>
          </a:r>
          <a:r>
            <a:rPr lang="my-MM" sz="1800" b="1" dirty="0"/>
            <a:t>သည်၎င်းတို့ကြားတွင်ပေါ်လာသည်။</a:t>
          </a:r>
          <a:r>
            <a:rPr lang="en-US" sz="1800" b="1" dirty="0"/>
            <a:t> </a:t>
          </a:r>
          <a:r>
            <a:rPr lang="my-MM" sz="1800" b="1" dirty="0"/>
            <a:t>(ယောဘ ၁:၆-၇)</a:t>
          </a:r>
          <a:endParaRPr lang="es-ES" sz="1800" dirty="0"/>
        </a:p>
      </dgm:t>
    </dgm:pt>
    <dgm:pt modelId="{47F61393-38B7-43B1-80CB-17ABC1B3628D}" type="parTrans" cxnId="{251B9891-25B0-49AC-8D02-90878DAC3507}">
      <dgm:prSet/>
      <dgm:spPr/>
      <dgm:t>
        <a:bodyPr/>
        <a:lstStyle/>
        <a:p>
          <a:endParaRPr lang="es-ES" sz="2000"/>
        </a:p>
      </dgm:t>
    </dgm:pt>
    <dgm:pt modelId="{5EA0EB03-285C-48AA-B641-0EC54AE082F8}" type="sibTrans" cxnId="{251B9891-25B0-49AC-8D02-90878DAC3507}">
      <dgm:prSet/>
      <dgm:spPr/>
      <dgm:t>
        <a:bodyPr/>
        <a:lstStyle/>
        <a:p>
          <a:endParaRPr lang="es-ES" sz="2000"/>
        </a:p>
      </dgm:t>
    </dgm:pt>
    <dgm:pt modelId="{AB24E7AA-98B0-46EF-B68A-B6D0DB2129B0}">
      <dgm:prSet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စာတန်သည်ဘုရားသခင်ကိုပြစ်မှားသောပြစ်တင်စွပ်စွဲမှုများနှင့်ရင်ဆိုင်ရသောအခါ၊ယောဘ၏အမှုကိုသူထောက်ပြသည် (ယောဘ ၁း၈)၊</a:t>
          </a:r>
          <a:endParaRPr lang="es-ES" sz="1800" dirty="0"/>
        </a:p>
      </dgm:t>
    </dgm:pt>
    <dgm:pt modelId="{5A8D2606-1611-4A40-ADBE-9241519373B6}" type="parTrans" cxnId="{6913CD4B-BD88-4287-9B7F-79E44C146D29}">
      <dgm:prSet/>
      <dgm:spPr/>
      <dgm:t>
        <a:bodyPr/>
        <a:lstStyle/>
        <a:p>
          <a:endParaRPr lang="es-ES" sz="2000"/>
        </a:p>
      </dgm:t>
    </dgm:pt>
    <dgm:pt modelId="{7E647759-2561-41E9-BD63-B68E2E28A500}" type="sibTrans" cxnId="{6913CD4B-BD88-4287-9B7F-79E44C146D29}">
      <dgm:prSet/>
      <dgm:spPr/>
      <dgm:t>
        <a:bodyPr/>
        <a:lstStyle/>
        <a:p>
          <a:endParaRPr lang="es-ES" sz="2000"/>
        </a:p>
      </dgm:t>
    </dgm:pt>
    <dgm:pt modelId="{7F5813A6-5764-4412-88F9-C214909C1399}">
      <dgm:prSet custT="1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စာတန်သည် ယောဘအပေါ် တရားမျှတမှုမရှိသောအကာအကွယ်ကို တောင်းဆိုသည် (ယောဘ ၁း၉-၁၁)၊</a:t>
          </a:r>
          <a:endParaRPr lang="es-ES" sz="1800" dirty="0"/>
        </a:p>
      </dgm:t>
    </dgm:pt>
    <dgm:pt modelId="{5A1A6B97-2A72-4696-8F8A-BBDB5C4FAD65}" type="parTrans" cxnId="{94101716-8B06-4B9E-B730-C7BEF201F20B}">
      <dgm:prSet/>
      <dgm:spPr/>
      <dgm:t>
        <a:bodyPr/>
        <a:lstStyle/>
        <a:p>
          <a:endParaRPr lang="es-ES" sz="2000"/>
        </a:p>
      </dgm:t>
    </dgm:pt>
    <dgm:pt modelId="{5BCE6F2C-C050-4BDB-AF12-92F4578A7AE6}" type="sibTrans" cxnId="{94101716-8B06-4B9E-B730-C7BEF201F20B}">
      <dgm:prSet/>
      <dgm:spPr/>
      <dgm:t>
        <a:bodyPr/>
        <a:lstStyle/>
        <a:p>
          <a:endParaRPr lang="es-ES" sz="2000"/>
        </a:p>
      </dgm:t>
    </dgm:pt>
    <dgm:pt modelId="{B19E74DA-D55E-492D-A4E3-337B96B31271}">
      <dgm:prSet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964437"/>
          </a:solidFill>
        </a:ln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ဘုရားသခင်သည် ယောဘ၏ ဥစ္စာများကိုတိုက်ခိုက်ရန်ခွင့်ပြုသော်လည်း  လူကိုမဟုတ် (ယောဘ ၁း၁၂)၊</a:t>
          </a:r>
          <a:endParaRPr lang="es-ES" sz="1800" dirty="0"/>
        </a:p>
      </dgm:t>
    </dgm:pt>
    <dgm:pt modelId="{4F79668E-9EEE-4298-8296-CF931D407445}" type="parTrans" cxnId="{A48B3364-F20A-4E93-8DE4-570ECB88A411}">
      <dgm:prSet/>
      <dgm:spPr/>
      <dgm:t>
        <a:bodyPr/>
        <a:lstStyle/>
        <a:p>
          <a:endParaRPr lang="es-ES" sz="2000"/>
        </a:p>
      </dgm:t>
    </dgm:pt>
    <dgm:pt modelId="{962312CC-05CF-4A71-9C76-40EE4E7FD3E4}" type="sibTrans" cxnId="{A48B3364-F20A-4E93-8DE4-570ECB88A411}">
      <dgm:prSet/>
      <dgm:spPr/>
      <dgm:t>
        <a:bodyPr/>
        <a:lstStyle/>
        <a:p>
          <a:endParaRPr lang="es-ES" sz="2000"/>
        </a:p>
      </dgm:t>
    </dgm:pt>
    <dgm:pt modelId="{E5B5BB99-90E4-4F29-8987-326F277DFA94}">
      <dgm:prSet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ယောဘ၏သစ္စာစောင့်သိမှုတွင်၊ စာတန်သည်ဘုရားသခင်အပေါ် သူ၏စွပ်စွဲချက်များကိုဆက်</a:t>
          </a:r>
          <a:r>
            <a:rPr lang="en-US" sz="1800" b="1" dirty="0"/>
            <a:t> </a:t>
          </a:r>
          <a:r>
            <a:rPr lang="my-MM" sz="1800" b="1" dirty="0"/>
            <a:t>လက်ထိန်းသိမ်းထားရန်တောင်းဆိုသည် (ယောဘ ၂း၄-၅)။</a:t>
          </a:r>
          <a:endParaRPr lang="es-ES" sz="1800" dirty="0"/>
        </a:p>
      </dgm:t>
    </dgm:pt>
    <dgm:pt modelId="{A7DA863A-BE4D-4FBA-8A03-FA22F9EACF50}" type="parTrans" cxnId="{4435E960-D72C-4B0F-929F-E0059840566C}">
      <dgm:prSet/>
      <dgm:spPr/>
      <dgm:t>
        <a:bodyPr/>
        <a:lstStyle/>
        <a:p>
          <a:endParaRPr lang="es-ES" sz="2000"/>
        </a:p>
      </dgm:t>
    </dgm:pt>
    <dgm:pt modelId="{440710C2-64EA-4C4F-BFC2-7A8222288A76}" type="sibTrans" cxnId="{4435E960-D72C-4B0F-929F-E0059840566C}">
      <dgm:prSet/>
      <dgm:spPr/>
      <dgm:t>
        <a:bodyPr/>
        <a:lstStyle/>
        <a:p>
          <a:endParaRPr lang="es-ES" sz="2000"/>
        </a:p>
      </dgm:t>
    </dgm:pt>
    <dgm:pt modelId="{E46D08E4-6EC5-49EB-A407-DCC1A150CF78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extrusionH="12700">
          <a:bevelT w="114300" prst="artDeco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ဘုရားသခင်သည် ယောဘအား ကိုယ်ထိလက်ရောက်ထိခိုက်စေရန်ခွင့်ပြုသော်လည်းသူ့ကို မသတ်ရန်ခွင့်ပြုသည်(ယောဘ ၂း၆-၇)။</a:t>
          </a:r>
          <a:endParaRPr lang="es-ES" sz="1800" dirty="0"/>
        </a:p>
      </dgm:t>
    </dgm:pt>
    <dgm:pt modelId="{4C1687E2-7DA9-4388-AB66-8575C5A87DD8}" type="parTrans" cxnId="{58918374-64E2-46B0-BAB9-893E9948E48C}">
      <dgm:prSet/>
      <dgm:spPr/>
      <dgm:t>
        <a:bodyPr/>
        <a:lstStyle/>
        <a:p>
          <a:endParaRPr lang="es-ES" sz="2000"/>
        </a:p>
      </dgm:t>
    </dgm:pt>
    <dgm:pt modelId="{22DD6849-64C8-431D-BDF3-6DF7C1E09C62}" type="sibTrans" cxnId="{58918374-64E2-46B0-BAB9-893E9948E48C}">
      <dgm:prSet/>
      <dgm:spPr/>
      <dgm:t>
        <a:bodyPr/>
        <a:lstStyle/>
        <a:p>
          <a:endParaRPr lang="es-ES" sz="2000"/>
        </a:p>
      </dgm:t>
    </dgm:pt>
    <dgm:pt modelId="{330FE70F-E0E3-4483-B4B8-51505C494D52}" type="pres">
      <dgm:prSet presAssocID="{223C3DAA-FFA5-4A02-96F0-8865F097CD87}" presName="Name0" presStyleCnt="0">
        <dgm:presLayoutVars>
          <dgm:dir/>
          <dgm:resizeHandles val="exact"/>
        </dgm:presLayoutVars>
      </dgm:prSet>
      <dgm:spPr/>
    </dgm:pt>
    <dgm:pt modelId="{7514C656-DF10-439F-8B7F-3F11B785E8EA}" type="pres">
      <dgm:prSet presAssocID="{00CBEBE6-6001-4EB3-B2D4-003ECFAF17E2}" presName="composite" presStyleCnt="0"/>
      <dgm:spPr/>
    </dgm:pt>
    <dgm:pt modelId="{4AB4FE1C-6B6A-4355-92DB-1E68C226DCDB}" type="pres">
      <dgm:prSet presAssocID="{00CBEBE6-6001-4EB3-B2D4-003ECFAF17E2}" presName="rect1" presStyleLbl="trAlignAcc1" presStyleIdx="0" presStyleCnt="6" custScaleY="147937">
        <dgm:presLayoutVars>
          <dgm:bulletEnabled val="1"/>
        </dgm:presLayoutVars>
      </dgm:prSet>
      <dgm:spPr/>
    </dgm:pt>
    <dgm:pt modelId="{C31CAC7E-62AE-4DD8-ABC1-3B2CD526502F}" type="pres">
      <dgm:prSet presAssocID="{00CBEBE6-6001-4EB3-B2D4-003ECFAF17E2}" presName="rect2" presStyleLbl="fgImgPlace1" presStyleIdx="0" presStyleCnt="6"/>
      <dgm:spPr>
        <a:blipFill dpi="0" rotWithShape="1">
          <a:blip xmlns:r="http://schemas.openxmlformats.org/officeDocument/2006/relationships" r:embed="rId1" cstate="hqprint"/>
          <a:srcRect/>
          <a:stretch>
            <a:fillRect t="1092"/>
          </a:stretch>
        </a:blipFill>
        <a:ln w="28575">
          <a:solidFill>
            <a:srgbClr val="817E00"/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  <dgm:pt modelId="{4E2CD47E-8E68-417C-B1E7-90E76796982F}" type="pres">
      <dgm:prSet presAssocID="{5EA0EB03-285C-48AA-B641-0EC54AE082F8}" presName="sibTrans" presStyleCnt="0"/>
      <dgm:spPr/>
    </dgm:pt>
    <dgm:pt modelId="{1F4CA9A6-1D52-4E1B-A610-F25B555A2781}" type="pres">
      <dgm:prSet presAssocID="{AB24E7AA-98B0-46EF-B68A-B6D0DB2129B0}" presName="composite" presStyleCnt="0"/>
      <dgm:spPr/>
    </dgm:pt>
    <dgm:pt modelId="{ED7696A4-394F-4E41-9FC3-38955C24D2DE}" type="pres">
      <dgm:prSet presAssocID="{AB24E7AA-98B0-46EF-B68A-B6D0DB2129B0}" presName="rect1" presStyleLbl="trAlignAcc1" presStyleIdx="1" presStyleCnt="6" custScaleY="147937">
        <dgm:presLayoutVars>
          <dgm:bulletEnabled val="1"/>
        </dgm:presLayoutVars>
      </dgm:prSet>
      <dgm:spPr/>
    </dgm:pt>
    <dgm:pt modelId="{95B27D70-7744-4011-BDAA-8201BEBC5408}" type="pres">
      <dgm:prSet presAssocID="{AB24E7AA-98B0-46EF-B68A-B6D0DB2129B0}" presName="rect2" presStyleLbl="fgImgPlace1" presStyleIdx="1" presStyleCnt="6"/>
      <dgm:spPr>
        <a:blipFill dpi="0" rotWithShape="1">
          <a:blip xmlns:r="http://schemas.openxmlformats.org/officeDocument/2006/relationships" r:embed="rId2" cstate="hqprint"/>
          <a:srcRect/>
          <a:stretch>
            <a:fillRect t="1092"/>
          </a:stretch>
        </a:blipFill>
        <a:ln w="28575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  <dgm:pt modelId="{72996164-6609-4DD0-BF42-F53E0508FBDC}" type="pres">
      <dgm:prSet presAssocID="{7E647759-2561-41E9-BD63-B68E2E28A500}" presName="sibTrans" presStyleCnt="0"/>
      <dgm:spPr/>
    </dgm:pt>
    <dgm:pt modelId="{221DBB68-F928-43EA-B81D-C3280E0BEAA0}" type="pres">
      <dgm:prSet presAssocID="{7F5813A6-5764-4412-88F9-C214909C1399}" presName="composite" presStyleCnt="0"/>
      <dgm:spPr/>
    </dgm:pt>
    <dgm:pt modelId="{567487B3-F573-4110-A86F-44B43770C47A}" type="pres">
      <dgm:prSet presAssocID="{7F5813A6-5764-4412-88F9-C214909C1399}" presName="rect1" presStyleLbl="trAlignAcc1" presStyleIdx="2" presStyleCnt="6" custScaleY="147937">
        <dgm:presLayoutVars>
          <dgm:bulletEnabled val="1"/>
        </dgm:presLayoutVars>
      </dgm:prSet>
      <dgm:spPr/>
    </dgm:pt>
    <dgm:pt modelId="{90289D40-4BE3-4C8D-9C1F-3DB98EE2F3B5}" type="pres">
      <dgm:prSet presAssocID="{7F5813A6-5764-4412-88F9-C214909C1399}" presName="rect2" presStyleLbl="fgImgPlace1" presStyleIdx="2" presStyleCnt="6"/>
      <dgm:spPr>
        <a:blipFill dpi="0" rotWithShape="1">
          <a:blip xmlns:r="http://schemas.openxmlformats.org/officeDocument/2006/relationships" r:embed="rId3" cstate="hqprint"/>
          <a:srcRect/>
          <a:stretch>
            <a:fillRect t="1092"/>
          </a:stretch>
        </a:blipFill>
        <a:ln w="28575">
          <a:solidFill>
            <a:schemeClr val="accent5">
              <a:lumMod val="50000"/>
            </a:schemeClr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  <dgm:pt modelId="{BE4FEF52-4272-44E5-8BE2-C91C1A42B711}" type="pres">
      <dgm:prSet presAssocID="{5BCE6F2C-C050-4BDB-AF12-92F4578A7AE6}" presName="sibTrans" presStyleCnt="0"/>
      <dgm:spPr/>
    </dgm:pt>
    <dgm:pt modelId="{A83BB1EE-D63B-4647-899B-538761321BF5}" type="pres">
      <dgm:prSet presAssocID="{B19E74DA-D55E-492D-A4E3-337B96B31271}" presName="composite" presStyleCnt="0"/>
      <dgm:spPr/>
    </dgm:pt>
    <dgm:pt modelId="{C93569C7-BDE9-4864-A1F2-F86F423869AB}" type="pres">
      <dgm:prSet presAssocID="{B19E74DA-D55E-492D-A4E3-337B96B31271}" presName="rect1" presStyleLbl="trAlignAcc1" presStyleIdx="3" presStyleCnt="6" custScaleY="147937">
        <dgm:presLayoutVars>
          <dgm:bulletEnabled val="1"/>
        </dgm:presLayoutVars>
      </dgm:prSet>
      <dgm:spPr/>
    </dgm:pt>
    <dgm:pt modelId="{2FD9714F-0A01-4001-94B8-2A82712FC299}" type="pres">
      <dgm:prSet presAssocID="{B19E74DA-D55E-492D-A4E3-337B96B31271}" presName="rect2" presStyleLbl="fgImgPlace1" presStyleIdx="3" presStyleCnt="6"/>
      <dgm:spPr>
        <a:blipFill dpi="0" rotWithShape="1">
          <a:blip xmlns:r="http://schemas.openxmlformats.org/officeDocument/2006/relationships" r:embed="rId4" cstate="hqprint"/>
          <a:srcRect/>
          <a:stretch>
            <a:fillRect t="3"/>
          </a:stretch>
        </a:blipFill>
        <a:ln w="28575">
          <a:solidFill>
            <a:srgbClr val="7E6000"/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  <dgm:pt modelId="{F0561565-D993-4A14-AC15-672B16D77278}" type="pres">
      <dgm:prSet presAssocID="{962312CC-05CF-4A71-9C76-40EE4E7FD3E4}" presName="sibTrans" presStyleCnt="0"/>
      <dgm:spPr/>
    </dgm:pt>
    <dgm:pt modelId="{A0E7D7B9-A9EE-4D91-B7A6-EE6D5A8760FA}" type="pres">
      <dgm:prSet presAssocID="{E5B5BB99-90E4-4F29-8987-326F277DFA94}" presName="composite" presStyleCnt="0"/>
      <dgm:spPr/>
    </dgm:pt>
    <dgm:pt modelId="{61FF508F-E0F1-4274-A004-7E7DF1A2DB92}" type="pres">
      <dgm:prSet presAssocID="{E5B5BB99-90E4-4F29-8987-326F277DFA94}" presName="rect1" presStyleLbl="trAlignAcc1" presStyleIdx="4" presStyleCnt="6" custScaleY="147937">
        <dgm:presLayoutVars>
          <dgm:bulletEnabled val="1"/>
        </dgm:presLayoutVars>
      </dgm:prSet>
      <dgm:spPr/>
    </dgm:pt>
    <dgm:pt modelId="{2A6EB721-3520-417D-A25F-7D8B34470EFA}" type="pres">
      <dgm:prSet presAssocID="{E5B5BB99-90E4-4F29-8987-326F277DFA94}" presName="rect2" presStyleLbl="fgImgPlace1" presStyleIdx="4" presStyleCnt="6"/>
      <dgm:spPr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  <dgm:pt modelId="{157BD00B-6E2C-4441-8812-6EC36E093F6E}" type="pres">
      <dgm:prSet presAssocID="{440710C2-64EA-4C4F-BFC2-7A8222288A76}" presName="sibTrans" presStyleCnt="0"/>
      <dgm:spPr/>
    </dgm:pt>
    <dgm:pt modelId="{467DCF91-9BF2-4A09-93F7-A80CA36C3E4C}" type="pres">
      <dgm:prSet presAssocID="{E46D08E4-6EC5-49EB-A407-DCC1A150CF78}" presName="composite" presStyleCnt="0"/>
      <dgm:spPr/>
    </dgm:pt>
    <dgm:pt modelId="{108DC524-58A5-4FAF-A928-2C6660978039}" type="pres">
      <dgm:prSet presAssocID="{E46D08E4-6EC5-49EB-A407-DCC1A150CF78}" presName="rect1" presStyleLbl="trAlignAcc1" presStyleIdx="5" presStyleCnt="6" custScaleY="147937">
        <dgm:presLayoutVars>
          <dgm:bulletEnabled val="1"/>
        </dgm:presLayoutVars>
      </dgm:prSet>
      <dgm:spPr/>
    </dgm:pt>
    <dgm:pt modelId="{0CC6981F-6594-4FC3-9E6F-5E670BF5B1E1}" type="pres">
      <dgm:prSet presAssocID="{E46D08E4-6EC5-49EB-A407-DCC1A150CF78}" presName="rect2" presStyleLbl="fgImgPlace1" presStyleIdx="5" presStyleCnt="6"/>
      <dgm:spPr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 w="28575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</dgm:pt>
  </dgm:ptLst>
  <dgm:cxnLst>
    <dgm:cxn modelId="{94101716-8B06-4B9E-B730-C7BEF201F20B}" srcId="{223C3DAA-FFA5-4A02-96F0-8865F097CD87}" destId="{7F5813A6-5764-4412-88F9-C214909C1399}" srcOrd="2" destOrd="0" parTransId="{5A1A6B97-2A72-4696-8F8A-BBDB5C4FAD65}" sibTransId="{5BCE6F2C-C050-4BDB-AF12-92F4578A7AE6}"/>
    <dgm:cxn modelId="{EFF20F24-E5B6-45D8-B621-E700F7FB9265}" type="presOf" srcId="{223C3DAA-FFA5-4A02-96F0-8865F097CD87}" destId="{330FE70F-E0E3-4483-B4B8-51505C494D52}" srcOrd="0" destOrd="0" presId="urn:microsoft.com/office/officeart/2008/layout/PictureStrips"/>
    <dgm:cxn modelId="{4435E960-D72C-4B0F-929F-E0059840566C}" srcId="{223C3DAA-FFA5-4A02-96F0-8865F097CD87}" destId="{E5B5BB99-90E4-4F29-8987-326F277DFA94}" srcOrd="4" destOrd="0" parTransId="{A7DA863A-BE4D-4FBA-8A03-FA22F9EACF50}" sibTransId="{440710C2-64EA-4C4F-BFC2-7A8222288A76}"/>
    <dgm:cxn modelId="{A48B3364-F20A-4E93-8DE4-570ECB88A411}" srcId="{223C3DAA-FFA5-4A02-96F0-8865F097CD87}" destId="{B19E74DA-D55E-492D-A4E3-337B96B31271}" srcOrd="3" destOrd="0" parTransId="{4F79668E-9EEE-4298-8296-CF931D407445}" sibTransId="{962312CC-05CF-4A71-9C76-40EE4E7FD3E4}"/>
    <dgm:cxn modelId="{B0792B46-8640-490C-B20B-EEA1F416709C}" type="presOf" srcId="{00CBEBE6-6001-4EB3-B2D4-003ECFAF17E2}" destId="{4AB4FE1C-6B6A-4355-92DB-1E68C226DCDB}" srcOrd="0" destOrd="0" presId="urn:microsoft.com/office/officeart/2008/layout/PictureStrips"/>
    <dgm:cxn modelId="{6913CD4B-BD88-4287-9B7F-79E44C146D29}" srcId="{223C3DAA-FFA5-4A02-96F0-8865F097CD87}" destId="{AB24E7AA-98B0-46EF-B68A-B6D0DB2129B0}" srcOrd="1" destOrd="0" parTransId="{5A8D2606-1611-4A40-ADBE-9241519373B6}" sibTransId="{7E647759-2561-41E9-BD63-B68E2E28A500}"/>
    <dgm:cxn modelId="{CCCF964F-B688-4533-8DE7-F73DCF16C05F}" type="presOf" srcId="{E46D08E4-6EC5-49EB-A407-DCC1A150CF78}" destId="{108DC524-58A5-4FAF-A928-2C6660978039}" srcOrd="0" destOrd="0" presId="urn:microsoft.com/office/officeart/2008/layout/PictureStrips"/>
    <dgm:cxn modelId="{58918374-64E2-46B0-BAB9-893E9948E48C}" srcId="{223C3DAA-FFA5-4A02-96F0-8865F097CD87}" destId="{E46D08E4-6EC5-49EB-A407-DCC1A150CF78}" srcOrd="5" destOrd="0" parTransId="{4C1687E2-7DA9-4388-AB66-8575C5A87DD8}" sibTransId="{22DD6849-64C8-431D-BDF3-6DF7C1E09C62}"/>
    <dgm:cxn modelId="{895DCD87-855C-4FC1-A2BD-8DCAECB940A1}" type="presOf" srcId="{B19E74DA-D55E-492D-A4E3-337B96B31271}" destId="{C93569C7-BDE9-4864-A1F2-F86F423869AB}" srcOrd="0" destOrd="0" presId="urn:microsoft.com/office/officeart/2008/layout/PictureStrips"/>
    <dgm:cxn modelId="{5ECBBA90-F2A7-4282-ABFF-C211DB8E1C49}" type="presOf" srcId="{7F5813A6-5764-4412-88F9-C214909C1399}" destId="{567487B3-F573-4110-A86F-44B43770C47A}" srcOrd="0" destOrd="0" presId="urn:microsoft.com/office/officeart/2008/layout/PictureStrips"/>
    <dgm:cxn modelId="{251B9891-25B0-49AC-8D02-90878DAC3507}" srcId="{223C3DAA-FFA5-4A02-96F0-8865F097CD87}" destId="{00CBEBE6-6001-4EB3-B2D4-003ECFAF17E2}" srcOrd="0" destOrd="0" parTransId="{47F61393-38B7-43B1-80CB-17ABC1B3628D}" sibTransId="{5EA0EB03-285C-48AA-B641-0EC54AE082F8}"/>
    <dgm:cxn modelId="{55E2BBB5-4159-463D-835C-CF782CEE470C}" type="presOf" srcId="{AB24E7AA-98B0-46EF-B68A-B6D0DB2129B0}" destId="{ED7696A4-394F-4E41-9FC3-38955C24D2DE}" srcOrd="0" destOrd="0" presId="urn:microsoft.com/office/officeart/2008/layout/PictureStrips"/>
    <dgm:cxn modelId="{3AB4B0D2-58F9-49E8-8B2C-0C661FE4F90B}" type="presOf" srcId="{E5B5BB99-90E4-4F29-8987-326F277DFA94}" destId="{61FF508F-E0F1-4274-A004-7E7DF1A2DB92}" srcOrd="0" destOrd="0" presId="urn:microsoft.com/office/officeart/2008/layout/PictureStrips"/>
    <dgm:cxn modelId="{7F7858A5-9AFA-4F34-93CE-8BD7829F6696}" type="presParOf" srcId="{330FE70F-E0E3-4483-B4B8-51505C494D52}" destId="{7514C656-DF10-439F-8B7F-3F11B785E8EA}" srcOrd="0" destOrd="0" presId="urn:microsoft.com/office/officeart/2008/layout/PictureStrips"/>
    <dgm:cxn modelId="{72C66747-4420-4877-B3FA-012F2C03AFEC}" type="presParOf" srcId="{7514C656-DF10-439F-8B7F-3F11B785E8EA}" destId="{4AB4FE1C-6B6A-4355-92DB-1E68C226DCDB}" srcOrd="0" destOrd="0" presId="urn:microsoft.com/office/officeart/2008/layout/PictureStrips"/>
    <dgm:cxn modelId="{251A40C3-3F0E-437D-94B1-C4F0C48FD067}" type="presParOf" srcId="{7514C656-DF10-439F-8B7F-3F11B785E8EA}" destId="{C31CAC7E-62AE-4DD8-ABC1-3B2CD526502F}" srcOrd="1" destOrd="0" presId="urn:microsoft.com/office/officeart/2008/layout/PictureStrips"/>
    <dgm:cxn modelId="{A60D332D-6A66-4A00-AA1A-5C4D9EC8B2F6}" type="presParOf" srcId="{330FE70F-E0E3-4483-B4B8-51505C494D52}" destId="{4E2CD47E-8E68-417C-B1E7-90E76796982F}" srcOrd="1" destOrd="0" presId="urn:microsoft.com/office/officeart/2008/layout/PictureStrips"/>
    <dgm:cxn modelId="{ACC084F7-8A7C-4E7A-B833-C1BFF1BA02D8}" type="presParOf" srcId="{330FE70F-E0E3-4483-B4B8-51505C494D52}" destId="{1F4CA9A6-1D52-4E1B-A610-F25B555A2781}" srcOrd="2" destOrd="0" presId="urn:microsoft.com/office/officeart/2008/layout/PictureStrips"/>
    <dgm:cxn modelId="{6157DB49-29DB-4863-AE47-64B6B37B768A}" type="presParOf" srcId="{1F4CA9A6-1D52-4E1B-A610-F25B555A2781}" destId="{ED7696A4-394F-4E41-9FC3-38955C24D2DE}" srcOrd="0" destOrd="0" presId="urn:microsoft.com/office/officeart/2008/layout/PictureStrips"/>
    <dgm:cxn modelId="{2D486804-6593-4DDE-BBAF-D8B09AA2B4A6}" type="presParOf" srcId="{1F4CA9A6-1D52-4E1B-A610-F25B555A2781}" destId="{95B27D70-7744-4011-BDAA-8201BEBC5408}" srcOrd="1" destOrd="0" presId="urn:microsoft.com/office/officeart/2008/layout/PictureStrips"/>
    <dgm:cxn modelId="{6FB00F84-0525-4455-9515-33EB35266D11}" type="presParOf" srcId="{330FE70F-E0E3-4483-B4B8-51505C494D52}" destId="{72996164-6609-4DD0-BF42-F53E0508FBDC}" srcOrd="3" destOrd="0" presId="urn:microsoft.com/office/officeart/2008/layout/PictureStrips"/>
    <dgm:cxn modelId="{9EB57146-0B80-4CB8-ABCF-616AA0C0FEBB}" type="presParOf" srcId="{330FE70F-E0E3-4483-B4B8-51505C494D52}" destId="{221DBB68-F928-43EA-B81D-C3280E0BEAA0}" srcOrd="4" destOrd="0" presId="urn:microsoft.com/office/officeart/2008/layout/PictureStrips"/>
    <dgm:cxn modelId="{D299DD20-8668-4511-8C0D-F917EB7ACD1A}" type="presParOf" srcId="{221DBB68-F928-43EA-B81D-C3280E0BEAA0}" destId="{567487B3-F573-4110-A86F-44B43770C47A}" srcOrd="0" destOrd="0" presId="urn:microsoft.com/office/officeart/2008/layout/PictureStrips"/>
    <dgm:cxn modelId="{308FCCC7-D947-4F5E-BD6F-35A917715B3F}" type="presParOf" srcId="{221DBB68-F928-43EA-B81D-C3280E0BEAA0}" destId="{90289D40-4BE3-4C8D-9C1F-3DB98EE2F3B5}" srcOrd="1" destOrd="0" presId="urn:microsoft.com/office/officeart/2008/layout/PictureStrips"/>
    <dgm:cxn modelId="{28D28130-4D53-47A1-821D-B6F0695E28F1}" type="presParOf" srcId="{330FE70F-E0E3-4483-B4B8-51505C494D52}" destId="{BE4FEF52-4272-44E5-8BE2-C91C1A42B711}" srcOrd="5" destOrd="0" presId="urn:microsoft.com/office/officeart/2008/layout/PictureStrips"/>
    <dgm:cxn modelId="{AC67C2FB-E7EC-4A90-B3B4-1FE68A9C8014}" type="presParOf" srcId="{330FE70F-E0E3-4483-B4B8-51505C494D52}" destId="{A83BB1EE-D63B-4647-899B-538761321BF5}" srcOrd="6" destOrd="0" presId="urn:microsoft.com/office/officeart/2008/layout/PictureStrips"/>
    <dgm:cxn modelId="{5739BE80-4E2E-4348-A5D5-0B054F9E55A4}" type="presParOf" srcId="{A83BB1EE-D63B-4647-899B-538761321BF5}" destId="{C93569C7-BDE9-4864-A1F2-F86F423869AB}" srcOrd="0" destOrd="0" presId="urn:microsoft.com/office/officeart/2008/layout/PictureStrips"/>
    <dgm:cxn modelId="{4C05F453-2EED-468E-BC50-4EA3F89F6DC6}" type="presParOf" srcId="{A83BB1EE-D63B-4647-899B-538761321BF5}" destId="{2FD9714F-0A01-4001-94B8-2A82712FC299}" srcOrd="1" destOrd="0" presId="urn:microsoft.com/office/officeart/2008/layout/PictureStrips"/>
    <dgm:cxn modelId="{FB040463-0D3F-47DD-B350-6D02F12D6819}" type="presParOf" srcId="{330FE70F-E0E3-4483-B4B8-51505C494D52}" destId="{F0561565-D993-4A14-AC15-672B16D77278}" srcOrd="7" destOrd="0" presId="urn:microsoft.com/office/officeart/2008/layout/PictureStrips"/>
    <dgm:cxn modelId="{BE3917C2-735A-462C-BCB0-F7DA1584777A}" type="presParOf" srcId="{330FE70F-E0E3-4483-B4B8-51505C494D52}" destId="{A0E7D7B9-A9EE-4D91-B7A6-EE6D5A8760FA}" srcOrd="8" destOrd="0" presId="urn:microsoft.com/office/officeart/2008/layout/PictureStrips"/>
    <dgm:cxn modelId="{F8294F70-BB67-41D0-9401-C4DFF38FA5C0}" type="presParOf" srcId="{A0E7D7B9-A9EE-4D91-B7A6-EE6D5A8760FA}" destId="{61FF508F-E0F1-4274-A004-7E7DF1A2DB92}" srcOrd="0" destOrd="0" presId="urn:microsoft.com/office/officeart/2008/layout/PictureStrips"/>
    <dgm:cxn modelId="{D5EE329A-B6D0-4260-BD72-AB206BBA089E}" type="presParOf" srcId="{A0E7D7B9-A9EE-4D91-B7A6-EE6D5A8760FA}" destId="{2A6EB721-3520-417D-A25F-7D8B34470EFA}" srcOrd="1" destOrd="0" presId="urn:microsoft.com/office/officeart/2008/layout/PictureStrips"/>
    <dgm:cxn modelId="{DE14905F-2BF0-4094-85E6-14CDD0EA3EB4}" type="presParOf" srcId="{330FE70F-E0E3-4483-B4B8-51505C494D52}" destId="{157BD00B-6E2C-4441-8812-6EC36E093F6E}" srcOrd="9" destOrd="0" presId="urn:microsoft.com/office/officeart/2008/layout/PictureStrips"/>
    <dgm:cxn modelId="{414FEF01-89ED-49D8-8DC9-F8131584A6E6}" type="presParOf" srcId="{330FE70F-E0E3-4483-B4B8-51505C494D52}" destId="{467DCF91-9BF2-4A09-93F7-A80CA36C3E4C}" srcOrd="10" destOrd="0" presId="urn:microsoft.com/office/officeart/2008/layout/PictureStrips"/>
    <dgm:cxn modelId="{4D550B55-9FAA-4694-84FA-9F9508B64447}" type="presParOf" srcId="{467DCF91-9BF2-4A09-93F7-A80CA36C3E4C}" destId="{108DC524-58A5-4FAF-A928-2C6660978039}" srcOrd="0" destOrd="0" presId="urn:microsoft.com/office/officeart/2008/layout/PictureStrips"/>
    <dgm:cxn modelId="{14E3F48A-2ACF-433B-AC62-B3B4EFFA4639}" type="presParOf" srcId="{467DCF91-9BF2-4A09-93F7-A80CA36C3E4C}" destId="{0CC6981F-6594-4FC3-9E6F-5E670BF5B1E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FE1C-6B6A-4355-92DB-1E68C226DCDB}">
      <dsp:nvSpPr>
        <dsp:cNvPr id="0" name=""/>
        <dsp:cNvSpPr/>
      </dsp:nvSpPr>
      <dsp:spPr bwMode="white">
        <a:xfrm>
          <a:off x="152342" y="296374"/>
          <a:ext cx="3645135" cy="1685157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accent3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ကောင်းကင်သတ္တဝါများ၏ ကောင်စီတစ်ခုအတွင်းစာတန်</a:t>
          </a:r>
          <a:r>
            <a:rPr lang="en-US" sz="1800" b="1" kern="1200" dirty="0"/>
            <a:t> </a:t>
          </a:r>
          <a:r>
            <a:rPr lang="my-MM" sz="1800" b="1" kern="1200" dirty="0"/>
            <a:t>သည်၎င်းတို့ကြားတွင်ပေါ်လာသည်။</a:t>
          </a:r>
          <a:r>
            <a:rPr lang="en-US" sz="1800" b="1" kern="1200" dirty="0"/>
            <a:t> </a:t>
          </a:r>
          <a:r>
            <a:rPr lang="my-MM" sz="1800" b="1" kern="1200" dirty="0"/>
            <a:t>(ယောဘ ၁:၆-၇)</a:t>
          </a:r>
          <a:endParaRPr lang="es-ES" sz="1800" kern="1200" dirty="0"/>
        </a:p>
      </dsp:txBody>
      <dsp:txXfrm>
        <a:off x="152342" y="296374"/>
        <a:ext cx="3645135" cy="1685157"/>
      </dsp:txXfrm>
    </dsp:sp>
    <dsp:sp modelId="{C31CAC7E-62AE-4DD8-ABC1-3B2CD526502F}">
      <dsp:nvSpPr>
        <dsp:cNvPr id="0" name=""/>
        <dsp:cNvSpPr/>
      </dsp:nvSpPr>
      <dsp:spPr>
        <a:xfrm>
          <a:off x="461" y="404863"/>
          <a:ext cx="797373" cy="1196059"/>
        </a:xfrm>
        <a:prstGeom prst="rect">
          <a:avLst/>
        </a:prstGeom>
        <a:blipFill dpi="0" rotWithShape="1">
          <a:blip xmlns:r="http://schemas.openxmlformats.org/officeDocument/2006/relationships" r:embed="rId1" cstate="hqprint"/>
          <a:srcRect/>
          <a:stretch>
            <a:fillRect t="1092"/>
          </a:stretch>
        </a:blipFill>
        <a:ln w="28575">
          <a:solidFill>
            <a:srgbClr val="817E00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7696A4-394F-4E41-9FC3-38955C24D2DE}">
      <dsp:nvSpPr>
        <dsp:cNvPr id="0" name=""/>
        <dsp:cNvSpPr/>
      </dsp:nvSpPr>
      <dsp:spPr bwMode="white">
        <a:xfrm>
          <a:off x="4082674" y="296374"/>
          <a:ext cx="3645135" cy="168515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စာတန်သည်ဘုရားသခင်ကိုပြစ်မှားသောပြစ်တင်စွပ်စွဲမှုများနှင့်ရင်ဆိုင်ရသောအခါ၊ယောဘ၏အမှုကိုသူထောက်ပြသည် (ယောဘ ၁း၈)၊</a:t>
          </a:r>
          <a:endParaRPr lang="es-ES" sz="1800" kern="1200" dirty="0"/>
        </a:p>
      </dsp:txBody>
      <dsp:txXfrm>
        <a:off x="4082674" y="296374"/>
        <a:ext cx="3645135" cy="1685157"/>
      </dsp:txXfrm>
    </dsp:sp>
    <dsp:sp modelId="{95B27D70-7744-4011-BDAA-8201BEBC5408}">
      <dsp:nvSpPr>
        <dsp:cNvPr id="0" name=""/>
        <dsp:cNvSpPr/>
      </dsp:nvSpPr>
      <dsp:spPr>
        <a:xfrm>
          <a:off x="3930793" y="404863"/>
          <a:ext cx="797373" cy="1196059"/>
        </a:xfrm>
        <a:prstGeom prst="rect">
          <a:avLst/>
        </a:prstGeom>
        <a:blipFill dpi="0" rotWithShape="1">
          <a:blip xmlns:r="http://schemas.openxmlformats.org/officeDocument/2006/relationships" r:embed="rId2" cstate="hqprint"/>
          <a:srcRect/>
          <a:stretch>
            <a:fillRect t="1092"/>
          </a:stretch>
        </a:blipFill>
        <a:ln w="28575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7487B3-F573-4110-A86F-44B43770C47A}">
      <dsp:nvSpPr>
        <dsp:cNvPr id="0" name=""/>
        <dsp:cNvSpPr/>
      </dsp:nvSpPr>
      <dsp:spPr bwMode="white">
        <a:xfrm>
          <a:off x="8013006" y="296374"/>
          <a:ext cx="3645135" cy="168515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စာတန်သည် ယောဘအပေါ် တရားမျှတမှုမရှိသောအကာအကွယ်ကို တောင်းဆိုသည် (ယောဘ ၁း၉-၁၁)၊</a:t>
          </a:r>
          <a:endParaRPr lang="es-ES" sz="1800" kern="1200" dirty="0"/>
        </a:p>
      </dsp:txBody>
      <dsp:txXfrm>
        <a:off x="8013006" y="296374"/>
        <a:ext cx="3645135" cy="1685157"/>
      </dsp:txXfrm>
    </dsp:sp>
    <dsp:sp modelId="{90289D40-4BE3-4C8D-9C1F-3DB98EE2F3B5}">
      <dsp:nvSpPr>
        <dsp:cNvPr id="0" name=""/>
        <dsp:cNvSpPr/>
      </dsp:nvSpPr>
      <dsp:spPr>
        <a:xfrm>
          <a:off x="7861125" y="404863"/>
          <a:ext cx="797373" cy="1196059"/>
        </a:xfrm>
        <a:prstGeom prst="rect">
          <a:avLst/>
        </a:prstGeom>
        <a:blipFill dpi="0" rotWithShape="1">
          <a:blip xmlns:r="http://schemas.openxmlformats.org/officeDocument/2006/relationships" r:embed="rId3" cstate="hqprint"/>
          <a:srcRect/>
          <a:stretch>
            <a:fillRect t="1092"/>
          </a:stretch>
        </a:blip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3569C7-BDE9-4864-A1F2-F86F423869AB}">
      <dsp:nvSpPr>
        <dsp:cNvPr id="0" name=""/>
        <dsp:cNvSpPr/>
      </dsp:nvSpPr>
      <dsp:spPr bwMode="white">
        <a:xfrm>
          <a:off x="152342" y="2111896"/>
          <a:ext cx="3645135" cy="1685157"/>
        </a:xfrm>
        <a:prstGeom prst="rect">
          <a:avLst/>
        </a:prstGeom>
        <a:solidFill>
          <a:srgbClr val="FFC000"/>
        </a:solidFill>
        <a:ln w="19050" cap="flat" cmpd="sng" algn="ctr">
          <a:solidFill>
            <a:srgbClr val="96443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ဘုရားသခင်သည် ယောဘ၏ ဥစ္စာများကိုတိုက်ခိုက်ရန်ခွင့်ပြုသော်လည်း  လူကိုမဟုတ် (ယောဘ ၁း၁၂)၊</a:t>
          </a:r>
          <a:endParaRPr lang="es-ES" sz="1800" kern="1200" dirty="0"/>
        </a:p>
      </dsp:txBody>
      <dsp:txXfrm>
        <a:off x="152342" y="2111896"/>
        <a:ext cx="3645135" cy="1685157"/>
      </dsp:txXfrm>
    </dsp:sp>
    <dsp:sp modelId="{2FD9714F-0A01-4001-94B8-2A82712FC299}">
      <dsp:nvSpPr>
        <dsp:cNvPr id="0" name=""/>
        <dsp:cNvSpPr/>
      </dsp:nvSpPr>
      <dsp:spPr>
        <a:xfrm>
          <a:off x="461" y="2220385"/>
          <a:ext cx="797373" cy="1196059"/>
        </a:xfrm>
        <a:prstGeom prst="rect">
          <a:avLst/>
        </a:prstGeom>
        <a:blipFill dpi="0" rotWithShape="1">
          <a:blip xmlns:r="http://schemas.openxmlformats.org/officeDocument/2006/relationships" r:embed="rId4" cstate="hqprint"/>
          <a:srcRect/>
          <a:stretch>
            <a:fillRect t="3"/>
          </a:stretch>
        </a:blipFill>
        <a:ln w="28575">
          <a:solidFill>
            <a:srgbClr val="7E6000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FF508F-E0F1-4274-A004-7E7DF1A2DB92}">
      <dsp:nvSpPr>
        <dsp:cNvPr id="0" name=""/>
        <dsp:cNvSpPr/>
      </dsp:nvSpPr>
      <dsp:spPr bwMode="white">
        <a:xfrm>
          <a:off x="4082674" y="2111896"/>
          <a:ext cx="3645135" cy="16851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ယောဘ၏သစ္စာစောင့်သိမှုတွင်၊ စာတန်သည်ဘုရားသခင်အပေါ် သူ၏စွပ်စွဲချက်များကိုဆက်</a:t>
          </a:r>
          <a:r>
            <a:rPr lang="en-US" sz="1800" b="1" kern="1200" dirty="0"/>
            <a:t> </a:t>
          </a:r>
          <a:r>
            <a:rPr lang="my-MM" sz="1800" b="1" kern="1200" dirty="0"/>
            <a:t>လက်ထိန်းသိမ်းထားရန်တောင်းဆိုသည် (ယောဘ ၂း၄-၅)။</a:t>
          </a:r>
          <a:endParaRPr lang="es-ES" sz="1800" kern="1200" dirty="0"/>
        </a:p>
      </dsp:txBody>
      <dsp:txXfrm>
        <a:off x="4082674" y="2111896"/>
        <a:ext cx="3645135" cy="1685157"/>
      </dsp:txXfrm>
    </dsp:sp>
    <dsp:sp modelId="{2A6EB721-3520-417D-A25F-7D8B34470EFA}">
      <dsp:nvSpPr>
        <dsp:cNvPr id="0" name=""/>
        <dsp:cNvSpPr/>
      </dsp:nvSpPr>
      <dsp:spPr>
        <a:xfrm>
          <a:off x="3930793" y="2220385"/>
          <a:ext cx="797373" cy="1196059"/>
        </a:xfrm>
        <a:prstGeom prst="rect">
          <a:avLst/>
        </a:prstGeom>
        <a:blipFill rotWithShape="1">
          <a:blip xmlns:r="http://schemas.openxmlformats.org/officeDocument/2006/relationships" r:embed="rId5" cstate="hqprint"/>
          <a:srcRect/>
          <a:stretch>
            <a:fillRect/>
          </a:stretch>
        </a:blipFill>
        <a:ln w="2857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8DC524-58A5-4FAF-A928-2C6660978039}">
      <dsp:nvSpPr>
        <dsp:cNvPr id="0" name=""/>
        <dsp:cNvSpPr/>
      </dsp:nvSpPr>
      <dsp:spPr bwMode="white">
        <a:xfrm>
          <a:off x="8013006" y="2111896"/>
          <a:ext cx="3645135" cy="1685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>
          <a:bevelT w="114300" prst="artDeco"/>
        </a:sp3d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715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ဘုရားသခင်သည် ယောဘအား ကိုယ်ထိလက်ရောက်ထိခိုက်စေရန်ခွင့်ပြုသော်လည်းသူ့ကို မသတ်ရန်ခွင့်ပြုသည်(ယောဘ ၂း၆-၇)။</a:t>
          </a:r>
          <a:endParaRPr lang="es-ES" sz="1800" kern="1200" dirty="0"/>
        </a:p>
      </dsp:txBody>
      <dsp:txXfrm>
        <a:off x="8013006" y="2111896"/>
        <a:ext cx="3645135" cy="1685157"/>
      </dsp:txXfrm>
    </dsp:sp>
    <dsp:sp modelId="{0CC6981F-6594-4FC3-9E6F-5E670BF5B1E1}">
      <dsp:nvSpPr>
        <dsp:cNvPr id="0" name=""/>
        <dsp:cNvSpPr/>
      </dsp:nvSpPr>
      <dsp:spPr>
        <a:xfrm>
          <a:off x="7861125" y="2220385"/>
          <a:ext cx="797373" cy="1196059"/>
        </a:xfrm>
        <a:prstGeom prst="rect">
          <a:avLst/>
        </a:prstGeom>
        <a:blipFill rotWithShape="1">
          <a:blip xmlns:r="http://schemas.openxmlformats.org/officeDocument/2006/relationships" r:embed="rId6" cstate="hqprint"/>
          <a:srcRect/>
          <a:stretch>
            <a:fillRect/>
          </a:stretch>
        </a:blipFill>
        <a:ln w="28575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D4A19-1EB0-4053-B36B-901C65B5687A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CBAC4-A19E-4168-8740-FD29D440D5DA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28/02/2025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140" y="4109085"/>
            <a:ext cx="581787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my-MM" sz="6000" b="1" i="0" dirty="0">
                <a:solidFill>
                  <a:srgbClr val="00B050"/>
                </a:solidFill>
                <a:effectLst/>
                <a:latin typeface="lato" panose="020F0502020204030203" pitchFamily="34" charset="0"/>
              </a:rPr>
              <a:t>လုပ်ငန်းခွင်ကန့်</a:t>
            </a:r>
            <a:r>
              <a:rPr lang="en-US" sz="6000" b="1" i="0" dirty="0">
                <a:solidFill>
                  <a:srgbClr val="00B0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my-MM" sz="6000" b="1" i="0" dirty="0">
                <a:solidFill>
                  <a:srgbClr val="00B050"/>
                </a:solidFill>
                <a:effectLst/>
                <a:latin typeface="lato" panose="020F0502020204030203" pitchFamily="34" charset="0"/>
              </a:rPr>
              <a:t>သတ်ချက်များ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94441" y="6492340"/>
            <a:ext cx="365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02D7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Lesson 10 for March 8,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5978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နှစ်ဖက်စလုံးအတွက်ကန့်သတ်ချက်များ။</a:t>
            </a:r>
            <a:endParaRPr kumimoji="0" lang="en-GB" sz="3200" b="1" i="0" u="none" strike="noStrike" kern="1200" cap="none" spc="0" normalizeH="0" baseline="0" noProof="0" dirty="0">
              <a:ln w="0"/>
              <a:effectLst/>
              <a:uLnTx/>
              <a:uFillTx/>
              <a:latin typeface="Apto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9725" y="537947"/>
            <a:ext cx="118851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'ငါ​သည်သင်​တို့​နှင့်များစွာ​ပြော​တော့မည်​မ​ဟုတ်။အကြောင်းမူကားဤ​လောက​ကို​အုပ်ချုပ်​သူ​သည်ရောက်လာ​တော့မည်။သူ​သည်ငါ့​အပေါ်၌မည်သည့်​အခွင့်​အာဏာ​မျှ​မ​ရှိ။ 'ရှင်ယောဟန်ခရစ်ဝင် 14:30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2D05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5166" y="1264500"/>
            <a:ext cx="924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ဘုရားသခင်သည်အနန္တတန်ခိုးရှင်၊စာတန်ကအနန္တတန်ခိုးရှင်မဟုတ်ပါ။ဘုရားသခင်သည်ရန်သူအပေါ် ကန့်သတ်ချက်များချမှတ်နိုင်သည်၊ရန်သူသည်ဘုရားသခင်အပေါ် ကန့်သတ်ချုပ်ချယ်မှုမပြုနိုင်ပေ။ သို့သော်၊ဘုရားသခင်၏စိတ်သဘောထားကြောင့်၊သူသည်သူ၏တန်ခိုးအာဏာကျဆင်းခြင်းမရှိဘဲသူ၏ကိုယ်ပိုင်လမ်းစဉ်ကိုကန့်သတ်ထား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4" name="Imagen 3" descr="Un dibujo de un animal con cuernos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597" y="3467500"/>
            <a:ext cx="3951887" cy="18617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Dibujo de un hombre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1" y="1370055"/>
            <a:ext cx="2584045" cy="3556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0734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alimentos&#10;&#10;El contenido generado por IA puede ser incorrecto.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135641" y="5208968"/>
            <a:ext cx="2584045" cy="142747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845166" y="3588213"/>
            <a:ext cx="4826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တွင်လွတ်လပ်စွာဆန္ဒပေးခွင့်နှင့်အခြားသောစည်းမျဉ်းများကဲ့သို့သောကန့်သတ်ချက်များရှိပြီး၊ဤလောကမှမကောင်းမှုများကို ချေမှုန်းခြင်းမှ တားဆီးပေးသည့်ကန့်သတ်ချက်များရှိပြီး၊လူတို့သည် ဘုရားသခင်တည်ရှိခြင်းသို့မဟုတ်ကောင်းမြတ်ခြင်းတို့ကိုမေးခွန်းထုတ်နိုင်သည်။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13694" y="5593500"/>
            <a:ext cx="9378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သို့သော် သမိုင်းတွင် အချိန်တစ်ခုရှိလာမည်ဖြစ်ကာ ပဋိပက္ခတွင် အားလုံးပါဝင်ကြသောအခါ မကြာမီ ဖြစ်ပေါ်လာလိမ့်မည် (ဗျာ. 22:11) ထို့နောက် ဘုရားသခင်သည် မကောင်းမှုကို လုံးလုံးလျားလျား ဖျက်ဆီးရန် လွတ်လွတ်လပ်လပ် လုပ်ဆောင်နိုင်လိမ့်မည်ဖြစ်သည်။ မကောင်းမှုဆိုတာ ထာဝရတည်မြဲနေမှာ မဟုတ်ပါဘူး။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45165" y="2587939"/>
            <a:ext cx="9375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လူ့ဇာတိခံယူချိန်တွင် ယေရှု၏လုပ်ဆောင်မှုတစ်ခုမှာ “မာရ်နတ်၏အကျင့်ကို ဖျက်ဆီးခြင်းဖြစ်သည်” (၁ ယောဟန် ၃:၈။) ထို့ကြောင့် ယခု ပုန်ကန်မှုကို ချေမှုန်းခြင်းမှ ဘုရားသခင်သည် အဘယ်အရာက ရပ်တန့်နေသနည်း။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1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405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>
              <a:bevelT w="82550" h="38100" prst="coolSlant"/>
              <a:contourClr>
                <a:srgbClr val="FFFF00"/>
              </a:contourClr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ငါတို့လက်ထဲမှာ လက်နက်တစ်ခု။</a:t>
            </a:r>
            <a:endParaRPr kumimoji="0" lang="en-GB" sz="3200" b="1" i="0" u="none" strike="noStrike" kern="1200" cap="none" spc="300" normalizeH="0" baseline="0" noProof="0" dirty="0">
              <a:ln w="13462">
                <a:noFill/>
                <a:prstDash val="solid"/>
              </a:ln>
              <a:solidFill>
                <a:srgbClr val="00B0F0"/>
              </a:solidFill>
              <a:effectLst>
                <a:outerShdw dist="25400" dir="2700000" algn="bl" rotWithShape="0">
                  <a:srgbClr val="000000"/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" y="67219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FF00"/>
                </a:solidFill>
                <a:effectLst>
                  <a:glow rad="127000">
                    <a:srgbClr val="C14D7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ကိုယ်တော်​က​လည်း“ထို​နတ်​မျိုး​ကိုဆုတောင်း​ခြင်း​အားဖြင့်​မ​ဟုတ်​လျှင်မည်သည့်​နည်း​နှင့်​မျှမ​နှင်ထုတ်​နိုင်”​ဟုမိန့်​တော်မူ​၏။ 'ရှင်မာကုခရစ်ဝင် 9:29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C14D7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8125" y="1042970"/>
            <a:ext cx="719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</a:t>
            </a:r>
            <a:r>
              <a:rPr lang="my-MM" b="1" dirty="0">
                <a:solidFill>
                  <a:srgbClr val="000000"/>
                </a:solidFill>
              </a:rPr>
              <a:t>တွင်အဘယ်ကြောင့်စည်းမျဉ်းများရှိနေသနည်း။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4" name="Imagen 3" descr="Dibujo de una persona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08" y="1304509"/>
            <a:ext cx="4420122" cy="2124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joven, interior, niño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" y="3429000"/>
            <a:ext cx="2590800" cy="33147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942923" y="3509253"/>
            <a:ext cx="6422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စည်းမျဥ်းများကိုချိုးဖျက်နိုင်သောတန်ခိုးရှိကြောင်းကျွန်ုပ်တို့သိသောစည်းမျဉ်းတစ်ခုမှာ ဆုတောင်းခြင်းဖြစ်သည်။ (မာကု ၉း၂၉)။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6" name="Imagen 15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hqprint"/>
          <a:srcRect/>
          <a:stretch>
            <a:fillRect/>
          </a:stretch>
        </p:blipFill>
        <p:spPr>
          <a:xfrm>
            <a:off x="9488904" y="3673768"/>
            <a:ext cx="2388672" cy="3069932"/>
          </a:xfrm>
          <a:prstGeom prst="round2DiagRect">
            <a:avLst>
              <a:gd name="adj1" fmla="val 0"/>
              <a:gd name="adj2" fmla="val 19745"/>
            </a:avLst>
          </a:prstGeom>
          <a:ln w="38100" cap="sq">
            <a:solidFill>
              <a:srgbClr val="A0795E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28062" y="2405253"/>
            <a:ext cx="7108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အဆိုပါပြဿနာကို ဖြေရှင်းရန်အတွက် တရားမျှတသော တရားစီရင်မှုတစ်ခု လိုအပ်ပါသည်။ ဤတရားခွင်သည် တရားမျှတစေရန်အတွက်၊ အချို့သောစည်းမျဉ်းများ (ကျွန်ုပ်တို့မသိသော) ကို လေးစားရပါမည်။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8125" y="1416335"/>
            <a:ext cx="7098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ပဋိပက္ခပြဿနာက ဘယ်သူက ပိုအားကောင်းတာမဟုတ်ဘူး။ ပြဿနာက ဘယ်သူမှန်တယ်။ မေးခွန်းကတော့ ဘုရားသခင်က သူ့သတ္တဝါတွေနဲ့ ဆက်ဆံရာမှာ တရားမျှတသလား၊ မမျှတဘူးလား။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42923" y="5049622"/>
            <a:ext cx="64224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ဤလက်နက်မည်သို့အလုပ်လုပ်သည်ကိုကျွန်ုပ်တို့နားလည်သည်ဖြစ်စေ၊ မရှိသည်ဖြစ်စေအရေးမကြီးပါ။အရေးကြီးတာကအဲဒါကအလုပ်ဖြစ် တယ်။ဆုတောင်းခြင်းဖြင့်ကျွန်ုပ်တို့သည်ယာကုပ်၏အကြံဉာဏ်ကို လက်တွေ့လုပ်ဆောင်နိုင်သည်-“ဒါဆိုဘုရားသခင်ထံကိုယ်ကိုကိုယ်တင် ပြပါ။ မာရ်နတ်ကိုဆီးတားလျှင်သူသည်သင့်ထံမှပြေးလိမ့်မည်။” (ယာကုပ် ၄:၇)။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42923" y="4163356"/>
            <a:ext cx="6422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တစ်နည်းအားဖြင့်၊ကျွန်ုပ်တို့ဆုတောင်းလျင်ဘုရားသခင်ကို“အခွင့်အာဏာ”အပ်နှင်းခြင်းဖြစ်သည်။ကျွန်ုပ်တို့မတောင်းလျှင်သူကူညီဘို့ရန် မတတ်နိုင်ပါ။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6" grpId="0"/>
      <p:bldP spid="9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21318" y="1536174"/>
            <a:ext cx="87493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“ခရစ်တော်ကိုနှိမ့်ချစွာသင်ယူသောသူ၊သခင်ဘုရားရှေ့တော်၌ဆုတောင်းလျက်လျှောက်လှမ်းသောသူကိုရန်သူသည်မအောင်နိုင်။ဆိုးညစ်သူ၏ တိုက်ခိုက်ခြင်းမှနေ၍ခရစ်တော်သည်ခိုလှုံရာ၊ခိုကိုးရာဖြစ်သည်၊ […] ယောဘကိုစုံစမ်းရန်ခွင့်ပြုထားသကဲ့သို့စာတန်သည်မိမိကိုယ်ကိုယုံကြည်လွန်းအားကြီးသောပေတရုကိုလည်းစုံစမ်းနိုင်သည်၊ဒါပေမယ့် အဲဒီအလုပ်ပြီးတဲ့အခါရပ်နားဘို့လိုပါတယ်။စာတန်သည်ယုံကြည်ခြင်းလုံးဝပျက်ဆီးနိုင်ရန်လုပ်နိုင်သည်။သို့ရာတွင်ရန်သူသည်မိမိသတ်မှတ်ထားသောဘောင်ထက်မထွက်ရဲချေ။ရိုးရှင်းသောယုံကြည်မှုဖြင့်ဘုရားသခင်ထံမှလာသောဉာဏ်ပညာကိုယုံကြည်ကိုးစားသောဝိညာဉ်ကိုပိတ်ထားနိုင် သည့်စာတန်စွမ်းအားတစ်ခုလုံးတွင်တန်ခိုးမရှိပါ။”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90048" y="5823565"/>
            <a:ext cx="344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EGW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Our Father Cares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, February 25)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hombre, mujer, foto, parado&#10;&#10;Descripción generada automá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79" b="392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Freeform: Shap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0" name="Imagen 9" descr="Imagen que contiene hombre, mujer, foto, parado&#10;&#10;Descripción generada automá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898"/>
          <a:stretch>
            <a:fillRect/>
          </a:stretch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47972" y="534979"/>
            <a:ext cx="4800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my-MM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“မာရ်နတ်သည်ရှေးဦးစွာမှစ၍ဒုစရိုက်ကိုပြုသောသူဖြစ်သော ကြောင့်၊အကြင်သူ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my-MM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သည်ဒုစရိုက်ကိုပြု၏။ ထိုသူသည်မာရ်နတ်နှင့် ဆိုင်၏။မာရ်နတ်အမှုတို့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my-MM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ကိုပယ်ဖျက်ခြင်းငှာ၊ ဘုရားသခင်၏သား တော်သည်ထင်ရှားပေါ်ထွန်းတော်မူ၏” (</a:t>
            </a:r>
            <a:r>
              <a:rPr lang="my-MM" sz="32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၁ယော၊ ၃း၈</a:t>
            </a:r>
            <a:r>
              <a:rPr lang="my-MM" sz="3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s-ES" sz="3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A02B93">
                  <a:lumMod val="50000"/>
                </a:srgbClr>
              </a:solidFill>
              <a:effectLst>
                <a:outerShdw dist="38100" dir="2700000" algn="bl" rotWithShape="0">
                  <a:srgbClr val="A02B93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72300" y="3324225"/>
            <a:ext cx="4991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E7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ပဋိပက္ခစည်းမျဉ်းများ-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E7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</a:rPr>
              <a:t>   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ဤလောက၏ဘုရား။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C4A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ပဋိပက္ခ၏ကန့်သတ်ချက်များ-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C4A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   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အချိန်ကန့်သတ်ချက်များ။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ရုပ်ပိုင်းဆိုင်ရာကန့်သတ်ချက်များ။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BAD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ပဋိပက္ခလက်နက်များ-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နှစ်ဖက်စလုံးအတွက်ကန့်သတ်ချက်များ။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ငါတို့လက်ထဲမှာ လက်နက်တစ်ခု။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850" y="163155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ာဒံနှင့်ဧဝကျဆုံးပြီးနောက်ဘုရားသခင်သည်စာတန်အားဤလောကကိုအုပ်စိုးရန်ခွင့်ပြုခဲ့သော်လည်းအချို့သောစည်းမျဉ်းများနှင့်ကန့်သတ်ချက်များကိုသူချ မှတ်ခဲ့သည်။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9072" y="3282763"/>
            <a:ext cx="5879831" cy="3400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39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668" y="132844"/>
            <a:ext cx="3712360" cy="278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92F0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7126819" y="4515337"/>
            <a:ext cx="261087" cy="261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Diagrama, Diagrama de Venn&#10;&#10;El contenido generado por IA puede ser incorrecto."/>
          <p:cNvPicPr>
            <a:picLocks noChangeAspect="1"/>
          </p:cNvPicPr>
          <p:nvPr/>
        </p:nvPicPr>
        <p:blipFill>
          <a:blip r:embed="rId6" cstate="hq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8452" y="5688215"/>
            <a:ext cx="261087" cy="261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7126820" y="3777990"/>
            <a:ext cx="261087" cy="261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Diagrama, Diagrama de Venn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7126818" y="6046491"/>
            <a:ext cx="261087" cy="261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Diagrama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>
            <a:off x="7126818" y="4895036"/>
            <a:ext cx="261087" cy="261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 rot="16200000">
            <a:off x="6704693" y="5247898"/>
            <a:ext cx="148340" cy="350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magen en blanco y negro&#10;&#10;El contenido generado por IA puede ser incorrecto."/>
          <p:cNvPicPr>
            <a:picLocks noChangeAspect="1"/>
          </p:cNvPicPr>
          <p:nvPr/>
        </p:nvPicPr>
        <p:blipFill>
          <a:blip r:embed="rId11" cstate="hqprint"/>
          <a:stretch>
            <a:fillRect/>
          </a:stretch>
        </p:blipFill>
        <p:spPr>
          <a:xfrm rot="16200000">
            <a:off x="6686350" y="3359032"/>
            <a:ext cx="148340" cy="350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Un conjunto de letras negras en un fondo blanco&#10;&#10;El contenido generado por IA puede ser incorrecto."/>
          <p:cNvPicPr>
            <a:picLocks noChangeAspect="1"/>
          </p:cNvPicPr>
          <p:nvPr/>
        </p:nvPicPr>
        <p:blipFill>
          <a:blip r:embed="rId12" cstate="hqprint"/>
          <a:stretch>
            <a:fillRect/>
          </a:stretch>
        </p:blipFill>
        <p:spPr>
          <a:xfrm rot="16200000">
            <a:off x="6686350" y="4103847"/>
            <a:ext cx="148340" cy="350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23850" y="2217150"/>
            <a:ext cx="774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ဘုရားသခင်နှင့်စာတန်ကြားရှိစကြဝဠာပဋိပက္ခကိုထိန်းချုပ်သည့် စည်းမျဉ်းများကား အဘယ်နည်း။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3850" y="908698"/>
            <a:ext cx="7743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စကြဝဠာပဋိပက္ခ၏စည်းမျဉ်းများစွာကိုကျွန်ုပ်တို့မသိသော်လည်း၊ဘုရားသခင်သည် ကျွန်ုပ်တို့အားမကောင်းမှုအပေါ်ချမှတ်ထားသောကန့်သတ်ချက်အချို့ကိုသိရှိစေခဲ့ သည်။ဤပဋိပက္ခတွင်သူကိုယ်တိုင်ချမှတ်ထားသောကန့်သတ်ချက်အချို့ကိုလည်း ကျွန်ုပ်တို့အားထုတ်ဖော်ပြသခဲ့သည်။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46595" y="1536174"/>
            <a:ext cx="62665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8000" b="1" dirty="0">
                <a:solidFill>
                  <a:srgbClr val="E7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 စည်းမျဉ်းများ-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42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ဤလောက၏ဘုရား။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19022"/>
            <a:ext cx="11880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သူ​တို့​နှင့်​ပတ်သက်၍​ပြော​ရ​လျှင်ဘုရားသခင်​၏​ပုံသဏ္ဌာန်​တော်​ဖြစ်​သောခရစ်တော်​၏​ဘုန်း​အသရေ​နှင့်​ပြည့်စုံ​သည့်ကောင်းမြတ်​သော​သတင်း​၏​အလင်းရောင်​ကို​မ​မြင်​စေရန်ဤ​လောက​၏​ဘုရား​သည်မ​ယုံကြည်​သော​သူ​တို့​၏​စိတ်နှလုံး​ကိုကွယ်​စေ​၏။   ကောရိန္သုဩဝါဒစာဒုတိယစောင် 4:4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76337" y="1360034"/>
            <a:ext cx="8941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ခရစ်ယာန်ဘာသာသို့မရောက်မချင်းကမ္ဘာတစ်ဝှမ်းလုံးနီးပါးရုပ်တုများကိုကိုးကွယ်ကြသည်။ သို့သော်ဤရုပ်တုများ၏နောက်ကွယ်တွင်အဘယ်အရာရှိသနည်း။ (တရား. ၃၂:၁၇; ၁ကော၊ ၁၀:၂၀)။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4" name="Imagen 3" descr="Imagen que contiene viendo, pájaro, parado, grupo&#10;&#10;El contenido generado por IA puede ser incorrecto.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180373" y="4444889"/>
            <a:ext cx="4112496" cy="22006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Imagen que contiene tabla, parado, fuego, hombre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180372" y="1426963"/>
            <a:ext cx="2849196" cy="180370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caminando en la calle junto a una persona&#10;&#10;El contenido generado por IA puede ser incorrecto.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8359790" y="4444889"/>
            <a:ext cx="3665373" cy="223306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38122" y="3369998"/>
            <a:ext cx="11880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​ရား​သ​ခင်​၏​လူ​တို့​သည်ဗိ​မာန်​တော်​ကို​ပြန်​လည်​တည်​ဆောက်​လို​သော​အ​ခါကု​ရု​ဘု​ရင်၏​အ​တွေး​အ​ခေါ်​များ​ကို​လွှမ်းမိုး​ရန်​တိုက်​ပွဲ​ရှိ ​သ​ည်(ဒံ.၁၀:၁၁၃)၊စာ​တန်("ပါ​ရ​ရှား​နိုင်​ငံ​၏​မင်း​သား")သည်​ယေ​ရှု​ထံ​တော်​မှ​မ​စ​မ​စ​မီ​တိုင်​အောင်ဂါ​ဗြေလ​အားသုံး​ပတ်​ကြာ​တိုက်​ခိုက်​ခဲ့​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91964" y="4468895"/>
            <a:ext cx="3784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သည်စာတန်အပေါ်သူ၏တန်ခိုးအားလုံးကိုအသုံးမပြုပါ။ရန်သူအားဤကမ္ဘာမြေပေါ်တွင်အတိုင်းအတာတစ်ခုအထိတန်ခိုးအာဏာရှိစေတော်မူ၏။ဘာကြောင့်လဲ?အကြောင်းမှာဘုရားသခင် သည်ချစ်ခြင်းမေတ္တာဖြစ်တော်မူပြီးမည်သူ့ကိုမျှနာခံရန်အတင်းအကျပ်အကျပ်အသုံးမပြုပေ။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76336" y="2185409"/>
            <a:ext cx="8941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အီဂျစ်၊ ခါနနိ၊ ရောမနှင့် ဂရိနတ်ဘုရားများ၏ ပန်သီအွန်များနောက်တွင် နတ်ဆိုးများ၊ ကြွေကျနေသောကောင်းကင်တမန်များဖြစ်သည်။သို့သော်ရုပ်တုများ၊အတုအယောင်ဘုရားများအားဖြင့်ကိုးကွယ်ရောင့်ရဲခြင်းမရှိပါ။သူတို့သည်ဤကမ္ဘာကြီးနှင့်ကမ္ဘာကိုစိုးမိုးရန်ကြိုးပမ်းအားထုတ်ကြသည်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096000" y="1536174"/>
            <a:ext cx="59195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8000" b="1" dirty="0">
                <a:solidFill>
                  <a:srgbClr val="C4A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ပဋိပက္ခ၏ ကန့်သတ်ချက်များ-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61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အချိန်ကန့်သတ်ချက်များ။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8540" y="599242"/>
            <a:ext cx="1042218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/>
              <a:t>နဂါး​သည်မိမိ​၏​တန်ခိုး၊မိမိ​၏​ပလ္လင်​နှင့်ကြီးမား​သော​အခွင့်​အာဏာ​ကိုသူ့​အား​ပေးအပ်​လေ​၏။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(Revelation 13:2b)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5425" y="1276350"/>
            <a:ext cx="818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စာတန်သည်ဤလောကကိုအုပ်စိုးခြင်းခံရကြောင်းသမ္မာကျမ်းစာကရှင်းရှင်းလင်းလင်းဖော်ပြထားသည် (လုကာ ၄:၆။) သမိုင်းတစ်လျှောက်တွင် သူသည် ထိုအခွင့်အာဏာကို ဘာသာရေးနိုင်ငံရေးအာဏာသို့ လွှဲပြောင်းပေးခဲ့သည် (ဗျာ၊ ၁၃း၁-၂)။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4" name="Imagen 3" descr="Imagen que contiene exterior, frente, grande, tabla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949" y="1174281"/>
            <a:ext cx="3469256" cy="2737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64437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Personas en frente de un edificio&#10;&#10;El contenido generado por IA puede ser incorrecto.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188795" y="3716137"/>
            <a:ext cx="2521820" cy="2521820"/>
          </a:xfrm>
          <a:prstGeom prst="ellipse">
            <a:avLst/>
          </a:prstGeom>
          <a:ln w="63500" cap="rnd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flat" dir="t"/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949" y="4053461"/>
            <a:ext cx="3469256" cy="2601942"/>
          </a:xfrm>
          <a:prstGeom prst="roundRect">
            <a:avLst>
              <a:gd name="adj" fmla="val 852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B050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2954956" y="3785168"/>
            <a:ext cx="5492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စာတန်ကိုယ်တိုင်လည်း အချိန်ကန့်သတ်ချက် ပေးထားသည် (နှစ်အတိအကျဖြင့် မတိုင်းတာသော်လည်း) သခင်ယေရှု လက်ဝါးကပ်တိုင်မှာ အနိုင်ယူခဲ့သောကြောင့် မာရ်နတ်သည် “အချိန်တို” ဖြစ်သည် (ဗျာ၊ ၁၂:၁၀-၁၂။)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8795" y="6325156"/>
            <a:ext cx="2521820" cy="3745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/>
                <a:ea typeface="+mn-ea"/>
                <a:cs typeface="+mn-cs"/>
              </a:rPr>
              <a:t>1,260 years = 538 – 1798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5424" y="2530759"/>
            <a:ext cx="8171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ဤအာဏာကို အခြားအခွင့်အာဏာများကိုလည်း ပေးအပ်ခဲ့သည် (ဗျာ. ၁၃:၅၊ ၇၊) သို့သော် ယာယီကန့်သတ်ချက်များကို ချမှတ်ခဲ့သည်- “အချိန်တစ်ခု၊ အချိန်တစ်ခု၊ အချိန်တစ်ဝက်” ဖြစ်သည့် (၄၂) လ၊ (ဗျာ. ၁၃:၅၊ ၁၁:၂; ၁၂:၆၊ ၁၄။)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54956" y="5222399"/>
            <a:ext cx="5492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ကောင်းဆုံးမှာ၊ဘုရားသခင်သည်စာတန်နှင့်သူ၏ကောင်းကင်တမန်များအုပ်စိုးမှုနှင့်တန်ခိုးအားလုံးကိုဆုံးရှုံးရမည့်အချိန်ကို ဘုရားသခင် သတ်မှတ်ပေးထားကြောင်း ကျွန်ုပ်တို့သိကြသည် (ရောမ ၁၆း၂၀၊ ဗျာ ၂၀း၇-၁၀၊ မဿဲ ၂၅း၄၁။)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033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ရုပ်ပိုင်းဆိုင်ရာကန့်သတ်ချက်များ။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" y="6904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'ထာဝရဘုရား​က​လည်း စာတန်​အား “​ကြည့်​လော့​။ သူ​၌​ရှိသမျှ​ကို သင့်​လက်​၌ ငါ​အပ်​ပြီ​။ သူ့​ကို​မူ ကိုယ်ထိလက်ရောက်​မ​ပြု​ရ​”​ဟု မိန့်​တော်မူ​၏​။စာတန်​သည်​လည်းထာဝရဘုရား​ထံ​တော်​မှထွက်သွား​လေ​၏​။ 'ယောဘဝတ္ထု 1:12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6699" y="1508639"/>
            <a:ext cx="1045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ယောဘကျမ်းကစာတန်အပေါ် ဘုရားသခင်ချမှတ်ထားတဲ့ကန့်သတ်ချက်တွေကိုနားလည်စေတယ်။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73282294"/>
              </p:ext>
            </p:extLst>
          </p:nvPr>
        </p:nvGraphicFramePr>
        <p:xfrm>
          <a:off x="266696" y="1736199"/>
          <a:ext cx="11658603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501" y="5567302"/>
            <a:ext cx="12116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sz="2000" b="1" dirty="0">
                <a:solidFill>
                  <a:srgbClr val="000000"/>
                </a:solidFill>
              </a:rPr>
              <a:t>စကြာဝဠာပဋိပက္ခတွင်ပါဝင်ပတ်သက်ခြင်းဆိုင်ရာစည်းမျဉ်းများကဲ့သို့သောဤနေရာ၌ကျွန်ုပ်တို့သည်အရာများစွာကို လေ့လာသင်ယူရပါသည်။ဘုရားသခင်အပေါ်စွပ်စွဲချက်များကိုဖြေရှင်းနိုင်သည့်ကောင်းကင်ဘုံတရားရုံးတွင်ကန့်သတ်ချက်များရှိသည်၊သို့သော်ဘုရားသခင်သည်ချစ်ခြင်းမေတ္တာတွင်မြင့်မြတ်သောမူများကိုချိုးဖောက်ခြင်းမရှိပါ။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C31CAC7E-62AE-4DD8-ABC1-3B2CD526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AB4FE1C-6B6A-4355-92DB-1E68C226D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5B27D70-7744-4011-BDAA-8201BEBC5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D7696A4-394F-4E41-9FC3-38955C24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0289D40-4BE3-4C8D-9C1F-3DB98EE2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67487B3-F573-4110-A86F-44B43770C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2FD9714F-0A01-4001-94B8-2A82712F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93569C7-BDE9-4864-A1F2-F86F42386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2A6EB721-3520-417D-A25F-7D8B3447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61FF508F-E0F1-4274-A004-7E7DF1A2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CC6981F-6594-4FC3-9E6F-5E670BF5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08DC524-58A5-4FAF-A928-2C666097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83766" y="920621"/>
            <a:ext cx="62542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8000" b="1" dirty="0">
                <a:solidFill>
                  <a:srgbClr val="BAD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 လက်နက်များ-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4795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2025-02-28T04:46:00Z</dcterms:created>
  <dcterms:modified xsi:type="dcterms:W3CDTF">2025-02-28T15:29:39Z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B387E91043374D82906800464385596A_12</vt:lpwstr>
  </property>
  <property fmtid="{D5CDD505-2E9C-101B-9397-08002B2CF9AE}" pid="3" name="KSOProductBuildVer">
    <vt:lpwstr>1033-12.2.0.20323</vt:lpwstr>
  </property>
</Properties>
</file>