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00" r:id="rId4"/>
    <p:sldId id="257" r:id="rId5"/>
    <p:sldId id="294" r:id="rId6"/>
    <p:sldId id="298" r:id="rId7"/>
    <p:sldId id="260" r:id="rId8"/>
    <p:sldId id="295" r:id="rId9"/>
    <p:sldId id="262" r:id="rId10"/>
    <p:sldId id="263" r:id="rId11"/>
    <p:sldId id="293" r:id="rId12"/>
    <p:sldId id="299" r:id="rId13"/>
    <p:sldId id="291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  <p:embeddedFont>
      <p:font typeface="lato" panose="020F0502020204030203" pitchFamily="34" charset="0"/>
      <p:regular r:id="rId24"/>
      <p:bold r:id="rId25"/>
      <p:italic r:id="rId26"/>
      <p:boldItalic r:id="rId27"/>
    </p:embeddedFont>
  </p:embeddedFontLst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FFAF"/>
    <a:srgbClr val="80E580"/>
    <a:srgbClr val="92FF7D"/>
    <a:srgbClr val="D1FF86"/>
    <a:srgbClr val="E6A265"/>
    <a:srgbClr val="BA8DDB"/>
    <a:srgbClr val="DAC2EC"/>
    <a:srgbClr val="950D88"/>
    <a:srgbClr val="6809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7" d="100"/>
          <a:sy n="77" d="100"/>
        </p:scale>
        <p:origin x="268" y="-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Relationship Id="rId4" Type="http://schemas.openxmlformats.org/officeDocument/2006/relationships/image" Target="../media/image4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Relationship Id="rId4" Type="http://schemas.openxmlformats.org/officeDocument/2006/relationships/image" Target="../media/image4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#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21817C-70B7-479D-A493-A05D31F46121}" type="doc">
      <dgm:prSet loTypeId="urn:microsoft.com/office/officeart/2005/8/layout/pyramid2#1" loCatId="list" qsTypeId="urn:microsoft.com/office/officeart/2005/8/quickstyle/simple1#1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B4F70566-F6C5-4044-9E14-7CB2E526DA1D}">
      <dgm:prSet custT="1"/>
      <dgm:spPr>
        <a:solidFill>
          <a:schemeClr val="accent2">
            <a:lumMod val="20000"/>
            <a:lumOff val="8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my-MM" sz="2000" b="1" dirty="0"/>
            <a:t>သူသည်လှည့်ဖြားသူ(ဗျာ၊ ၁၂း၉)၊</a:t>
          </a:r>
          <a:endParaRPr lang="es-ES" sz="2000" dirty="0"/>
        </a:p>
      </dgm:t>
    </dgm:pt>
    <dgm:pt modelId="{4B5B4198-A9AB-4C56-918B-99CA498E0ECE}" type="parTrans" cxnId="{C1D08EA7-7AEB-40BA-95A6-6A26E27AC92D}">
      <dgm:prSet/>
      <dgm:spPr/>
      <dgm:t>
        <a:bodyPr/>
        <a:lstStyle/>
        <a:p>
          <a:endParaRPr lang="es-ES" sz="2000"/>
        </a:p>
      </dgm:t>
    </dgm:pt>
    <dgm:pt modelId="{0FDF8D2C-AA70-47FE-BEC0-D1548DFA1FC5}" type="sibTrans" cxnId="{C1D08EA7-7AEB-40BA-95A6-6A26E27AC92D}">
      <dgm:prSet/>
      <dgm:spPr/>
      <dgm:t>
        <a:bodyPr/>
        <a:lstStyle/>
        <a:p>
          <a:endParaRPr lang="es-ES" sz="2000"/>
        </a:p>
      </dgm:t>
    </dgm:pt>
    <dgm:pt modelId="{AD0C25E8-2AFB-4D4A-845A-0D78316F3C0D}">
      <dgm:prSet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my-MM" sz="2000" b="1" dirty="0"/>
            <a:t>သူသည်လူသတ်သမား (ယော ၈း၄၄)၊</a:t>
          </a:r>
          <a:endParaRPr lang="es-ES" sz="2000" dirty="0"/>
        </a:p>
      </dgm:t>
    </dgm:pt>
    <dgm:pt modelId="{14AB7E75-C451-414C-8A79-9DB24C761F93}" type="parTrans" cxnId="{D9D3F180-AA53-4F6B-9978-D09D80460C00}">
      <dgm:prSet/>
      <dgm:spPr/>
      <dgm:t>
        <a:bodyPr/>
        <a:lstStyle/>
        <a:p>
          <a:endParaRPr lang="es-ES" sz="2000"/>
        </a:p>
      </dgm:t>
    </dgm:pt>
    <dgm:pt modelId="{250D4974-A84D-408F-859B-DC5F01B20DA4}" type="sibTrans" cxnId="{D9D3F180-AA53-4F6B-9978-D09D80460C00}">
      <dgm:prSet/>
      <dgm:spPr/>
      <dgm:t>
        <a:bodyPr/>
        <a:lstStyle/>
        <a:p>
          <a:endParaRPr lang="es-ES" sz="2000"/>
        </a:p>
      </dgm:t>
    </dgm:pt>
    <dgm:pt modelId="{EBF45D50-F23B-43B7-B8FB-7707C67EFAEB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accent6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my-MM" sz="2000" b="1" dirty="0"/>
            <a:t>သူသည်စွပ်စွဲသူဖြစ်သည်(ဗျာ၊ ၁၂း၁၀၊ ဇ. ၃:၁-၂)၊</a:t>
          </a:r>
          <a:endParaRPr lang="es-ES" sz="2000" dirty="0"/>
        </a:p>
      </dgm:t>
    </dgm:pt>
    <dgm:pt modelId="{1B70E182-A88F-4D62-ADCB-79259F842AEA}" type="parTrans" cxnId="{CAD60686-8906-441A-B2DF-5A046A847F7C}">
      <dgm:prSet/>
      <dgm:spPr/>
      <dgm:t>
        <a:bodyPr/>
        <a:lstStyle/>
        <a:p>
          <a:endParaRPr lang="es-ES" sz="2000"/>
        </a:p>
      </dgm:t>
    </dgm:pt>
    <dgm:pt modelId="{8E5ADC5E-1177-4148-923C-0CE3D2F31C7D}" type="sibTrans" cxnId="{CAD60686-8906-441A-B2DF-5A046A847F7C}">
      <dgm:prSet/>
      <dgm:spPr/>
      <dgm:t>
        <a:bodyPr/>
        <a:lstStyle/>
        <a:p>
          <a:endParaRPr lang="es-ES" sz="2000"/>
        </a:p>
      </dgm:t>
    </dgm:pt>
    <dgm:pt modelId="{1C5D8329-9B14-4D2A-9273-8FFA518907F8}">
      <dgm:prSet custT="1"/>
      <dgm:spPr>
        <a:solidFill>
          <a:schemeClr val="accent5">
            <a:lumMod val="20000"/>
            <a:lumOff val="8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my-MM" sz="2000" b="1" dirty="0"/>
            <a:t>သူသည်အနိုင်အထက်ပြုသူ(၁ယော ၅း၁၉)၊</a:t>
          </a:r>
          <a:endParaRPr lang="es-ES" sz="2000" dirty="0"/>
        </a:p>
      </dgm:t>
    </dgm:pt>
    <dgm:pt modelId="{0C3F821D-D6F2-4C19-85B0-E62B4E154099}" type="parTrans" cxnId="{9F514860-1D27-4689-92A6-7D472C39C474}">
      <dgm:prSet/>
      <dgm:spPr/>
      <dgm:t>
        <a:bodyPr/>
        <a:lstStyle/>
        <a:p>
          <a:endParaRPr lang="es-ES" sz="2000"/>
        </a:p>
      </dgm:t>
    </dgm:pt>
    <dgm:pt modelId="{9B344E31-B970-451A-B39D-8DD37FC9CB45}" type="sibTrans" cxnId="{9F514860-1D27-4689-92A6-7D472C39C474}">
      <dgm:prSet/>
      <dgm:spPr/>
      <dgm:t>
        <a:bodyPr/>
        <a:lstStyle/>
        <a:p>
          <a:endParaRPr lang="es-ES" sz="2000"/>
        </a:p>
      </dgm:t>
    </dgm:pt>
    <dgm:pt modelId="{847941C1-BB6A-4F77-8AA4-1A5B17EE0D30}" type="pres">
      <dgm:prSet presAssocID="{F121817C-70B7-479D-A493-A05D31F46121}" presName="compositeShape" presStyleCnt="0">
        <dgm:presLayoutVars>
          <dgm:dir/>
          <dgm:resizeHandles/>
        </dgm:presLayoutVars>
      </dgm:prSet>
      <dgm:spPr/>
    </dgm:pt>
    <dgm:pt modelId="{2183A242-4194-4816-8ED7-765FC98B7656}" type="pres">
      <dgm:prSet presAssocID="{F121817C-70B7-479D-A493-A05D31F46121}" presName="pyramid" presStyleLbl="node1" presStyleIdx="0" presStyleCnt="1" custLinFactNeighborX="-98093"/>
      <dgm:spPr>
        <a:prstGeom prst="roundRect">
          <a:avLst/>
        </a:prstGeom>
        <a:blipFill dpi="0" rotWithShape="0">
          <a:blip xmlns:r="http://schemas.openxmlformats.org/officeDocument/2006/relationships" r:embed="rId1" cstate="print"/>
          <a:srcRect/>
          <a:stretch>
            <a:fillRect b="146"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AD0DEE50-60D8-414B-A003-61129D7BA5C4}" type="pres">
      <dgm:prSet presAssocID="{F121817C-70B7-479D-A493-A05D31F46121}" presName="theList" presStyleCnt="0"/>
      <dgm:spPr/>
    </dgm:pt>
    <dgm:pt modelId="{BBAB1F76-DD22-4D4F-88B8-8F25390885E4}" type="pres">
      <dgm:prSet presAssocID="{B4F70566-F6C5-4044-9E14-7CB2E526DA1D}" presName="aNode" presStyleLbl="fgAcc1" presStyleIdx="0" presStyleCnt="4" custScaleX="420359" custLinFactY="-18167" custLinFactNeighborX="64703" custLinFactNeighborY="-100000">
        <dgm:presLayoutVars>
          <dgm:bulletEnabled val="1"/>
        </dgm:presLayoutVars>
      </dgm:prSet>
      <dgm:spPr/>
    </dgm:pt>
    <dgm:pt modelId="{113E5AF2-99AA-4E70-966F-1CFE0BD59EF7}" type="pres">
      <dgm:prSet presAssocID="{B4F70566-F6C5-4044-9E14-7CB2E526DA1D}" presName="aSpace" presStyleCnt="0"/>
      <dgm:spPr/>
    </dgm:pt>
    <dgm:pt modelId="{C7990918-2165-4104-8E51-3A1351828162}" type="pres">
      <dgm:prSet presAssocID="{AD0C25E8-2AFB-4D4A-845A-0D78316F3C0D}" presName="aNode" presStyleLbl="fgAcc1" presStyleIdx="1" presStyleCnt="4" custScaleX="420359" custLinFactNeighborX="64703" custLinFactNeighborY="0">
        <dgm:presLayoutVars>
          <dgm:bulletEnabled val="1"/>
        </dgm:presLayoutVars>
      </dgm:prSet>
      <dgm:spPr/>
    </dgm:pt>
    <dgm:pt modelId="{9E348B9A-3BE4-4759-B6FA-D014BBA171A5}" type="pres">
      <dgm:prSet presAssocID="{AD0C25E8-2AFB-4D4A-845A-0D78316F3C0D}" presName="aSpace" presStyleCnt="0"/>
      <dgm:spPr/>
    </dgm:pt>
    <dgm:pt modelId="{EAB70BE3-A100-4A73-96C9-C6427267F266}" type="pres">
      <dgm:prSet presAssocID="{EBF45D50-F23B-43B7-B8FB-7707C67EFAEB}" presName="aNode" presStyleLbl="fgAcc1" presStyleIdx="2" presStyleCnt="4" custScaleX="420359" custLinFactY="25768" custLinFactNeighborX="61222" custLinFactNeighborY="100000">
        <dgm:presLayoutVars>
          <dgm:bulletEnabled val="1"/>
        </dgm:presLayoutVars>
      </dgm:prSet>
      <dgm:spPr/>
    </dgm:pt>
    <dgm:pt modelId="{0D23C53F-F6A9-4015-9771-7417B93BFEB6}" type="pres">
      <dgm:prSet presAssocID="{EBF45D50-F23B-43B7-B8FB-7707C67EFAEB}" presName="aSpace" presStyleCnt="0"/>
      <dgm:spPr/>
    </dgm:pt>
    <dgm:pt modelId="{04428C4D-D98E-4480-86E6-A30AD85AD89E}" type="pres">
      <dgm:prSet presAssocID="{1C5D8329-9B14-4D2A-9273-8FFA518907F8}" presName="aNode" presStyleLbl="fgAcc1" presStyleIdx="3" presStyleCnt="4" custScaleX="420359" custLinFactY="50131" custLinFactNeighborX="62615" custLinFactNeighborY="100000">
        <dgm:presLayoutVars>
          <dgm:bulletEnabled val="1"/>
        </dgm:presLayoutVars>
      </dgm:prSet>
      <dgm:spPr/>
    </dgm:pt>
    <dgm:pt modelId="{48C27928-78FD-4BD8-BDF0-A5DF49146CC4}" type="pres">
      <dgm:prSet presAssocID="{1C5D8329-9B14-4D2A-9273-8FFA518907F8}" presName="aSpace" presStyleCnt="0"/>
      <dgm:spPr/>
    </dgm:pt>
  </dgm:ptLst>
  <dgm:cxnLst>
    <dgm:cxn modelId="{9F514860-1D27-4689-92A6-7D472C39C474}" srcId="{F121817C-70B7-479D-A493-A05D31F46121}" destId="{1C5D8329-9B14-4D2A-9273-8FFA518907F8}" srcOrd="3" destOrd="0" parTransId="{0C3F821D-D6F2-4C19-85B0-E62B4E154099}" sibTransId="{9B344E31-B970-451A-B39D-8DD37FC9CB45}"/>
    <dgm:cxn modelId="{7226AA47-C433-4EFD-97A7-9BE094C08C06}" type="presOf" srcId="{EBF45D50-F23B-43B7-B8FB-7707C67EFAEB}" destId="{EAB70BE3-A100-4A73-96C9-C6427267F266}" srcOrd="0" destOrd="0" presId="urn:microsoft.com/office/officeart/2005/8/layout/pyramid2#1"/>
    <dgm:cxn modelId="{30272855-7540-4C7C-B8CA-5251DA5F4D21}" type="presOf" srcId="{B4F70566-F6C5-4044-9E14-7CB2E526DA1D}" destId="{BBAB1F76-DD22-4D4F-88B8-8F25390885E4}" srcOrd="0" destOrd="0" presId="urn:microsoft.com/office/officeart/2005/8/layout/pyramid2#1"/>
    <dgm:cxn modelId="{D9D3F180-AA53-4F6B-9978-D09D80460C00}" srcId="{F121817C-70B7-479D-A493-A05D31F46121}" destId="{AD0C25E8-2AFB-4D4A-845A-0D78316F3C0D}" srcOrd="1" destOrd="0" parTransId="{14AB7E75-C451-414C-8A79-9DB24C761F93}" sibTransId="{250D4974-A84D-408F-859B-DC5F01B20DA4}"/>
    <dgm:cxn modelId="{CAD60686-8906-441A-B2DF-5A046A847F7C}" srcId="{F121817C-70B7-479D-A493-A05D31F46121}" destId="{EBF45D50-F23B-43B7-B8FB-7707C67EFAEB}" srcOrd="2" destOrd="0" parTransId="{1B70E182-A88F-4D62-ADCB-79259F842AEA}" sibTransId="{8E5ADC5E-1177-4148-923C-0CE3D2F31C7D}"/>
    <dgm:cxn modelId="{F2AABE9C-045E-4C11-8014-075E9796801D}" type="presOf" srcId="{1C5D8329-9B14-4D2A-9273-8FFA518907F8}" destId="{04428C4D-D98E-4480-86E6-A30AD85AD89E}" srcOrd="0" destOrd="0" presId="urn:microsoft.com/office/officeart/2005/8/layout/pyramid2#1"/>
    <dgm:cxn modelId="{C1D08EA7-7AEB-40BA-95A6-6A26E27AC92D}" srcId="{F121817C-70B7-479D-A493-A05D31F46121}" destId="{B4F70566-F6C5-4044-9E14-7CB2E526DA1D}" srcOrd="0" destOrd="0" parTransId="{4B5B4198-A9AB-4C56-918B-99CA498E0ECE}" sibTransId="{0FDF8D2C-AA70-47FE-BEC0-D1548DFA1FC5}"/>
    <dgm:cxn modelId="{7FC706BC-D88C-4415-8A3A-B41A4083EB20}" type="presOf" srcId="{AD0C25E8-2AFB-4D4A-845A-0D78316F3C0D}" destId="{C7990918-2165-4104-8E51-3A1351828162}" srcOrd="0" destOrd="0" presId="urn:microsoft.com/office/officeart/2005/8/layout/pyramid2#1"/>
    <dgm:cxn modelId="{6109F2C6-6EAB-4CA2-AC74-C58EDDC9C7A7}" type="presOf" srcId="{F121817C-70B7-479D-A493-A05D31F46121}" destId="{847941C1-BB6A-4F77-8AA4-1A5B17EE0D30}" srcOrd="0" destOrd="0" presId="urn:microsoft.com/office/officeart/2005/8/layout/pyramid2#1"/>
    <dgm:cxn modelId="{C12BF60F-9C41-4902-9B2C-FC3AFB8C70DD}" type="presParOf" srcId="{847941C1-BB6A-4F77-8AA4-1A5B17EE0D30}" destId="{2183A242-4194-4816-8ED7-765FC98B7656}" srcOrd="0" destOrd="0" presId="urn:microsoft.com/office/officeart/2005/8/layout/pyramid2#1"/>
    <dgm:cxn modelId="{53F6143B-3F4D-47E1-88C2-AC34D268B4EC}" type="presParOf" srcId="{847941C1-BB6A-4F77-8AA4-1A5B17EE0D30}" destId="{AD0DEE50-60D8-414B-A003-61129D7BA5C4}" srcOrd="1" destOrd="0" presId="urn:microsoft.com/office/officeart/2005/8/layout/pyramid2#1"/>
    <dgm:cxn modelId="{A2747007-1BB6-4567-B3C7-814D2C268F1B}" type="presParOf" srcId="{AD0DEE50-60D8-414B-A003-61129D7BA5C4}" destId="{BBAB1F76-DD22-4D4F-88B8-8F25390885E4}" srcOrd="0" destOrd="0" presId="urn:microsoft.com/office/officeart/2005/8/layout/pyramid2#1"/>
    <dgm:cxn modelId="{3DF9B276-0038-49A6-8169-57F53CE71732}" type="presParOf" srcId="{AD0DEE50-60D8-414B-A003-61129D7BA5C4}" destId="{113E5AF2-99AA-4E70-966F-1CFE0BD59EF7}" srcOrd="1" destOrd="0" presId="urn:microsoft.com/office/officeart/2005/8/layout/pyramid2#1"/>
    <dgm:cxn modelId="{50ADD065-2C0B-48AC-9932-52B7BFDCC41A}" type="presParOf" srcId="{AD0DEE50-60D8-414B-A003-61129D7BA5C4}" destId="{C7990918-2165-4104-8E51-3A1351828162}" srcOrd="2" destOrd="0" presId="urn:microsoft.com/office/officeart/2005/8/layout/pyramid2#1"/>
    <dgm:cxn modelId="{8D19BFFE-2690-40D8-A477-C59861B82C4E}" type="presParOf" srcId="{AD0DEE50-60D8-414B-A003-61129D7BA5C4}" destId="{9E348B9A-3BE4-4759-B6FA-D014BBA171A5}" srcOrd="3" destOrd="0" presId="urn:microsoft.com/office/officeart/2005/8/layout/pyramid2#1"/>
    <dgm:cxn modelId="{A6E88487-B56F-4424-B549-1AF99DD29340}" type="presParOf" srcId="{AD0DEE50-60D8-414B-A003-61129D7BA5C4}" destId="{EAB70BE3-A100-4A73-96C9-C6427267F266}" srcOrd="4" destOrd="0" presId="urn:microsoft.com/office/officeart/2005/8/layout/pyramid2#1"/>
    <dgm:cxn modelId="{9D5B04AD-05BA-49EC-9D14-622F6C892D20}" type="presParOf" srcId="{AD0DEE50-60D8-414B-A003-61129D7BA5C4}" destId="{0D23C53F-F6A9-4015-9771-7417B93BFEB6}" srcOrd="5" destOrd="0" presId="urn:microsoft.com/office/officeart/2005/8/layout/pyramid2#1"/>
    <dgm:cxn modelId="{6B93D29F-C2A1-4D54-A250-538A4B818CD0}" type="presParOf" srcId="{AD0DEE50-60D8-414B-A003-61129D7BA5C4}" destId="{04428C4D-D98E-4480-86E6-A30AD85AD89E}" srcOrd="6" destOrd="0" presId="urn:microsoft.com/office/officeart/2005/8/layout/pyramid2#1"/>
    <dgm:cxn modelId="{DA9A5A79-80BD-49B0-8C35-D02986B5A39D}" type="presParOf" srcId="{AD0DEE50-60D8-414B-A003-61129D7BA5C4}" destId="{48C27928-78FD-4BD8-BDF0-A5DF49146CC4}" srcOrd="7" destOrd="0" presId="urn:microsoft.com/office/officeart/2005/8/layout/pyramid2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F3F1ED-61C1-46B6-B5BA-24ECA8FF5EF8}" type="doc">
      <dgm:prSet loTypeId="urn:microsoft.com/office/officeart/2008/layout/CaptionedPictures#1" loCatId="picture" qsTypeId="urn:microsoft.com/office/officeart/2005/8/quickstyle/simple5#1" qsCatId="simple" csTypeId="urn:microsoft.com/office/officeart/2005/8/colors/accent0_1#1" csCatId="mainScheme" phldr="1"/>
      <dgm:spPr/>
      <dgm:t>
        <a:bodyPr/>
        <a:lstStyle/>
        <a:p>
          <a:endParaRPr lang="es-ES"/>
        </a:p>
      </dgm:t>
    </dgm:pt>
    <dgm:pt modelId="{09664EE9-4F9A-4C44-B49F-6B96EF6CF09A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my-MM" sz="1600" b="1" dirty="0"/>
            <a:t>ယေရှုသည်သူ၏အသက်တာဖြင့်အမှန်တရားကိုသက်သေခံခဲ့သည်။
( ယော. ၁၈:၃၇ )</a:t>
          </a:r>
          <a:endParaRPr lang="es-ES" sz="1600" dirty="0"/>
        </a:p>
      </dgm:t>
    </dgm:pt>
    <dgm:pt modelId="{78CC1735-ABCF-4E89-9521-E6461C275C7A}" type="parTrans" cxnId="{CB0B77A3-B2C2-43B1-B14E-3EBA76342598}">
      <dgm:prSet/>
      <dgm:spPr/>
      <dgm:t>
        <a:bodyPr/>
        <a:lstStyle/>
        <a:p>
          <a:endParaRPr lang="es-ES" sz="2000"/>
        </a:p>
      </dgm:t>
    </dgm:pt>
    <dgm:pt modelId="{2B1CFE60-D630-4C90-99CF-BC29FABCF3FD}" type="sibTrans" cxnId="{CB0B77A3-B2C2-43B1-B14E-3EBA76342598}">
      <dgm:prSet/>
      <dgm:spPr/>
      <dgm:t>
        <a:bodyPr/>
        <a:lstStyle/>
        <a:p>
          <a:endParaRPr lang="es-ES" sz="2000"/>
        </a:p>
      </dgm:t>
    </dgm:pt>
    <dgm:pt modelId="{4E369F04-84CC-4111-8FA1-1C7A216375DA}">
      <dgm:prSet custT="1"/>
      <dgm:spPr/>
      <dgm:t>
        <a:bodyPr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my-MM" sz="1600" b="1" dirty="0"/>
            <a:t>သူသေဆုံးခြင်းနှင့်အတူမာရ်နတ်အပေါ်အောင်ပွဲရခဲ့ပြီး ဘုရားသခင်၏ချစ်ခြင်းမေတ္တာနှင့်တရားမျှတမှုကို ပြသခဲ့သည်။(ရော. ၃:၂၅-၂၆; ၅:၈)</a:t>
          </a:r>
          <a:endParaRPr lang="es-ES" sz="1600" dirty="0"/>
        </a:p>
      </dgm:t>
    </dgm:pt>
    <dgm:pt modelId="{4F89D7E4-79CE-4CF6-9149-DC23ED0F865E}" type="parTrans" cxnId="{855573FF-EA8E-4179-AB0C-D79C3C467FDE}">
      <dgm:prSet/>
      <dgm:spPr/>
      <dgm:t>
        <a:bodyPr/>
        <a:lstStyle/>
        <a:p>
          <a:endParaRPr lang="es-ES" sz="2000"/>
        </a:p>
      </dgm:t>
    </dgm:pt>
    <dgm:pt modelId="{438DA6ED-7071-4740-AA97-E022246D20FF}" type="sibTrans" cxnId="{855573FF-EA8E-4179-AB0C-D79C3C467FDE}">
      <dgm:prSet/>
      <dgm:spPr/>
      <dgm:t>
        <a:bodyPr/>
        <a:lstStyle/>
        <a:p>
          <a:endParaRPr lang="es-ES" sz="2000"/>
        </a:p>
      </dgm:t>
    </dgm:pt>
    <dgm:pt modelId="{1D6430E3-0F60-42FC-A265-59EB58052F81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my-MM" sz="1600" b="1" dirty="0"/>
            <a:t>နောက်ဆုံးတွင်၊ သူသည် စာတန်၊ သေခြင်းနှင့်မကောင်းမှုကိုဖျက်ဆီးလိမ့်မည် (ဗျာ၊ ၂၀:၁၀၊ ၁၄)၊</a:t>
          </a:r>
          <a:endParaRPr lang="es-ES" sz="1600" dirty="0"/>
        </a:p>
      </dgm:t>
    </dgm:pt>
    <dgm:pt modelId="{4B2D35F5-F04B-48D3-BD15-4A37B18F5F89}" type="parTrans" cxnId="{EBEEF42C-E225-42FE-8E52-0A4EE9C8E965}">
      <dgm:prSet/>
      <dgm:spPr/>
      <dgm:t>
        <a:bodyPr/>
        <a:lstStyle/>
        <a:p>
          <a:endParaRPr lang="es-ES" sz="2000"/>
        </a:p>
      </dgm:t>
    </dgm:pt>
    <dgm:pt modelId="{591C8A44-8EB9-4F21-BFBE-8B573201A863}" type="sibTrans" cxnId="{EBEEF42C-E225-42FE-8E52-0A4EE9C8E965}">
      <dgm:prSet/>
      <dgm:spPr/>
      <dgm:t>
        <a:bodyPr/>
        <a:lstStyle/>
        <a:p>
          <a:endParaRPr lang="es-ES" sz="2000"/>
        </a:p>
      </dgm:t>
    </dgm:pt>
    <dgm:pt modelId="{4F918B00-5C50-4F8D-964E-909A8B4C1EC0}" type="pres">
      <dgm:prSet presAssocID="{DFF3F1ED-61C1-46B6-B5BA-24ECA8FF5EF8}" presName="Name0" presStyleCnt="0">
        <dgm:presLayoutVars>
          <dgm:chMax/>
          <dgm:chPref/>
          <dgm:dir/>
        </dgm:presLayoutVars>
      </dgm:prSet>
      <dgm:spPr/>
    </dgm:pt>
    <dgm:pt modelId="{6B1ACFC2-6018-400E-9E98-AD52C670037E}" type="pres">
      <dgm:prSet presAssocID="{09664EE9-4F9A-4C44-B49F-6B96EF6CF09A}" presName="composite" presStyleCnt="0">
        <dgm:presLayoutVars>
          <dgm:chMax val="1"/>
          <dgm:chPref val="1"/>
        </dgm:presLayoutVars>
      </dgm:prSet>
      <dgm:spPr/>
    </dgm:pt>
    <dgm:pt modelId="{E2189613-6510-45E5-AF7E-709B2D9AAF6F}" type="pres">
      <dgm:prSet presAssocID="{09664EE9-4F9A-4C44-B49F-6B96EF6CF09A}" presName="Accent" presStyleLbl="trAlignAcc1" presStyleIdx="0" presStyleCnt="3" custScaleX="242918" custScaleY="158388" custLinFactNeighborX="7398">
        <dgm:presLayoutVars>
          <dgm:chMax val="0"/>
          <dgm:chPref val="0"/>
        </dgm:presLayoutVars>
      </dgm:prSet>
      <dgm:spPr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190500" dist="38100" dir="12720000" algn="ctr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A240ABA1-B8DD-43AF-BD77-7AE60AE461B3}" type="pres">
      <dgm:prSet presAssocID="{09664EE9-4F9A-4C44-B49F-6B96EF6CF09A}" presName="Image" presStyleLbl="alignImgPlace1" presStyleIdx="0" presStyleCnt="3" custScaleX="242918" custScaleY="125277" custLinFactNeighborX="8226" custLinFactNeighborY="-30212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1" cstate="print"/>
          <a:srcRect/>
          <a:stretch>
            <a:fillRect/>
          </a:stretch>
        </a:blipFill>
      </dgm:spPr>
    </dgm:pt>
    <dgm:pt modelId="{0CE1DF5D-6F27-4429-AD83-BA2316E770B4}" type="pres">
      <dgm:prSet presAssocID="{09664EE9-4F9A-4C44-B49F-6B96EF6CF09A}" presName="ChildComposite" presStyleCnt="0"/>
      <dgm:spPr/>
    </dgm:pt>
    <dgm:pt modelId="{23546FED-4EAA-4A83-8BB5-D92BC6D3DE4A}" type="pres">
      <dgm:prSet presAssocID="{09664EE9-4F9A-4C44-B49F-6B96EF6CF09A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EAF7421-4ABD-451C-B331-EF64E3874CE2}" type="pres">
      <dgm:prSet presAssocID="{09664EE9-4F9A-4C44-B49F-6B96EF6CF09A}" presName="Parent" presStyleLbl="revTx" presStyleIdx="0" presStyleCnt="3" custScaleX="273327" custLinFactNeighborX="10241" custLinFactNeighborY="68646">
        <dgm:presLayoutVars>
          <dgm:chMax val="1"/>
          <dgm:chPref val="0"/>
          <dgm:bulletEnabled val="1"/>
        </dgm:presLayoutVars>
      </dgm:prSet>
      <dgm:spPr/>
    </dgm:pt>
    <dgm:pt modelId="{D94AED8C-47FF-495F-868C-BF845467913B}" type="pres">
      <dgm:prSet presAssocID="{2B1CFE60-D630-4C90-99CF-BC29FABCF3FD}" presName="sibTrans" presStyleCnt="0"/>
      <dgm:spPr/>
    </dgm:pt>
    <dgm:pt modelId="{B4861483-CA8E-48FA-A8D8-3B958AB729BC}" type="pres">
      <dgm:prSet presAssocID="{4E369F04-84CC-4111-8FA1-1C7A216375DA}" presName="composite" presStyleCnt="0">
        <dgm:presLayoutVars>
          <dgm:chMax val="1"/>
          <dgm:chPref val="1"/>
        </dgm:presLayoutVars>
      </dgm:prSet>
      <dgm:spPr/>
    </dgm:pt>
    <dgm:pt modelId="{BCFAE8E9-64D9-4CCE-AA10-71B46461AB64}" type="pres">
      <dgm:prSet presAssocID="{4E369F04-84CC-4111-8FA1-1C7A216375DA}" presName="Accent" presStyleLbl="trAlignAcc1" presStyleIdx="1" presStyleCnt="3" custScaleX="383331" custScaleY="158388" custLinFactNeighborX="-2455">
        <dgm:presLayoutVars>
          <dgm:chMax val="0"/>
          <dgm:chPref val="0"/>
        </dgm:presLayoutVars>
      </dgm:prSet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190500" dist="38100" dir="12720000" algn="ctr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3250A3F2-8367-4640-881A-70EB5757FC67}" type="pres">
      <dgm:prSet presAssocID="{4E369F04-84CC-4111-8FA1-1C7A216375DA}" presName="Image" presStyleLbl="alignImgPlace1" presStyleIdx="1" presStyleCnt="3" custScaleX="383331" custScaleY="125277" custLinFactNeighborX="-2719" custLinFactNeighborY="-3021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 cstate="print"/>
          <a:srcRect/>
          <a:stretch>
            <a:fillRect/>
          </a:stretch>
        </a:blipFill>
      </dgm:spPr>
    </dgm:pt>
    <dgm:pt modelId="{DB877E5D-BDDD-4091-9331-DB361BDD1805}" type="pres">
      <dgm:prSet presAssocID="{4E369F04-84CC-4111-8FA1-1C7A216375DA}" presName="ChildComposite" presStyleCnt="0"/>
      <dgm:spPr/>
    </dgm:pt>
    <dgm:pt modelId="{3079861C-CDE7-4D7C-9E3E-4AA65731B8FB}" type="pres">
      <dgm:prSet presAssocID="{4E369F04-84CC-4111-8FA1-1C7A216375DA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3B67029-DF6D-4CA9-B567-A68747A7702E}" type="pres">
      <dgm:prSet presAssocID="{4E369F04-84CC-4111-8FA1-1C7A216375DA}" presName="Parent" presStyleLbl="revTx" presStyleIdx="1" presStyleCnt="3" custScaleX="422898" custLinFactNeighborY="46512">
        <dgm:presLayoutVars>
          <dgm:chMax val="1"/>
          <dgm:chPref val="0"/>
          <dgm:bulletEnabled val="1"/>
        </dgm:presLayoutVars>
      </dgm:prSet>
      <dgm:spPr/>
    </dgm:pt>
    <dgm:pt modelId="{914D88B2-0B1A-42F3-B252-3AB4BB07CB5E}" type="pres">
      <dgm:prSet presAssocID="{438DA6ED-7071-4740-AA97-E022246D20FF}" presName="sibTrans" presStyleCnt="0"/>
      <dgm:spPr/>
    </dgm:pt>
    <dgm:pt modelId="{8909E79C-DF36-4162-A71B-D2A44675DDA6}" type="pres">
      <dgm:prSet presAssocID="{1D6430E3-0F60-42FC-A265-59EB58052F81}" presName="composite" presStyleCnt="0">
        <dgm:presLayoutVars>
          <dgm:chMax val="1"/>
          <dgm:chPref val="1"/>
        </dgm:presLayoutVars>
      </dgm:prSet>
      <dgm:spPr/>
    </dgm:pt>
    <dgm:pt modelId="{810B12D1-471D-4415-88D4-ABF04BAA60BA}" type="pres">
      <dgm:prSet presAssocID="{1D6430E3-0F60-42FC-A265-59EB58052F81}" presName="Accent" presStyleLbl="trAlignAcc1" presStyleIdx="2" presStyleCnt="3" custScaleX="242918" custScaleY="158388" custLinFactNeighborX="-5775">
        <dgm:presLayoutVars>
          <dgm:chMax val="0"/>
          <dgm:chPref val="0"/>
        </dgm:presLayoutVars>
      </dgm:prSet>
      <dgm:spPr>
        <a:solidFill>
          <a:srgbClr val="DAC2EC"/>
        </a:solidFill>
        <a:ln>
          <a:noFill/>
        </a:ln>
        <a:effectLst>
          <a:outerShdw blurRad="190500" dist="38100" dir="12720000" algn="ctr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FAD5F6FA-66F8-4AD2-BAB6-A7A69B3831EF}" type="pres">
      <dgm:prSet presAssocID="{1D6430E3-0F60-42FC-A265-59EB58052F81}" presName="Image" presStyleLbl="alignImgPlace1" presStyleIdx="2" presStyleCnt="3" custScaleX="242918" custScaleY="125277" custLinFactNeighborX="-6419" custLinFactNeighborY="-3021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3" cstate="print"/>
          <a:srcRect/>
          <a:stretch>
            <a:fillRect/>
          </a:stretch>
        </a:blipFill>
      </dgm:spPr>
    </dgm:pt>
    <dgm:pt modelId="{692CEA7F-D694-4B5E-853A-B7C7E26BD0DC}" type="pres">
      <dgm:prSet presAssocID="{1D6430E3-0F60-42FC-A265-59EB58052F81}" presName="ChildComposite" presStyleCnt="0"/>
      <dgm:spPr/>
    </dgm:pt>
    <dgm:pt modelId="{93F9C994-8791-49FD-8CAB-42F6ABD188AA}" type="pres">
      <dgm:prSet presAssocID="{1D6430E3-0F60-42FC-A265-59EB58052F81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BAD49C8-AD86-4129-8873-B129C1712879}" type="pres">
      <dgm:prSet presAssocID="{1D6430E3-0F60-42FC-A265-59EB58052F81}" presName="Parent" presStyleLbl="revTx" presStyleIdx="2" presStyleCnt="3" custScaleX="273327" custLinFactNeighborX="327" custLinFactNeighborY="43976">
        <dgm:presLayoutVars>
          <dgm:chMax val="1"/>
          <dgm:chPref val="0"/>
          <dgm:bulletEnabled val="1"/>
        </dgm:presLayoutVars>
      </dgm:prSet>
      <dgm:spPr/>
    </dgm:pt>
  </dgm:ptLst>
  <dgm:cxnLst>
    <dgm:cxn modelId="{99F5AA0C-4548-4372-8A50-C0E898DAE28A}" type="presOf" srcId="{4E369F04-84CC-4111-8FA1-1C7A216375DA}" destId="{03B67029-DF6D-4CA9-B567-A68747A7702E}" srcOrd="0" destOrd="0" presId="urn:microsoft.com/office/officeart/2008/layout/CaptionedPictures#1"/>
    <dgm:cxn modelId="{1EA80614-BC79-464C-9D5E-D0D02311D4E8}" type="presOf" srcId="{DFF3F1ED-61C1-46B6-B5BA-24ECA8FF5EF8}" destId="{4F918B00-5C50-4F8D-964E-909A8B4C1EC0}" srcOrd="0" destOrd="0" presId="urn:microsoft.com/office/officeart/2008/layout/CaptionedPictures#1"/>
    <dgm:cxn modelId="{EBEEF42C-E225-42FE-8E52-0A4EE9C8E965}" srcId="{DFF3F1ED-61C1-46B6-B5BA-24ECA8FF5EF8}" destId="{1D6430E3-0F60-42FC-A265-59EB58052F81}" srcOrd="2" destOrd="0" parTransId="{4B2D35F5-F04B-48D3-BD15-4A37B18F5F89}" sibTransId="{591C8A44-8EB9-4F21-BFBE-8B573201A863}"/>
    <dgm:cxn modelId="{CC57B287-E4F4-4515-8B9B-09BC63BDD734}" type="presOf" srcId="{1D6430E3-0F60-42FC-A265-59EB58052F81}" destId="{1BAD49C8-AD86-4129-8873-B129C1712879}" srcOrd="0" destOrd="0" presId="urn:microsoft.com/office/officeart/2008/layout/CaptionedPictures#1"/>
    <dgm:cxn modelId="{CB0B77A3-B2C2-43B1-B14E-3EBA76342598}" srcId="{DFF3F1ED-61C1-46B6-B5BA-24ECA8FF5EF8}" destId="{09664EE9-4F9A-4C44-B49F-6B96EF6CF09A}" srcOrd="0" destOrd="0" parTransId="{78CC1735-ABCF-4E89-9521-E6461C275C7A}" sibTransId="{2B1CFE60-D630-4C90-99CF-BC29FABCF3FD}"/>
    <dgm:cxn modelId="{0B96F1B8-4EFD-495B-B06F-1B77046705C5}" type="presOf" srcId="{09664EE9-4F9A-4C44-B49F-6B96EF6CF09A}" destId="{1EAF7421-4ABD-451C-B331-EF64E3874CE2}" srcOrd="0" destOrd="0" presId="urn:microsoft.com/office/officeart/2008/layout/CaptionedPictures#1"/>
    <dgm:cxn modelId="{855573FF-EA8E-4179-AB0C-D79C3C467FDE}" srcId="{DFF3F1ED-61C1-46B6-B5BA-24ECA8FF5EF8}" destId="{4E369F04-84CC-4111-8FA1-1C7A216375DA}" srcOrd="1" destOrd="0" parTransId="{4F89D7E4-79CE-4CF6-9149-DC23ED0F865E}" sibTransId="{438DA6ED-7071-4740-AA97-E022246D20FF}"/>
    <dgm:cxn modelId="{B0EA89B0-DE76-4194-9AC0-08D1EE8663D8}" type="presParOf" srcId="{4F918B00-5C50-4F8D-964E-909A8B4C1EC0}" destId="{6B1ACFC2-6018-400E-9E98-AD52C670037E}" srcOrd="0" destOrd="0" presId="urn:microsoft.com/office/officeart/2008/layout/CaptionedPictures#1"/>
    <dgm:cxn modelId="{B720076E-9DC4-4A3C-B25B-D6D836E99A47}" type="presParOf" srcId="{6B1ACFC2-6018-400E-9E98-AD52C670037E}" destId="{E2189613-6510-45E5-AF7E-709B2D9AAF6F}" srcOrd="0" destOrd="0" presId="urn:microsoft.com/office/officeart/2008/layout/CaptionedPictures#1"/>
    <dgm:cxn modelId="{EC0AEE7E-B74C-4AAF-9215-8D82F53C835A}" type="presParOf" srcId="{6B1ACFC2-6018-400E-9E98-AD52C670037E}" destId="{A240ABA1-B8DD-43AF-BD77-7AE60AE461B3}" srcOrd="1" destOrd="0" presId="urn:microsoft.com/office/officeart/2008/layout/CaptionedPictures#1"/>
    <dgm:cxn modelId="{A292BBE1-42F1-4BFA-9E51-132A2AE4914E}" type="presParOf" srcId="{6B1ACFC2-6018-400E-9E98-AD52C670037E}" destId="{0CE1DF5D-6F27-4429-AD83-BA2316E770B4}" srcOrd="2" destOrd="0" presId="urn:microsoft.com/office/officeart/2008/layout/CaptionedPictures#1"/>
    <dgm:cxn modelId="{71AA0623-D476-4A90-AA66-757DDC4998A1}" type="presParOf" srcId="{0CE1DF5D-6F27-4429-AD83-BA2316E770B4}" destId="{23546FED-4EAA-4A83-8BB5-D92BC6D3DE4A}" srcOrd="0" destOrd="0" presId="urn:microsoft.com/office/officeart/2008/layout/CaptionedPictures#1"/>
    <dgm:cxn modelId="{EE046370-BA34-4CEB-8B55-86ACE7DCBA5A}" type="presParOf" srcId="{0CE1DF5D-6F27-4429-AD83-BA2316E770B4}" destId="{1EAF7421-4ABD-451C-B331-EF64E3874CE2}" srcOrd="1" destOrd="0" presId="urn:microsoft.com/office/officeart/2008/layout/CaptionedPictures#1"/>
    <dgm:cxn modelId="{3A9F7635-8FC4-4641-8A57-9D2AD6A9B1B7}" type="presParOf" srcId="{4F918B00-5C50-4F8D-964E-909A8B4C1EC0}" destId="{D94AED8C-47FF-495F-868C-BF845467913B}" srcOrd="1" destOrd="0" presId="urn:microsoft.com/office/officeart/2008/layout/CaptionedPictures#1"/>
    <dgm:cxn modelId="{F765E9FD-F158-4102-9471-DA740B77D905}" type="presParOf" srcId="{4F918B00-5C50-4F8D-964E-909A8B4C1EC0}" destId="{B4861483-CA8E-48FA-A8D8-3B958AB729BC}" srcOrd="2" destOrd="0" presId="urn:microsoft.com/office/officeart/2008/layout/CaptionedPictures#1"/>
    <dgm:cxn modelId="{4E3C06EC-771F-448D-A686-D5593F4F74DB}" type="presParOf" srcId="{B4861483-CA8E-48FA-A8D8-3B958AB729BC}" destId="{BCFAE8E9-64D9-4CCE-AA10-71B46461AB64}" srcOrd="0" destOrd="0" presId="urn:microsoft.com/office/officeart/2008/layout/CaptionedPictures#1"/>
    <dgm:cxn modelId="{72FD66EC-7FB1-4E09-A0AB-2E8AB9605F6E}" type="presParOf" srcId="{B4861483-CA8E-48FA-A8D8-3B958AB729BC}" destId="{3250A3F2-8367-4640-881A-70EB5757FC67}" srcOrd="1" destOrd="0" presId="urn:microsoft.com/office/officeart/2008/layout/CaptionedPictures#1"/>
    <dgm:cxn modelId="{A0C10EAF-0263-4A21-BB3D-3F1997AEC714}" type="presParOf" srcId="{B4861483-CA8E-48FA-A8D8-3B958AB729BC}" destId="{DB877E5D-BDDD-4091-9331-DB361BDD1805}" srcOrd="2" destOrd="0" presId="urn:microsoft.com/office/officeart/2008/layout/CaptionedPictures#1"/>
    <dgm:cxn modelId="{AA5E3A75-2759-460D-AD84-45DB123BCFBE}" type="presParOf" srcId="{DB877E5D-BDDD-4091-9331-DB361BDD1805}" destId="{3079861C-CDE7-4D7C-9E3E-4AA65731B8FB}" srcOrd="0" destOrd="0" presId="urn:microsoft.com/office/officeart/2008/layout/CaptionedPictures#1"/>
    <dgm:cxn modelId="{9B99E075-DECA-4C01-A9B2-EAAFDEEEA093}" type="presParOf" srcId="{DB877E5D-BDDD-4091-9331-DB361BDD1805}" destId="{03B67029-DF6D-4CA9-B567-A68747A7702E}" srcOrd="1" destOrd="0" presId="urn:microsoft.com/office/officeart/2008/layout/CaptionedPictures#1"/>
    <dgm:cxn modelId="{7BE25874-56E7-4AD3-A289-280D6AFD759E}" type="presParOf" srcId="{4F918B00-5C50-4F8D-964E-909A8B4C1EC0}" destId="{914D88B2-0B1A-42F3-B252-3AB4BB07CB5E}" srcOrd="3" destOrd="0" presId="urn:microsoft.com/office/officeart/2008/layout/CaptionedPictures#1"/>
    <dgm:cxn modelId="{985E6292-0462-40DD-B312-5ECBD1554E18}" type="presParOf" srcId="{4F918B00-5C50-4F8D-964E-909A8B4C1EC0}" destId="{8909E79C-DF36-4162-A71B-D2A44675DDA6}" srcOrd="4" destOrd="0" presId="urn:microsoft.com/office/officeart/2008/layout/CaptionedPictures#1"/>
    <dgm:cxn modelId="{662F0C97-C544-4F8F-BB98-AC7C1B3C6203}" type="presParOf" srcId="{8909E79C-DF36-4162-A71B-D2A44675DDA6}" destId="{810B12D1-471D-4415-88D4-ABF04BAA60BA}" srcOrd="0" destOrd="0" presId="urn:microsoft.com/office/officeart/2008/layout/CaptionedPictures#1"/>
    <dgm:cxn modelId="{35FBD3AE-6431-462F-8C5E-52F00F8F7820}" type="presParOf" srcId="{8909E79C-DF36-4162-A71B-D2A44675DDA6}" destId="{FAD5F6FA-66F8-4AD2-BAB6-A7A69B3831EF}" srcOrd="1" destOrd="0" presId="urn:microsoft.com/office/officeart/2008/layout/CaptionedPictures#1"/>
    <dgm:cxn modelId="{28183F55-B2B1-427B-8C0F-C556058AB095}" type="presParOf" srcId="{8909E79C-DF36-4162-A71B-D2A44675DDA6}" destId="{692CEA7F-D694-4B5E-853A-B7C7E26BD0DC}" srcOrd="2" destOrd="0" presId="urn:microsoft.com/office/officeart/2008/layout/CaptionedPictures#1"/>
    <dgm:cxn modelId="{4AB5403E-5AEC-4EDA-ABD1-54CCDBE5038D}" type="presParOf" srcId="{692CEA7F-D694-4B5E-853A-B7C7E26BD0DC}" destId="{93F9C994-8791-49FD-8CAB-42F6ABD188AA}" srcOrd="0" destOrd="0" presId="urn:microsoft.com/office/officeart/2008/layout/CaptionedPictures#1"/>
    <dgm:cxn modelId="{6DD296FA-A1B1-42B4-B086-976521FEE48B}" type="presParOf" srcId="{692CEA7F-D694-4B5E-853A-B7C7E26BD0DC}" destId="{1BAD49C8-AD86-4129-8873-B129C1712879}" srcOrd="1" destOrd="0" presId="urn:microsoft.com/office/officeart/2008/layout/CaptionedPictures#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1E3B91-CFD4-4E07-826E-4ED62F9CCB20}" type="doc">
      <dgm:prSet loTypeId="urn:microsoft.com/office/officeart/2008/layout/TitlePictureLineup#1" loCatId="picture" qsTypeId="urn:microsoft.com/office/officeart/2005/8/quickstyle/simple3#1" qsCatId="simple" csTypeId="urn:microsoft.com/office/officeart/2005/8/colors/colorful3#1" csCatId="colorful" phldr="1"/>
      <dgm:spPr/>
      <dgm:t>
        <a:bodyPr/>
        <a:lstStyle/>
        <a:p>
          <a:endParaRPr lang="es-ES"/>
        </a:p>
      </dgm:t>
    </dgm:pt>
    <dgm:pt modelId="{5D7EA37E-2181-4007-A428-92CDD842A458}">
      <dgm:prSet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>
            <a:lnSpc>
              <a:spcPts val="1800"/>
            </a:lnSpc>
            <a:spcAft>
              <a:spcPts val="0"/>
            </a:spcAft>
          </a:pPr>
          <a:endParaRPr lang="en-US" sz="1800" b="1" dirty="0">
            <a:effectLst/>
          </a:endParaRPr>
        </a:p>
        <a:p>
          <a:pPr>
            <a:lnSpc>
              <a:spcPts val="1800"/>
            </a:lnSpc>
            <a:spcAft>
              <a:spcPts val="0"/>
            </a:spcAft>
          </a:pPr>
          <a:r>
            <a:rPr lang="my-MM" sz="1800" b="1" dirty="0">
              <a:effectLst/>
            </a:rPr>
            <a:t>ပထမအဆင့်- စုံစမ်းစစ်ဆေးရေး စီရင်ချက်
(ဒံ. ၇:၉-၁၀)</a:t>
          </a:r>
          <a:endParaRPr lang="es-ES" sz="1800" dirty="0">
            <a:effectLst/>
          </a:endParaRPr>
        </a:p>
      </dgm:t>
    </dgm:pt>
    <dgm:pt modelId="{9300E79E-3BDA-4294-A8A3-E0512792E36F}" type="parTrans" cxnId="{EEF293E8-3F90-4C5F-A8A2-1A33C3BEB162}">
      <dgm:prSet/>
      <dgm:spPr/>
      <dgm:t>
        <a:bodyPr/>
        <a:lstStyle/>
        <a:p>
          <a:endParaRPr lang="es-ES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2CBCEA-8984-43DF-81FD-882E24946D63}" type="sibTrans" cxnId="{EEF293E8-3F90-4C5F-A8A2-1A33C3BEB162}">
      <dgm:prSet/>
      <dgm:spPr/>
      <dgm:t>
        <a:bodyPr/>
        <a:lstStyle/>
        <a:p>
          <a:endParaRPr lang="es-ES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A5B47C-B159-4311-9CCF-072E896E76B3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endParaRPr lang="en-US" sz="1600" b="1" dirty="0">
            <a:solidFill>
              <a:srgbClr val="FFFFA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lnSpc>
              <a:spcPct val="70000"/>
            </a:lnSpc>
            <a:spcAft>
              <a:spcPts val="0"/>
            </a:spcAft>
          </a:pPr>
          <a:r>
            <a:rPr lang="my-MM" sz="1600" b="1" dirty="0">
              <a:solidFill>
                <a:srgbClr val="FFFF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ကောင်းကင်တမန်များနှင့် မပြိုလဲသောကမ္ဘာများရှေ့တွင်၊ ဘုရားသခင်သည်အပြစ်သားများကိုကယ်တင်ရန်သို့မဟုတ် ရှုံ့ချရန်လိုအပ်သောအထောက်အထားအားလုံးကို ပြသသည်</a:t>
          </a:r>
          <a:endParaRPr lang="es-ES" sz="1600" dirty="0">
            <a:solidFill>
              <a:srgbClr val="FFFFA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AEC401-1204-4CDE-BCAC-3190254F4222}" type="parTrans" cxnId="{3223E707-7051-42D0-8861-E28626874ABE}">
      <dgm:prSet/>
      <dgm:spPr/>
      <dgm:t>
        <a:bodyPr/>
        <a:lstStyle/>
        <a:p>
          <a:endParaRPr lang="es-ES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2768BD-172C-4339-B082-43D6E261D5C0}" type="sibTrans" cxnId="{3223E707-7051-42D0-8861-E28626874ABE}">
      <dgm:prSet/>
      <dgm:spPr/>
      <dgm:t>
        <a:bodyPr/>
        <a:lstStyle/>
        <a:p>
          <a:endParaRPr lang="es-ES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41068F-A542-4EB2-BDAC-19E72388B5F7}">
      <dgm:prSet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my-MM" sz="1800" b="1" dirty="0">
              <a:effectLst/>
            </a:rPr>
            <a:t>ဒုတိယအဆင့်- အနှစ်တစ်ထောင်တရားစီရင်ခြင်း။(ဗျာ. ၂၀:၄)</a:t>
          </a:r>
          <a:endParaRPr lang="es-ES" sz="1800" dirty="0">
            <a:effectLst/>
          </a:endParaRPr>
        </a:p>
      </dgm:t>
    </dgm:pt>
    <dgm:pt modelId="{A8FC96EA-F22A-43ED-8C03-4BC812745C1C}" type="parTrans" cxnId="{2834EA7F-7034-493F-84FC-187A0E6B4B0A}">
      <dgm:prSet/>
      <dgm:spPr/>
      <dgm:t>
        <a:bodyPr/>
        <a:lstStyle/>
        <a:p>
          <a:endParaRPr lang="es-ES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065D3C-04B3-4D88-9148-25305D2D0EAC}" type="sibTrans" cxnId="{2834EA7F-7034-493F-84FC-187A0E6B4B0A}">
      <dgm:prSet/>
      <dgm:spPr/>
      <dgm:t>
        <a:bodyPr/>
        <a:lstStyle/>
        <a:p>
          <a:endParaRPr lang="es-ES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569158-4AF1-49A7-A476-3E9392942528}">
      <dgm:prSet custT="1"/>
      <dgm:spPr/>
      <dgm:t>
        <a:bodyPr/>
        <a:lstStyle/>
        <a:p>
          <a:r>
            <a:rPr lang="my-MM" sz="1600" b="1" dirty="0">
              <a:solidFill>
                <a:srgbClr val="D1FF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ရွေးနှုတ်ခြင်းခံရသူသည် စုံစမ်းစစ်ဆေးရေး စီရင်ချက်တွင် အသုံးပြုသည့် အထောက်အထားများကို ပြန်လည်သုံးသပ်သည်။</a:t>
          </a:r>
          <a:endParaRPr lang="es-ES" sz="1600" dirty="0">
            <a:solidFill>
              <a:srgbClr val="D1FF8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4546FE-380B-45EC-83DD-27B9CB076A33}" type="parTrans" cxnId="{AA23B09A-5C13-493D-B24E-E74D6BAD6EF7}">
      <dgm:prSet/>
      <dgm:spPr/>
      <dgm:t>
        <a:bodyPr/>
        <a:lstStyle/>
        <a:p>
          <a:endParaRPr lang="es-ES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841620-404E-43EB-A008-231F2061D7E0}" type="sibTrans" cxnId="{AA23B09A-5C13-493D-B24E-E74D6BAD6EF7}">
      <dgm:prSet/>
      <dgm:spPr/>
      <dgm:t>
        <a:bodyPr/>
        <a:lstStyle/>
        <a:p>
          <a:endParaRPr lang="es-ES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4351DB-F5B5-448C-B5F3-67844DD3F7A6}">
      <dgm:prSet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my-MM" sz="1800" b="1" dirty="0">
              <a:effectLst/>
            </a:rPr>
            <a:t>တတိယအဆင့်- နောက်ဆုံးတရားစီရင်ခြင်း။
(ဗျာ. ၂၀:၁၁-၁၂)</a:t>
          </a:r>
          <a:endParaRPr lang="es-ES" sz="1800" dirty="0">
            <a:effectLst/>
          </a:endParaRPr>
        </a:p>
      </dgm:t>
    </dgm:pt>
    <dgm:pt modelId="{2D670998-4838-4CEA-9FCD-393E2E9D8072}" type="parTrans" cxnId="{11333314-8726-4461-89E4-3AD8D2D9DA33}">
      <dgm:prSet/>
      <dgm:spPr/>
      <dgm:t>
        <a:bodyPr/>
        <a:lstStyle/>
        <a:p>
          <a:endParaRPr lang="es-ES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30EEE1-F3EE-471F-8137-C97BA59EEC57}" type="sibTrans" cxnId="{11333314-8726-4461-89E4-3AD8D2D9DA33}">
      <dgm:prSet/>
      <dgm:spPr/>
      <dgm:t>
        <a:bodyPr/>
        <a:lstStyle/>
        <a:p>
          <a:endParaRPr lang="es-ES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F6A881-9F9F-421B-BF9B-3EA24CDCF960}">
      <dgm:prSet custT="1"/>
      <dgm:spPr/>
      <dgm:t>
        <a:bodyPr/>
        <a:lstStyle/>
        <a:p>
          <a:r>
            <a:rPr lang="my-MM" sz="1600" b="1" dirty="0">
              <a:solidFill>
                <a:srgbClr val="92FF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မတရားသောသူတို့သည် သူတို့ကို ရှုတ်ချသော သက်သေကို သိကြ၏။
</a:t>
          </a:r>
          <a:endParaRPr lang="es-ES" sz="1600" dirty="0">
            <a:solidFill>
              <a:srgbClr val="92FF7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17FB6A-CF23-4F8E-A682-0230F5BF8CFD}" type="parTrans" cxnId="{A8BA3460-E529-4A5D-BEC7-CBEE048E54D5}">
      <dgm:prSet/>
      <dgm:spPr/>
      <dgm:t>
        <a:bodyPr/>
        <a:lstStyle/>
        <a:p>
          <a:endParaRPr lang="es-ES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0918BF-16BB-4240-B21D-1331FA5E29A5}" type="sibTrans" cxnId="{A8BA3460-E529-4A5D-BEC7-CBEE048E54D5}">
      <dgm:prSet/>
      <dgm:spPr/>
      <dgm:t>
        <a:bodyPr/>
        <a:lstStyle/>
        <a:p>
          <a:endParaRPr lang="es-ES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4DE503-DD18-4049-B622-A10615D0B7BE}">
      <dgm:prSet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my-MM" sz="1600" b="1" dirty="0">
              <a:effectLst/>
            </a:rPr>
            <a:t>နောက်ဆုံးအဆင့်- အားလုံးသည်ဘုရားသခင်၏တရားမျှတမှုကိုအသိအမှတ်ပြုကြသည် (ဟေရှာယ ၄၅:၂၃)။</a:t>
          </a:r>
          <a:endParaRPr lang="es-ES" sz="1600" dirty="0">
            <a:effectLst/>
          </a:endParaRPr>
        </a:p>
      </dgm:t>
    </dgm:pt>
    <dgm:pt modelId="{36CE70FF-F943-4F67-91A5-176BBA0A3418}" type="parTrans" cxnId="{0C7EFE88-B2E4-4DD2-9158-F7002BBB4C1C}">
      <dgm:prSet/>
      <dgm:spPr/>
      <dgm:t>
        <a:bodyPr/>
        <a:lstStyle/>
        <a:p>
          <a:endParaRPr lang="es-ES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4C5C22-75C5-4AEC-AF8E-01EBD68067AD}" type="sibTrans" cxnId="{0C7EFE88-B2E4-4DD2-9158-F7002BBB4C1C}">
      <dgm:prSet/>
      <dgm:spPr/>
      <dgm:t>
        <a:bodyPr/>
        <a:lstStyle/>
        <a:p>
          <a:endParaRPr lang="es-ES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A114F0-7BAE-4FA6-9D1F-3D9EEDB28283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my-MM" sz="1600" b="1" dirty="0">
              <a:solidFill>
                <a:srgbClr val="80E5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'ဤသည်ကားအထက်​ကောင်းကင်​အရပ်​၌​လည်းကောင်း၊ မြေကြီး​ပေါ်၌​လည်းကောင်း၊ မြေကြီး​အောက်၌​လည်</a:t>
          </a:r>
          <a:r>
            <a:rPr lang="en-US" sz="1600" b="1" dirty="0">
              <a:solidFill>
                <a:srgbClr val="80E5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my-MM" sz="1600" b="1" dirty="0">
              <a:solidFill>
                <a:srgbClr val="80E5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ကောင်းရှိရှိသမျှ​တို့​သည်ယေရှု​၏​နာမ​တော်​၌ဒူး​ထောက်​၍ 'ဖိလိပ္ပိသြဝါဒစာ 2:10</a:t>
          </a:r>
          <a:endParaRPr lang="es-ES" sz="1600" dirty="0">
            <a:solidFill>
              <a:srgbClr val="80E58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793556-A5FD-49E8-A16D-61FFFCB14BBA}" type="parTrans" cxnId="{77FD2917-757B-4AAB-A55A-1406EDE8494F}">
      <dgm:prSet/>
      <dgm:spPr/>
      <dgm:t>
        <a:bodyPr/>
        <a:lstStyle/>
        <a:p>
          <a:endParaRPr lang="es-ES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BC07CE-ACFF-40B7-A6A7-83DCA1C1E832}" type="sibTrans" cxnId="{77FD2917-757B-4AAB-A55A-1406EDE8494F}">
      <dgm:prSet/>
      <dgm:spPr/>
      <dgm:t>
        <a:bodyPr/>
        <a:lstStyle/>
        <a:p>
          <a:endParaRPr lang="es-ES" sz="20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CB9533-4683-4BC0-B003-88D07C79E60C}" type="pres">
      <dgm:prSet presAssocID="{A11E3B91-CFD4-4E07-826E-4ED62F9CCB20}" presName="Name0" presStyleCnt="0">
        <dgm:presLayoutVars>
          <dgm:dir/>
        </dgm:presLayoutVars>
      </dgm:prSet>
      <dgm:spPr/>
    </dgm:pt>
    <dgm:pt modelId="{57108911-8316-4DA3-8F49-FD3ED1032F1C}" type="pres">
      <dgm:prSet presAssocID="{5D7EA37E-2181-4007-A428-92CDD842A458}" presName="composite" presStyleCnt="0"/>
      <dgm:spPr/>
    </dgm:pt>
    <dgm:pt modelId="{727A420C-01E7-4138-9768-92BB04CF25B5}" type="pres">
      <dgm:prSet presAssocID="{5D7EA37E-2181-4007-A428-92CDD842A458}" presName="Accent" presStyleLbl="alignAcc1" presStyleIdx="0" presStyleCnt="4" custFlipHor="1" custSzX="45720" custScaleY="167063" custLinFactX="-900000" custLinFactNeighborX="-929595" custLinFactNeighborY="14519"/>
      <dgm:spPr>
        <a:prstGeom prst="rect">
          <a:avLst/>
        </a:prstGeom>
      </dgm:spPr>
    </dgm:pt>
    <dgm:pt modelId="{ED74341F-0D4E-4EB2-B699-3BF7789FFF48}" type="pres">
      <dgm:prSet presAssocID="{5D7EA37E-2181-4007-A428-92CDD842A458}" presName="Image" presStyleLbl="node1" presStyleIdx="0" presStyleCnt="4" custScaleX="202521" custScaleY="130873" custLinFactNeighborY="8965"/>
      <dgm:spPr>
        <a:blipFill dpi="0" rotWithShape="1">
          <a:blip xmlns:r="http://schemas.openxmlformats.org/officeDocument/2006/relationships" r:embed="rId1" cstate="print"/>
          <a:srcRect/>
          <a:stretch>
            <a:fillRect/>
          </a:stretch>
        </a:blipFill>
      </dgm:spPr>
    </dgm:pt>
    <dgm:pt modelId="{9196132A-5A5A-4D4F-9D3E-8E5623A600FC}" type="pres">
      <dgm:prSet presAssocID="{5D7EA37E-2181-4007-A428-92CDD842A458}" presName="Child" presStyleLbl="revTx" presStyleIdx="0" presStyleCnt="4" custScaleX="202521" custLinFactNeighborY="28104">
        <dgm:presLayoutVars>
          <dgm:bulletEnabled val="1"/>
        </dgm:presLayoutVars>
      </dgm:prSet>
      <dgm:spPr/>
    </dgm:pt>
    <dgm:pt modelId="{4DA17ADF-1B28-4C57-8867-3B6039183C98}" type="pres">
      <dgm:prSet presAssocID="{5D7EA37E-2181-4007-A428-92CDD842A458}" presName="Parent" presStyleLbl="alignNode1" presStyleIdx="0" presStyleCnt="4" custScaleX="202521" custScaleY="399813" custLinFactY="-173338" custLinFactNeighborY="-200000">
        <dgm:presLayoutVars>
          <dgm:bulletEnabled val="1"/>
        </dgm:presLayoutVars>
      </dgm:prSet>
      <dgm:spPr/>
    </dgm:pt>
    <dgm:pt modelId="{293722F4-21C2-4730-84F9-E904743264A9}" type="pres">
      <dgm:prSet presAssocID="{832CBCEA-8984-43DF-81FD-882E24946D63}" presName="sibTrans" presStyleCnt="0"/>
      <dgm:spPr/>
    </dgm:pt>
    <dgm:pt modelId="{07735472-0B22-4EF7-939D-AEA7F17F2EC5}" type="pres">
      <dgm:prSet presAssocID="{8341068F-A542-4EB2-BDAC-19E72388B5F7}" presName="composite" presStyleCnt="0"/>
      <dgm:spPr/>
    </dgm:pt>
    <dgm:pt modelId="{02571BC6-D347-4618-934C-F207EFD54261}" type="pres">
      <dgm:prSet presAssocID="{8341068F-A542-4EB2-BDAC-19E72388B5F7}" presName="Accent" presStyleLbl="alignAcc1" presStyleIdx="1" presStyleCnt="4" custFlipHor="1" custSzX="45720" custScaleY="167063" custLinFactX="-900000" custLinFactNeighborX="-918105" custLinFactNeighborY="14519"/>
      <dgm:spPr>
        <a:prstGeom prst="rect">
          <a:avLst/>
        </a:prstGeom>
      </dgm:spPr>
    </dgm:pt>
    <dgm:pt modelId="{3F7D53F1-5B4E-41C2-847B-57452AC56BDD}" type="pres">
      <dgm:prSet presAssocID="{8341068F-A542-4EB2-BDAC-19E72388B5F7}" presName="Image" presStyleLbl="node1" presStyleIdx="1" presStyleCnt="4" custScaleX="202521" custScaleY="130873" custLinFactNeighborY="8965"/>
      <dgm:spPr>
        <a:blipFill dpi="0" rotWithShape="1">
          <a:blip xmlns:r="http://schemas.openxmlformats.org/officeDocument/2006/relationships" r:embed="rId2" cstate="print"/>
          <a:srcRect/>
          <a:stretch>
            <a:fillRect/>
          </a:stretch>
        </a:blipFill>
      </dgm:spPr>
    </dgm:pt>
    <dgm:pt modelId="{A650A666-F452-48D2-8C44-E0B117CB00F5}" type="pres">
      <dgm:prSet presAssocID="{8341068F-A542-4EB2-BDAC-19E72388B5F7}" presName="Child" presStyleLbl="revTx" presStyleIdx="1" presStyleCnt="4" custScaleX="202521" custLinFactNeighborY="28104">
        <dgm:presLayoutVars>
          <dgm:bulletEnabled val="1"/>
        </dgm:presLayoutVars>
      </dgm:prSet>
      <dgm:spPr/>
    </dgm:pt>
    <dgm:pt modelId="{7D6281BC-B43C-45FB-8E14-482B5309EA01}" type="pres">
      <dgm:prSet presAssocID="{8341068F-A542-4EB2-BDAC-19E72388B5F7}" presName="Parent" presStyleLbl="alignNode1" presStyleIdx="1" presStyleCnt="4" custScaleX="202521" custScaleY="399813" custLinFactY="-173338" custLinFactNeighborY="-200000">
        <dgm:presLayoutVars>
          <dgm:bulletEnabled val="1"/>
        </dgm:presLayoutVars>
      </dgm:prSet>
      <dgm:spPr/>
    </dgm:pt>
    <dgm:pt modelId="{CAF8218D-0668-4F4A-ADF0-D18CF9DDA14D}" type="pres">
      <dgm:prSet presAssocID="{9F065D3C-04B3-4D88-9148-25305D2D0EAC}" presName="sibTrans" presStyleCnt="0"/>
      <dgm:spPr/>
    </dgm:pt>
    <dgm:pt modelId="{34F5D627-758C-40E2-9CDC-31B4029CDB82}" type="pres">
      <dgm:prSet presAssocID="{784351DB-F5B5-448C-B5F3-67844DD3F7A6}" presName="composite" presStyleCnt="0"/>
      <dgm:spPr/>
    </dgm:pt>
    <dgm:pt modelId="{801BB338-9759-4845-8094-02725A781A91}" type="pres">
      <dgm:prSet presAssocID="{784351DB-F5B5-448C-B5F3-67844DD3F7A6}" presName="Accent" presStyleLbl="alignAcc1" presStyleIdx="2" presStyleCnt="4" custFlipHor="1" custSzX="45720" custScaleY="167063" custLinFactX="-900000" custLinFactNeighborX="-918105" custLinFactNeighborY="14519"/>
      <dgm:spPr>
        <a:prstGeom prst="rect">
          <a:avLst/>
        </a:prstGeom>
      </dgm:spPr>
    </dgm:pt>
    <dgm:pt modelId="{24BA5B1D-4687-4013-BEC8-CF12674617D6}" type="pres">
      <dgm:prSet presAssocID="{784351DB-F5B5-448C-B5F3-67844DD3F7A6}" presName="Image" presStyleLbl="node1" presStyleIdx="2" presStyleCnt="4" custScaleX="202521" custScaleY="192570" custLinFactNeighborY="42131"/>
      <dgm:spPr>
        <a:blipFill dpi="0" rotWithShape="1">
          <a:blip xmlns:r="http://schemas.openxmlformats.org/officeDocument/2006/relationships" r:embed="rId3" cstate="print"/>
          <a:srcRect/>
          <a:stretch>
            <a:fillRect/>
          </a:stretch>
        </a:blipFill>
      </dgm:spPr>
    </dgm:pt>
    <dgm:pt modelId="{4525A2F3-3C6B-4E47-9A32-ED09021B14A6}" type="pres">
      <dgm:prSet presAssocID="{784351DB-F5B5-448C-B5F3-67844DD3F7A6}" presName="Child" presStyleLbl="revTx" presStyleIdx="2" presStyleCnt="4" custScaleX="202521" custLinFactNeighborX="1335" custLinFactNeighborY="98408">
        <dgm:presLayoutVars>
          <dgm:bulletEnabled val="1"/>
        </dgm:presLayoutVars>
      </dgm:prSet>
      <dgm:spPr/>
    </dgm:pt>
    <dgm:pt modelId="{55FB2B03-12BA-4C35-AB5E-94F398235A65}" type="pres">
      <dgm:prSet presAssocID="{784351DB-F5B5-448C-B5F3-67844DD3F7A6}" presName="Parent" presStyleLbl="alignNode1" presStyleIdx="2" presStyleCnt="4" custScaleX="202521" custScaleY="399813" custLinFactY="-173338" custLinFactNeighborY="-200000">
        <dgm:presLayoutVars>
          <dgm:bulletEnabled val="1"/>
        </dgm:presLayoutVars>
      </dgm:prSet>
      <dgm:spPr/>
    </dgm:pt>
    <dgm:pt modelId="{5F679057-EB1C-443C-9674-4B79336EF5F2}" type="pres">
      <dgm:prSet presAssocID="{2830EEE1-F3EE-471F-8137-C97BA59EEC57}" presName="sibTrans" presStyleCnt="0"/>
      <dgm:spPr/>
    </dgm:pt>
    <dgm:pt modelId="{263535AF-161D-429F-9E84-58AED76196BE}" type="pres">
      <dgm:prSet presAssocID="{AF4DE503-DD18-4049-B622-A10615D0B7BE}" presName="composite" presStyleCnt="0"/>
      <dgm:spPr/>
    </dgm:pt>
    <dgm:pt modelId="{C13F6444-B6EF-4361-94EE-F046AF9673B2}" type="pres">
      <dgm:prSet presAssocID="{AF4DE503-DD18-4049-B622-A10615D0B7BE}" presName="Accent" presStyleLbl="alignAcc1" presStyleIdx="3" presStyleCnt="4" custFlipHor="1" custSzX="45720" custScaleY="167063" custLinFactX="-900000" custLinFactNeighborX="-918105" custLinFactNeighborY="14519"/>
      <dgm:spPr>
        <a:prstGeom prst="rect">
          <a:avLst/>
        </a:prstGeom>
      </dgm:spPr>
    </dgm:pt>
    <dgm:pt modelId="{B3BE7762-ECE4-4CF3-8969-44082762D805}" type="pres">
      <dgm:prSet presAssocID="{AF4DE503-DD18-4049-B622-A10615D0B7BE}" presName="Image" presStyleLbl="node1" presStyleIdx="3" presStyleCnt="4" custScaleX="202521" custScaleY="130873" custLinFactNeighborY="8965"/>
      <dgm:spPr>
        <a:blipFill rotWithShape="1">
          <a:blip xmlns:r="http://schemas.openxmlformats.org/officeDocument/2006/relationships" r:embed="rId4" cstate="print"/>
          <a:srcRect/>
          <a:stretch>
            <a:fillRect/>
          </a:stretch>
        </a:blipFill>
      </dgm:spPr>
    </dgm:pt>
    <dgm:pt modelId="{CD0D329B-78C1-408E-B6D7-41A16DBCF9EA}" type="pres">
      <dgm:prSet presAssocID="{AF4DE503-DD18-4049-B622-A10615D0B7BE}" presName="Child" presStyleLbl="revTx" presStyleIdx="3" presStyleCnt="4" custScaleX="202521" custLinFactNeighborX="3391" custLinFactNeighborY="27391">
        <dgm:presLayoutVars>
          <dgm:bulletEnabled val="1"/>
        </dgm:presLayoutVars>
      </dgm:prSet>
      <dgm:spPr/>
    </dgm:pt>
    <dgm:pt modelId="{BC89C72E-1A33-4C0F-8EF7-18AAF3B4F7E7}" type="pres">
      <dgm:prSet presAssocID="{AF4DE503-DD18-4049-B622-A10615D0B7BE}" presName="Parent" presStyleLbl="alignNode1" presStyleIdx="3" presStyleCnt="4" custScaleX="202521" custScaleY="399813" custLinFactY="-173338" custLinFactNeighborY="-200000">
        <dgm:presLayoutVars>
          <dgm:bulletEnabled val="1"/>
        </dgm:presLayoutVars>
      </dgm:prSet>
      <dgm:spPr/>
    </dgm:pt>
  </dgm:ptLst>
  <dgm:cxnLst>
    <dgm:cxn modelId="{3223E707-7051-42D0-8861-E28626874ABE}" srcId="{5D7EA37E-2181-4007-A428-92CDD842A458}" destId="{86A5B47C-B159-4311-9CCF-072E896E76B3}" srcOrd="0" destOrd="0" parTransId="{97AEC401-1204-4CDE-BCAC-3190254F4222}" sibTransId="{562768BD-172C-4339-B082-43D6E261D5C0}"/>
    <dgm:cxn modelId="{42C6740D-9619-4836-9C27-2FF36C739A1A}" type="presOf" srcId="{5D7EA37E-2181-4007-A428-92CDD842A458}" destId="{4DA17ADF-1B28-4C57-8867-3B6039183C98}" srcOrd="0" destOrd="0" presId="urn:microsoft.com/office/officeart/2008/layout/TitlePictureLineup#1"/>
    <dgm:cxn modelId="{11333314-8726-4461-89E4-3AD8D2D9DA33}" srcId="{A11E3B91-CFD4-4E07-826E-4ED62F9CCB20}" destId="{784351DB-F5B5-448C-B5F3-67844DD3F7A6}" srcOrd="2" destOrd="0" parTransId="{2D670998-4838-4CEA-9FCD-393E2E9D8072}" sibTransId="{2830EEE1-F3EE-471F-8137-C97BA59EEC57}"/>
    <dgm:cxn modelId="{77FD2917-757B-4AAB-A55A-1406EDE8494F}" srcId="{AF4DE503-DD18-4049-B622-A10615D0B7BE}" destId="{05A114F0-7BAE-4FA6-9D1F-3D9EEDB28283}" srcOrd="0" destOrd="0" parTransId="{33793556-A5FD-49E8-A16D-61FFFCB14BBA}" sibTransId="{C2BC07CE-ACFF-40B7-A6A7-83DCA1C1E832}"/>
    <dgm:cxn modelId="{028BA22A-93E5-447F-8D46-4D8F7AAC11A6}" type="presOf" srcId="{8341068F-A542-4EB2-BDAC-19E72388B5F7}" destId="{7D6281BC-B43C-45FB-8E14-482B5309EA01}" srcOrd="0" destOrd="0" presId="urn:microsoft.com/office/officeart/2008/layout/TitlePictureLineup#1"/>
    <dgm:cxn modelId="{20C11131-F744-4CA5-9B86-94D51773192F}" type="presOf" srcId="{15569158-4AF1-49A7-A476-3E9392942528}" destId="{A650A666-F452-48D2-8C44-E0B117CB00F5}" srcOrd="0" destOrd="0" presId="urn:microsoft.com/office/officeart/2008/layout/TitlePictureLineup#1"/>
    <dgm:cxn modelId="{A8BA3460-E529-4A5D-BEC7-CBEE048E54D5}" srcId="{784351DB-F5B5-448C-B5F3-67844DD3F7A6}" destId="{02F6A881-9F9F-421B-BF9B-3EA24CDCF960}" srcOrd="0" destOrd="0" parTransId="{2A17FB6A-CF23-4F8E-A682-0230F5BF8CFD}" sibTransId="{DF0918BF-16BB-4240-B21D-1331FA5E29A5}"/>
    <dgm:cxn modelId="{CC69036D-0DC9-4D32-A685-C7B66653FFFB}" type="presOf" srcId="{784351DB-F5B5-448C-B5F3-67844DD3F7A6}" destId="{55FB2B03-12BA-4C35-AB5E-94F398235A65}" srcOrd="0" destOrd="0" presId="urn:microsoft.com/office/officeart/2008/layout/TitlePictureLineup#1"/>
    <dgm:cxn modelId="{2834EA7F-7034-493F-84FC-187A0E6B4B0A}" srcId="{A11E3B91-CFD4-4E07-826E-4ED62F9CCB20}" destId="{8341068F-A542-4EB2-BDAC-19E72388B5F7}" srcOrd="1" destOrd="0" parTransId="{A8FC96EA-F22A-43ED-8C03-4BC812745C1C}" sibTransId="{9F065D3C-04B3-4D88-9148-25305D2D0EAC}"/>
    <dgm:cxn modelId="{E6F5AB88-90F7-4977-937B-B7AA8636927C}" type="presOf" srcId="{AF4DE503-DD18-4049-B622-A10615D0B7BE}" destId="{BC89C72E-1A33-4C0F-8EF7-18AAF3B4F7E7}" srcOrd="0" destOrd="0" presId="urn:microsoft.com/office/officeart/2008/layout/TitlePictureLineup#1"/>
    <dgm:cxn modelId="{0C7EFE88-B2E4-4DD2-9158-F7002BBB4C1C}" srcId="{A11E3B91-CFD4-4E07-826E-4ED62F9CCB20}" destId="{AF4DE503-DD18-4049-B622-A10615D0B7BE}" srcOrd="3" destOrd="0" parTransId="{36CE70FF-F943-4F67-91A5-176BBA0A3418}" sibTransId="{594C5C22-75C5-4AEC-AF8E-01EBD68067AD}"/>
    <dgm:cxn modelId="{D4EACE95-64AE-4D68-BD7F-7C7DEAFFECED}" type="presOf" srcId="{86A5B47C-B159-4311-9CCF-072E896E76B3}" destId="{9196132A-5A5A-4D4F-9D3E-8E5623A600FC}" srcOrd="0" destOrd="0" presId="urn:microsoft.com/office/officeart/2008/layout/TitlePictureLineup#1"/>
    <dgm:cxn modelId="{AA23B09A-5C13-493D-B24E-E74D6BAD6EF7}" srcId="{8341068F-A542-4EB2-BDAC-19E72388B5F7}" destId="{15569158-4AF1-49A7-A476-3E9392942528}" srcOrd="0" destOrd="0" parTransId="{904546FE-380B-45EC-83DD-27B9CB076A33}" sibTransId="{0C841620-404E-43EB-A008-231F2061D7E0}"/>
    <dgm:cxn modelId="{B1EDCE9F-D148-4CC4-B849-6F74FA744E41}" type="presOf" srcId="{A11E3B91-CFD4-4E07-826E-4ED62F9CCB20}" destId="{F7CB9533-4683-4BC0-B003-88D07C79E60C}" srcOrd="0" destOrd="0" presId="urn:microsoft.com/office/officeart/2008/layout/TitlePictureLineup#1"/>
    <dgm:cxn modelId="{EC860FB3-6917-4592-A239-5AB8240B6E79}" type="presOf" srcId="{02F6A881-9F9F-421B-BF9B-3EA24CDCF960}" destId="{4525A2F3-3C6B-4E47-9A32-ED09021B14A6}" srcOrd="0" destOrd="0" presId="urn:microsoft.com/office/officeart/2008/layout/TitlePictureLineup#1"/>
    <dgm:cxn modelId="{8A5B63E4-E00B-4C55-8B05-B6DFA02FB180}" type="presOf" srcId="{05A114F0-7BAE-4FA6-9D1F-3D9EEDB28283}" destId="{CD0D329B-78C1-408E-B6D7-41A16DBCF9EA}" srcOrd="0" destOrd="0" presId="urn:microsoft.com/office/officeart/2008/layout/TitlePictureLineup#1"/>
    <dgm:cxn modelId="{EEF293E8-3F90-4C5F-A8A2-1A33C3BEB162}" srcId="{A11E3B91-CFD4-4E07-826E-4ED62F9CCB20}" destId="{5D7EA37E-2181-4007-A428-92CDD842A458}" srcOrd="0" destOrd="0" parTransId="{9300E79E-3BDA-4294-A8A3-E0512792E36F}" sibTransId="{832CBCEA-8984-43DF-81FD-882E24946D63}"/>
    <dgm:cxn modelId="{1B8BDC70-8878-458D-BB94-7B1DE198AE3E}" type="presParOf" srcId="{F7CB9533-4683-4BC0-B003-88D07C79E60C}" destId="{57108911-8316-4DA3-8F49-FD3ED1032F1C}" srcOrd="0" destOrd="0" presId="urn:microsoft.com/office/officeart/2008/layout/TitlePictureLineup#1"/>
    <dgm:cxn modelId="{F6256EE5-DAD0-4A2E-8F30-34808D891045}" type="presParOf" srcId="{57108911-8316-4DA3-8F49-FD3ED1032F1C}" destId="{727A420C-01E7-4138-9768-92BB04CF25B5}" srcOrd="0" destOrd="0" presId="urn:microsoft.com/office/officeart/2008/layout/TitlePictureLineup#1"/>
    <dgm:cxn modelId="{79AD6B3A-B9D0-42D3-8112-3E87A271D3BF}" type="presParOf" srcId="{57108911-8316-4DA3-8F49-FD3ED1032F1C}" destId="{ED74341F-0D4E-4EB2-B699-3BF7789FFF48}" srcOrd="1" destOrd="0" presId="urn:microsoft.com/office/officeart/2008/layout/TitlePictureLineup#1"/>
    <dgm:cxn modelId="{1631E811-79DA-42BD-994B-0C452999C354}" type="presParOf" srcId="{57108911-8316-4DA3-8F49-FD3ED1032F1C}" destId="{9196132A-5A5A-4D4F-9D3E-8E5623A600FC}" srcOrd="2" destOrd="0" presId="urn:microsoft.com/office/officeart/2008/layout/TitlePictureLineup#1"/>
    <dgm:cxn modelId="{A7B14022-F66D-41CE-AA9A-4B65045F7DCA}" type="presParOf" srcId="{57108911-8316-4DA3-8F49-FD3ED1032F1C}" destId="{4DA17ADF-1B28-4C57-8867-3B6039183C98}" srcOrd="3" destOrd="0" presId="urn:microsoft.com/office/officeart/2008/layout/TitlePictureLineup#1"/>
    <dgm:cxn modelId="{1451BF56-B1F5-45BB-92BC-A26034DF43A7}" type="presParOf" srcId="{F7CB9533-4683-4BC0-B003-88D07C79E60C}" destId="{293722F4-21C2-4730-84F9-E904743264A9}" srcOrd="1" destOrd="0" presId="urn:microsoft.com/office/officeart/2008/layout/TitlePictureLineup#1"/>
    <dgm:cxn modelId="{64AA6BB1-DEDC-4C80-9CA4-F998FE616BF2}" type="presParOf" srcId="{F7CB9533-4683-4BC0-B003-88D07C79E60C}" destId="{07735472-0B22-4EF7-939D-AEA7F17F2EC5}" srcOrd="2" destOrd="0" presId="urn:microsoft.com/office/officeart/2008/layout/TitlePictureLineup#1"/>
    <dgm:cxn modelId="{E906BB81-360B-4ECF-B1BE-CE15A0DC8F3A}" type="presParOf" srcId="{07735472-0B22-4EF7-939D-AEA7F17F2EC5}" destId="{02571BC6-D347-4618-934C-F207EFD54261}" srcOrd="0" destOrd="0" presId="urn:microsoft.com/office/officeart/2008/layout/TitlePictureLineup#1"/>
    <dgm:cxn modelId="{5611E6FF-65E8-494B-9B04-45967AAE2D50}" type="presParOf" srcId="{07735472-0B22-4EF7-939D-AEA7F17F2EC5}" destId="{3F7D53F1-5B4E-41C2-847B-57452AC56BDD}" srcOrd="1" destOrd="0" presId="urn:microsoft.com/office/officeart/2008/layout/TitlePictureLineup#1"/>
    <dgm:cxn modelId="{6F664799-043B-48C1-8923-52D0EF378880}" type="presParOf" srcId="{07735472-0B22-4EF7-939D-AEA7F17F2EC5}" destId="{A650A666-F452-48D2-8C44-E0B117CB00F5}" srcOrd="2" destOrd="0" presId="urn:microsoft.com/office/officeart/2008/layout/TitlePictureLineup#1"/>
    <dgm:cxn modelId="{2232E6A6-BA2C-4382-B8D2-802940BCC541}" type="presParOf" srcId="{07735472-0B22-4EF7-939D-AEA7F17F2EC5}" destId="{7D6281BC-B43C-45FB-8E14-482B5309EA01}" srcOrd="3" destOrd="0" presId="urn:microsoft.com/office/officeart/2008/layout/TitlePictureLineup#1"/>
    <dgm:cxn modelId="{90AFF600-2EDC-4724-9F6E-65F4E598278A}" type="presParOf" srcId="{F7CB9533-4683-4BC0-B003-88D07C79E60C}" destId="{CAF8218D-0668-4F4A-ADF0-D18CF9DDA14D}" srcOrd="3" destOrd="0" presId="urn:microsoft.com/office/officeart/2008/layout/TitlePictureLineup#1"/>
    <dgm:cxn modelId="{61864E5B-3DBF-4115-94F2-99C40EAAFAB0}" type="presParOf" srcId="{F7CB9533-4683-4BC0-B003-88D07C79E60C}" destId="{34F5D627-758C-40E2-9CDC-31B4029CDB82}" srcOrd="4" destOrd="0" presId="urn:microsoft.com/office/officeart/2008/layout/TitlePictureLineup#1"/>
    <dgm:cxn modelId="{0F1E8C3A-6B59-484C-9534-F254B332F3CD}" type="presParOf" srcId="{34F5D627-758C-40E2-9CDC-31B4029CDB82}" destId="{801BB338-9759-4845-8094-02725A781A91}" srcOrd="0" destOrd="0" presId="urn:microsoft.com/office/officeart/2008/layout/TitlePictureLineup#1"/>
    <dgm:cxn modelId="{121CA41F-5866-4712-A034-255057DE327F}" type="presParOf" srcId="{34F5D627-758C-40E2-9CDC-31B4029CDB82}" destId="{24BA5B1D-4687-4013-BEC8-CF12674617D6}" srcOrd="1" destOrd="0" presId="urn:microsoft.com/office/officeart/2008/layout/TitlePictureLineup#1"/>
    <dgm:cxn modelId="{E2DB68FE-0B4B-40BA-8818-BA98F3EB219B}" type="presParOf" srcId="{34F5D627-758C-40E2-9CDC-31B4029CDB82}" destId="{4525A2F3-3C6B-4E47-9A32-ED09021B14A6}" srcOrd="2" destOrd="0" presId="urn:microsoft.com/office/officeart/2008/layout/TitlePictureLineup#1"/>
    <dgm:cxn modelId="{A53C0408-F78D-4B3E-9BE7-4888DBECACAB}" type="presParOf" srcId="{34F5D627-758C-40E2-9CDC-31B4029CDB82}" destId="{55FB2B03-12BA-4C35-AB5E-94F398235A65}" srcOrd="3" destOrd="0" presId="urn:microsoft.com/office/officeart/2008/layout/TitlePictureLineup#1"/>
    <dgm:cxn modelId="{A25A67F6-8EB4-47E6-BBA0-14BD5A43A4FC}" type="presParOf" srcId="{F7CB9533-4683-4BC0-B003-88D07C79E60C}" destId="{5F679057-EB1C-443C-9674-4B79336EF5F2}" srcOrd="5" destOrd="0" presId="urn:microsoft.com/office/officeart/2008/layout/TitlePictureLineup#1"/>
    <dgm:cxn modelId="{7B0DD4E5-48FA-4F29-BE51-9503C3E5B582}" type="presParOf" srcId="{F7CB9533-4683-4BC0-B003-88D07C79E60C}" destId="{263535AF-161D-429F-9E84-58AED76196BE}" srcOrd="6" destOrd="0" presId="urn:microsoft.com/office/officeart/2008/layout/TitlePictureLineup#1"/>
    <dgm:cxn modelId="{365C3FEC-F309-4B09-9E6B-4E93A0B9525A}" type="presParOf" srcId="{263535AF-161D-429F-9E84-58AED76196BE}" destId="{C13F6444-B6EF-4361-94EE-F046AF9673B2}" srcOrd="0" destOrd="0" presId="urn:microsoft.com/office/officeart/2008/layout/TitlePictureLineup#1"/>
    <dgm:cxn modelId="{0BF78126-CA34-4296-8E3E-3315B88A5C42}" type="presParOf" srcId="{263535AF-161D-429F-9E84-58AED76196BE}" destId="{B3BE7762-ECE4-4CF3-8969-44082762D805}" srcOrd="1" destOrd="0" presId="urn:microsoft.com/office/officeart/2008/layout/TitlePictureLineup#1"/>
    <dgm:cxn modelId="{125CAD00-F736-4CAB-BF37-C1C3239A4B7B}" type="presParOf" srcId="{263535AF-161D-429F-9E84-58AED76196BE}" destId="{CD0D329B-78C1-408E-B6D7-41A16DBCF9EA}" srcOrd="2" destOrd="0" presId="urn:microsoft.com/office/officeart/2008/layout/TitlePictureLineup#1"/>
    <dgm:cxn modelId="{88F31384-1CA3-46DF-94E2-D15413666A41}" type="presParOf" srcId="{263535AF-161D-429F-9E84-58AED76196BE}" destId="{BC89C72E-1A33-4C0F-8EF7-18AAF3B4F7E7}" srcOrd="3" destOrd="0" presId="urn:microsoft.com/office/officeart/2008/layout/TitlePictureLineup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3A242-4194-4816-8ED7-765FC98B7656}">
      <dsp:nvSpPr>
        <dsp:cNvPr id="0" name=""/>
        <dsp:cNvSpPr/>
      </dsp:nvSpPr>
      <dsp:spPr>
        <a:xfrm>
          <a:off x="0" y="0"/>
          <a:ext cx="1942564" cy="1942564"/>
        </a:xfrm>
        <a:prstGeom prst="roundRect">
          <a:avLst/>
        </a:prstGeom>
        <a:blipFill dpi="0" rotWithShape="0">
          <a:blip xmlns:r="http://schemas.openxmlformats.org/officeDocument/2006/relationships" r:embed="rId1" cstate="print"/>
          <a:srcRect/>
          <a:stretch>
            <a:fillRect b="146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AB1F76-DD22-4D4F-88B8-8F25390885E4}">
      <dsp:nvSpPr>
        <dsp:cNvPr id="0" name=""/>
        <dsp:cNvSpPr/>
      </dsp:nvSpPr>
      <dsp:spPr bwMode="white">
        <a:xfrm>
          <a:off x="1653226" y="88565"/>
          <a:ext cx="5307732" cy="345260"/>
        </a:xfrm>
        <a:prstGeom prst="round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/>
            <a:t>သူသည်လှည့်ဖြားသူ(ဗျာ၊ ၁၂း၉)၊</a:t>
          </a:r>
          <a:endParaRPr lang="es-ES" sz="2000" kern="1200" dirty="0"/>
        </a:p>
      </dsp:txBody>
      <dsp:txXfrm>
        <a:off x="1670080" y="105419"/>
        <a:ext cx="5274024" cy="311552"/>
      </dsp:txXfrm>
    </dsp:sp>
    <dsp:sp modelId="{C7990918-2165-4104-8E51-3A1351828162}">
      <dsp:nvSpPr>
        <dsp:cNvPr id="0" name=""/>
        <dsp:cNvSpPr/>
      </dsp:nvSpPr>
      <dsp:spPr bwMode="white">
        <a:xfrm>
          <a:off x="1653226" y="582864"/>
          <a:ext cx="5307732" cy="345260"/>
        </a:xfrm>
        <a:prstGeom prst="round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/>
            <a:t>သူသည်လူသတ်သမား (ယော ၈း၄၄)၊</a:t>
          </a:r>
          <a:endParaRPr lang="es-ES" sz="2000" kern="1200" dirty="0"/>
        </a:p>
      </dsp:txBody>
      <dsp:txXfrm>
        <a:off x="1670080" y="599718"/>
        <a:ext cx="5274024" cy="311552"/>
      </dsp:txXfrm>
    </dsp:sp>
    <dsp:sp modelId="{EAB70BE3-A100-4A73-96C9-C6427267F266}">
      <dsp:nvSpPr>
        <dsp:cNvPr id="0" name=""/>
        <dsp:cNvSpPr/>
      </dsp:nvSpPr>
      <dsp:spPr bwMode="white">
        <a:xfrm>
          <a:off x="1609273" y="1103406"/>
          <a:ext cx="5307732" cy="345260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/>
            <a:t>သူသည်စွပ်စွဲသူဖြစ်သည်(ဗျာ၊ ၁၂း၁၀၊ ဇ. ၃:၁-၂)၊</a:t>
          </a:r>
          <a:endParaRPr lang="es-ES" sz="2000" kern="1200" dirty="0"/>
        </a:p>
      </dsp:txBody>
      <dsp:txXfrm>
        <a:off x="1626127" y="1120260"/>
        <a:ext cx="5274024" cy="311552"/>
      </dsp:txXfrm>
    </dsp:sp>
    <dsp:sp modelId="{04428C4D-D98E-4480-86E6-A30AD85AD89E}">
      <dsp:nvSpPr>
        <dsp:cNvPr id="0" name=""/>
        <dsp:cNvSpPr/>
      </dsp:nvSpPr>
      <dsp:spPr bwMode="white">
        <a:xfrm>
          <a:off x="1626862" y="1575939"/>
          <a:ext cx="5307732" cy="345260"/>
        </a:xfrm>
        <a:prstGeom prst="round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/>
            <a:t>သူသည်အနိုင်အထက်ပြုသူ(၁ယော ၅း၁၉)၊</a:t>
          </a:r>
          <a:endParaRPr lang="es-ES" sz="2000" kern="1200" dirty="0"/>
        </a:p>
      </dsp:txBody>
      <dsp:txXfrm>
        <a:off x="1643716" y="1592793"/>
        <a:ext cx="5274024" cy="3115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89613-6510-45E5-AF7E-709B2D9AAF6F}">
      <dsp:nvSpPr>
        <dsp:cNvPr id="0" name=""/>
        <dsp:cNvSpPr/>
      </dsp:nvSpPr>
      <dsp:spPr>
        <a:xfrm>
          <a:off x="107679" y="2550"/>
          <a:ext cx="2833885" cy="2173831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38100" dir="12720000" algn="ctr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40ABA1-B8DD-43AF-BD77-7AE60AE461B3}">
      <dsp:nvSpPr>
        <dsp:cNvPr id="0" name=""/>
        <dsp:cNvSpPr/>
      </dsp:nvSpPr>
      <dsp:spPr>
        <a:xfrm>
          <a:off x="249436" y="75856"/>
          <a:ext cx="2550496" cy="1117604"/>
        </a:xfrm>
        <a:prstGeom prst="rect">
          <a:avLst/>
        </a:prstGeom>
        <a:blipFill dpi="0" rotWithShape="1">
          <a:blip xmlns:r="http://schemas.openxmlformats.org/officeDocument/2006/relationships" r:embed="rId1" cstate="print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EAF7421-4ABD-451C-B331-EF64E3874CE2}">
      <dsp:nvSpPr>
        <dsp:cNvPr id="0" name=""/>
        <dsp:cNvSpPr/>
      </dsp:nvSpPr>
      <dsp:spPr>
        <a:xfrm>
          <a:off x="110954" y="1604616"/>
          <a:ext cx="2869773" cy="370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dirty="0"/>
            <a:t>ယေရှုသည်သူ၏အသက်တာဖြင့်အမှန်တရားကိုသက်သေခံခဲ့သည်။
( ယော. ၁၈:၃၇ )</a:t>
          </a:r>
          <a:endParaRPr lang="es-ES" sz="1600" kern="1200" dirty="0"/>
        </a:p>
      </dsp:txBody>
      <dsp:txXfrm>
        <a:off x="110954" y="1604616"/>
        <a:ext cx="2869773" cy="370567"/>
      </dsp:txXfrm>
    </dsp:sp>
    <dsp:sp modelId="{BCFAE8E9-64D9-4CCE-AA10-71B46461AB64}">
      <dsp:nvSpPr>
        <dsp:cNvPr id="0" name=""/>
        <dsp:cNvSpPr/>
      </dsp:nvSpPr>
      <dsp:spPr>
        <a:xfrm>
          <a:off x="3580970" y="2550"/>
          <a:ext cx="4471945" cy="217383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38100" dir="12720000" algn="ctr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50A3F2-8367-4640-881A-70EB5757FC67}">
      <dsp:nvSpPr>
        <dsp:cNvPr id="0" name=""/>
        <dsp:cNvSpPr/>
      </dsp:nvSpPr>
      <dsp:spPr>
        <a:xfrm>
          <a:off x="3804659" y="75856"/>
          <a:ext cx="4024750" cy="1117604"/>
        </a:xfrm>
        <a:prstGeom prst="rect">
          <a:avLst/>
        </a:prstGeom>
        <a:blipFill rotWithShape="1">
          <a:blip xmlns:r="http://schemas.openxmlformats.org/officeDocument/2006/relationships" r:embed="rId2" cstate="print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3B67029-DF6D-4CA9-B567-A68747A7702E}">
      <dsp:nvSpPr>
        <dsp:cNvPr id="0" name=""/>
        <dsp:cNvSpPr/>
      </dsp:nvSpPr>
      <dsp:spPr>
        <a:xfrm>
          <a:off x="3625492" y="1522594"/>
          <a:ext cx="4440181" cy="370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dirty="0"/>
            <a:t>သူသေဆုံးခြင်းနှင့်အတူမာရ်နတ်အပေါ်အောင်ပွဲရခဲ့ပြီး ဘုရားသခင်၏ချစ်ခြင်းမေတ္တာနှင့်တရားမျှတမှုကို ပြသခဲ့သည်။(ရော. ၃:၂၅-၂၆; ၅:၈)</a:t>
          </a:r>
          <a:endParaRPr lang="es-ES" sz="1600" kern="1200" dirty="0"/>
        </a:p>
      </dsp:txBody>
      <dsp:txXfrm>
        <a:off x="3625492" y="1522594"/>
        <a:ext cx="4440181" cy="370567"/>
      </dsp:txXfrm>
    </dsp:sp>
    <dsp:sp modelId="{810B12D1-471D-4415-88D4-ABF04BAA60BA}">
      <dsp:nvSpPr>
        <dsp:cNvPr id="0" name=""/>
        <dsp:cNvSpPr/>
      </dsp:nvSpPr>
      <dsp:spPr>
        <a:xfrm>
          <a:off x="8768535" y="2550"/>
          <a:ext cx="2833885" cy="2173831"/>
        </a:xfrm>
        <a:prstGeom prst="rect">
          <a:avLst/>
        </a:prstGeom>
        <a:solidFill>
          <a:srgbClr val="DAC2EC"/>
        </a:solidFill>
        <a:ln w="12700" cap="flat" cmpd="sng" algn="ctr">
          <a:noFill/>
          <a:prstDash val="solid"/>
          <a:miter lim="800000"/>
        </a:ln>
        <a:effectLst>
          <a:outerShdw blurRad="190500" dist="38100" dir="12720000" algn="ctr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D5F6FA-66F8-4AD2-BAB6-A7A69B3831EF}">
      <dsp:nvSpPr>
        <dsp:cNvPr id="0" name=""/>
        <dsp:cNvSpPr/>
      </dsp:nvSpPr>
      <dsp:spPr>
        <a:xfrm>
          <a:off x="8910204" y="75856"/>
          <a:ext cx="2550496" cy="1117604"/>
        </a:xfrm>
        <a:prstGeom prst="rect">
          <a:avLst/>
        </a:prstGeom>
        <a:blipFill rotWithShape="1">
          <a:blip xmlns:r="http://schemas.openxmlformats.org/officeDocument/2006/relationships" r:embed="rId3" cstate="print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BAD49C8-AD86-4129-8873-B129C1712879}">
      <dsp:nvSpPr>
        <dsp:cNvPr id="0" name=""/>
        <dsp:cNvSpPr/>
      </dsp:nvSpPr>
      <dsp:spPr>
        <a:xfrm>
          <a:off x="8821392" y="1513197"/>
          <a:ext cx="2869773" cy="370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dirty="0"/>
            <a:t>နောက်ဆုံးတွင်၊ သူသည် စာတန်၊ သေခြင်းနှင့်မကောင်းမှုကိုဖျက်ဆီးလိမ့်မည် (ဗျာ၊ ၂၀:၁၀၊ ၁၄)၊</a:t>
          </a:r>
          <a:endParaRPr lang="es-ES" sz="1600" kern="1200" dirty="0"/>
        </a:p>
      </dsp:txBody>
      <dsp:txXfrm>
        <a:off x="8821392" y="1513197"/>
        <a:ext cx="2869773" cy="3705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A420C-01E7-4138-9768-92BB04CF25B5}">
      <dsp:nvSpPr>
        <dsp:cNvPr id="0" name=""/>
        <dsp:cNvSpPr/>
      </dsp:nvSpPr>
      <dsp:spPr>
        <a:xfrm flipH="1">
          <a:off x="0" y="701818"/>
          <a:ext cx="45720" cy="39865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4341F-0D4E-4EB2-B699-3BF7789FFF48}">
      <dsp:nvSpPr>
        <dsp:cNvPr id="0" name=""/>
        <dsp:cNvSpPr/>
      </dsp:nvSpPr>
      <dsp:spPr>
        <a:xfrm>
          <a:off x="104466" y="1165550"/>
          <a:ext cx="2541688" cy="1405318"/>
        </a:xfrm>
        <a:prstGeom prst="rect">
          <a:avLst/>
        </a:prstGeom>
        <a:blipFill dpi="0" rotWithShape="1">
          <a:blip xmlns:r="http://schemas.openxmlformats.org/officeDocument/2006/relationships" r:embed="rId1" cstate="print"/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196132A-5A5A-4D4F-9D3E-8E5623A600FC}">
      <dsp:nvSpPr>
        <dsp:cNvPr id="0" name=""/>
        <dsp:cNvSpPr/>
      </dsp:nvSpPr>
      <dsp:spPr>
        <a:xfrm>
          <a:off x="104466" y="2655335"/>
          <a:ext cx="2541688" cy="1232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kern="1200" dirty="0">
            <a:solidFill>
              <a:srgbClr val="FFFFA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dirty="0">
              <a:solidFill>
                <a:srgbClr val="FFFF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ကောင်းကင်တမန်များနှင့် မပြိုလဲသောကမ္ဘာများရှေ့တွင်၊ ဘုရားသခင်သည်အပြစ်သားများကိုကယ်တင်ရန်သို့မဟုတ် ရှုံ့ချရန်လိုအပ်သောအထောက်အထားအားလုံးကို ပြသသည်</a:t>
          </a:r>
          <a:endParaRPr lang="es-ES" sz="1600" kern="1200" dirty="0">
            <a:solidFill>
              <a:srgbClr val="FFFFA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4466" y="2655335"/>
        <a:ext cx="2541688" cy="1232885"/>
      </dsp:txXfrm>
    </dsp:sp>
    <dsp:sp modelId="{4DA17ADF-1B28-4C57-8867-3B6039183C98}">
      <dsp:nvSpPr>
        <dsp:cNvPr id="0" name=""/>
        <dsp:cNvSpPr/>
      </dsp:nvSpPr>
      <dsp:spPr>
        <a:xfrm>
          <a:off x="1962" y="0"/>
          <a:ext cx="2684787" cy="10600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endParaRPr lang="en-US" sz="1800" b="1" kern="1200" dirty="0">
            <a:effectLst/>
          </a:endParaRPr>
        </a:p>
        <a:p>
          <a:pPr marL="0" lvl="0" indent="0" algn="ctr" defTabSz="8001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kern="1200" dirty="0">
              <a:effectLst/>
            </a:rPr>
            <a:t>ပထမအဆင့်- စုံစမ်းစစ်ဆေးရေး စီရင်ချက်
(ဒံ. ၇:၉-၁၀)</a:t>
          </a:r>
          <a:endParaRPr lang="es-ES" sz="1800" kern="1200" dirty="0">
            <a:effectLst/>
          </a:endParaRPr>
        </a:p>
      </dsp:txBody>
      <dsp:txXfrm>
        <a:off x="1962" y="0"/>
        <a:ext cx="2684787" cy="1060050"/>
      </dsp:txXfrm>
    </dsp:sp>
    <dsp:sp modelId="{02571BC6-D347-4618-934C-F207EFD54261}">
      <dsp:nvSpPr>
        <dsp:cNvPr id="0" name=""/>
        <dsp:cNvSpPr/>
      </dsp:nvSpPr>
      <dsp:spPr>
        <a:xfrm flipH="1">
          <a:off x="3020167" y="701818"/>
          <a:ext cx="45720" cy="39865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200000"/>
              <a:satOff val="0"/>
              <a:lumOff val="-1000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7D53F1-5B4E-41C2-847B-57452AC56BDD}">
      <dsp:nvSpPr>
        <dsp:cNvPr id="0" name=""/>
        <dsp:cNvSpPr/>
      </dsp:nvSpPr>
      <dsp:spPr>
        <a:xfrm>
          <a:off x="3120497" y="1165550"/>
          <a:ext cx="2541688" cy="1405318"/>
        </a:xfrm>
        <a:prstGeom prst="rect">
          <a:avLst/>
        </a:prstGeom>
        <a:blipFill dpi="0" rotWithShape="1">
          <a:blip xmlns:r="http://schemas.openxmlformats.org/officeDocument/2006/relationships" r:embed="rId2" cstate="print"/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650A666-F452-48D2-8C44-E0B117CB00F5}">
      <dsp:nvSpPr>
        <dsp:cNvPr id="0" name=""/>
        <dsp:cNvSpPr/>
      </dsp:nvSpPr>
      <dsp:spPr>
        <a:xfrm>
          <a:off x="3120497" y="2655335"/>
          <a:ext cx="2541688" cy="1232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srgbClr val="D1FF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ရွေးနှုတ်ခြင်းခံရသူသည် စုံစမ်းစစ်ဆေးရေး စီရင်ချက်တွင် အသုံးပြုသည့် အထောက်အထားများကို ပြန်လည်သုံးသပ်သည်။</a:t>
          </a:r>
          <a:endParaRPr lang="es-ES" sz="1600" kern="1200" dirty="0">
            <a:solidFill>
              <a:srgbClr val="D1FF8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20497" y="2655335"/>
        <a:ext cx="2541688" cy="1232885"/>
      </dsp:txXfrm>
    </dsp:sp>
    <dsp:sp modelId="{7D6281BC-B43C-45FB-8E14-482B5309EA01}">
      <dsp:nvSpPr>
        <dsp:cNvPr id="0" name=""/>
        <dsp:cNvSpPr/>
      </dsp:nvSpPr>
      <dsp:spPr>
        <a:xfrm>
          <a:off x="3017993" y="0"/>
          <a:ext cx="2684787" cy="1060050"/>
        </a:xfrm>
        <a:prstGeom prst="rect">
          <a:avLst/>
        </a:prstGeom>
        <a:gradFill rotWithShape="0">
          <a:gsLst>
            <a:gs pos="0">
              <a:schemeClr val="accent3">
                <a:hueOff val="1200000"/>
                <a:satOff val="0"/>
                <a:lumOff val="-1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200000"/>
                <a:satOff val="0"/>
                <a:lumOff val="-1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200000"/>
                <a:satOff val="0"/>
                <a:lumOff val="-1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1200000"/>
              <a:satOff val="0"/>
              <a:lumOff val="-100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kern="1200" dirty="0">
              <a:effectLst/>
            </a:rPr>
            <a:t>ဒုတိယအဆင့်- အနှစ်တစ်ထောင်တရားစီရင်ခြင်း။(ဗျာ. ၂၀:၄)</a:t>
          </a:r>
          <a:endParaRPr lang="es-ES" sz="1800" kern="1200" dirty="0">
            <a:effectLst/>
          </a:endParaRPr>
        </a:p>
      </dsp:txBody>
      <dsp:txXfrm>
        <a:off x="3017993" y="0"/>
        <a:ext cx="2684787" cy="1060050"/>
      </dsp:txXfrm>
    </dsp:sp>
    <dsp:sp modelId="{801BB338-9759-4845-8094-02725A781A91}">
      <dsp:nvSpPr>
        <dsp:cNvPr id="0" name=""/>
        <dsp:cNvSpPr/>
      </dsp:nvSpPr>
      <dsp:spPr>
        <a:xfrm flipH="1">
          <a:off x="6036198" y="701818"/>
          <a:ext cx="45720" cy="39865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400000"/>
              <a:satOff val="0"/>
              <a:lumOff val="-2000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BA5B1D-4687-4013-BEC8-CF12674617D6}">
      <dsp:nvSpPr>
        <dsp:cNvPr id="0" name=""/>
        <dsp:cNvSpPr/>
      </dsp:nvSpPr>
      <dsp:spPr>
        <a:xfrm>
          <a:off x="6136528" y="1190435"/>
          <a:ext cx="2541688" cy="2067823"/>
        </a:xfrm>
        <a:prstGeom prst="rect">
          <a:avLst/>
        </a:prstGeom>
        <a:blipFill dpi="0" rotWithShape="1">
          <a:blip xmlns:r="http://schemas.openxmlformats.org/officeDocument/2006/relationships" r:embed="rId3" cstate="print"/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525A2F3-3C6B-4E47-9A32-ED09021B14A6}">
      <dsp:nvSpPr>
        <dsp:cNvPr id="0" name=""/>
        <dsp:cNvSpPr/>
      </dsp:nvSpPr>
      <dsp:spPr>
        <a:xfrm>
          <a:off x="6153283" y="3464345"/>
          <a:ext cx="2541688" cy="1232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srgbClr val="92FF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မတရားသောသူတို့သည် သူတို့ကို ရှုတ်ချသော သက်သေကို သိကြ၏။
</a:t>
          </a:r>
          <a:endParaRPr lang="es-ES" sz="1600" kern="1200" dirty="0">
            <a:solidFill>
              <a:srgbClr val="92FF7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53283" y="3464345"/>
        <a:ext cx="2541688" cy="1232885"/>
      </dsp:txXfrm>
    </dsp:sp>
    <dsp:sp modelId="{55FB2B03-12BA-4C35-AB5E-94F398235A65}">
      <dsp:nvSpPr>
        <dsp:cNvPr id="0" name=""/>
        <dsp:cNvSpPr/>
      </dsp:nvSpPr>
      <dsp:spPr>
        <a:xfrm>
          <a:off x="6034024" y="0"/>
          <a:ext cx="2684787" cy="1060050"/>
        </a:xfrm>
        <a:prstGeom prst="rect">
          <a:avLst/>
        </a:prstGeom>
        <a:gradFill rotWithShape="0">
          <a:gsLst>
            <a:gs pos="0">
              <a:schemeClr val="accent3">
                <a:hueOff val="2400000"/>
                <a:satOff val="0"/>
                <a:lumOff val="-2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400000"/>
                <a:satOff val="0"/>
                <a:lumOff val="-2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400000"/>
                <a:satOff val="0"/>
                <a:lumOff val="-2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2400000"/>
              <a:satOff val="0"/>
              <a:lumOff val="-200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kern="1200" dirty="0">
              <a:effectLst/>
            </a:rPr>
            <a:t>တတိယအဆင့်- နောက်ဆုံးတရားစီရင်ခြင်း။
(ဗျာ. ၂၀:၁၁-၁၂)</a:t>
          </a:r>
          <a:endParaRPr lang="es-ES" sz="1800" kern="1200" dirty="0">
            <a:effectLst/>
          </a:endParaRPr>
        </a:p>
      </dsp:txBody>
      <dsp:txXfrm>
        <a:off x="6034024" y="0"/>
        <a:ext cx="2684787" cy="1060050"/>
      </dsp:txXfrm>
    </dsp:sp>
    <dsp:sp modelId="{C13F6444-B6EF-4361-94EE-F046AF9673B2}">
      <dsp:nvSpPr>
        <dsp:cNvPr id="0" name=""/>
        <dsp:cNvSpPr/>
      </dsp:nvSpPr>
      <dsp:spPr>
        <a:xfrm flipH="1">
          <a:off x="9052229" y="701818"/>
          <a:ext cx="45720" cy="39865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3600000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BE7762-ECE4-4CF3-8969-44082762D805}">
      <dsp:nvSpPr>
        <dsp:cNvPr id="0" name=""/>
        <dsp:cNvSpPr/>
      </dsp:nvSpPr>
      <dsp:spPr>
        <a:xfrm>
          <a:off x="9152559" y="1165550"/>
          <a:ext cx="2541688" cy="1405318"/>
        </a:xfrm>
        <a:prstGeom prst="rect">
          <a:avLst/>
        </a:prstGeom>
        <a:blipFill rotWithShape="1">
          <a:blip xmlns:r="http://schemas.openxmlformats.org/officeDocument/2006/relationships" r:embed="rId4" cstate="print"/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D0D329B-78C1-408E-B6D7-41A16DBCF9EA}">
      <dsp:nvSpPr>
        <dsp:cNvPr id="0" name=""/>
        <dsp:cNvSpPr/>
      </dsp:nvSpPr>
      <dsp:spPr>
        <a:xfrm>
          <a:off x="9195116" y="2646544"/>
          <a:ext cx="2541688" cy="1232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dirty="0">
              <a:solidFill>
                <a:srgbClr val="80E5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'ဤသည်ကားအထက်​ကောင်းကင်​အရပ်​၌​လည်းကောင်း၊ မြေကြီး​ပေါ်၌​လည်းကောင်း၊ မြေကြီး​အောက်၌​လည်</a:t>
          </a:r>
          <a:r>
            <a:rPr lang="en-US" sz="1600" b="1" kern="1200" dirty="0">
              <a:solidFill>
                <a:srgbClr val="80E5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my-MM" sz="1600" b="1" kern="1200" dirty="0">
              <a:solidFill>
                <a:srgbClr val="80E5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ကောင်းရှိရှိသမျှ​တို့​သည်ယေရှု​၏​နာမ​တော်​၌ဒူး​ထောက်​၍ 'ဖိလိပ္ပိသြဝါဒစာ 2:10</a:t>
          </a:r>
          <a:endParaRPr lang="es-ES" sz="1600" kern="1200" dirty="0">
            <a:solidFill>
              <a:srgbClr val="80E58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195116" y="2646544"/>
        <a:ext cx="2541688" cy="1232885"/>
      </dsp:txXfrm>
    </dsp:sp>
    <dsp:sp modelId="{BC89C72E-1A33-4C0F-8EF7-18AAF3B4F7E7}">
      <dsp:nvSpPr>
        <dsp:cNvPr id="0" name=""/>
        <dsp:cNvSpPr/>
      </dsp:nvSpPr>
      <dsp:spPr>
        <a:xfrm>
          <a:off x="9050055" y="0"/>
          <a:ext cx="2684787" cy="1060050"/>
        </a:xfrm>
        <a:prstGeom prst="rect">
          <a:avLst/>
        </a:prstGeom>
        <a:gradFill rotWithShape="0">
          <a:gsLst>
            <a:gs pos="0">
              <a:schemeClr val="accent3">
                <a:hueOff val="3600000"/>
                <a:satOff val="0"/>
                <a:lumOff val="-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600000"/>
                <a:satOff val="0"/>
                <a:lumOff val="-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600000"/>
                <a:satOff val="0"/>
                <a:lumOff val="-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3600000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dirty="0">
              <a:effectLst/>
            </a:rPr>
            <a:t>နောက်ဆုံးအဆင့်- အားလုံးသည်ဘုရားသခင်၏တရားမျှတမှုကိုအသိအမှတ်ပြုကြသည် (ဟေရှာယ ၄၅:၂၃)။</a:t>
          </a:r>
          <a:endParaRPr lang="es-ES" sz="1600" kern="1200" dirty="0">
            <a:effectLst/>
          </a:endParaRPr>
        </a:p>
      </dsp:txBody>
      <dsp:txXfrm>
        <a:off x="9050055" y="0"/>
        <a:ext cx="2684787" cy="1060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#1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dir/>
      <dgm:resizeHandles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#1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Ch" val="mid"/>
                  <dgm:param type="txAnchorVert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Ch" val="mid"/>
                  <dgm:param type="txAnchorVert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PictureLineup#1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nodeVertAlign" val="t"/>
          <dgm:param type="vertAlign" val="mid"/>
          <dgm:param type="horzAlign" val="ctr"/>
          <dgm:param type="fallback" val="1D"/>
        </dgm:alg>
      </dgm:if>
      <dgm:else name="Name3">
        <dgm:alg type="lin">
          <dgm:param type="linDir" val="fromR"/>
          <dgm:param type="nodeVertAlign" val="t"/>
          <dgm:param type="vertAlign" val="mid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stBulletLvl" val="1"/>
                      <dgm:param type="txAnchorVert" val="t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stBulletLvl" val="1"/>
                      <dgm:param type="txAnchorVert" val="t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stBulletLvl" val="2"/>
                      <dgm:param type="txAnchorVert" val="t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stBulletLvl" val="2"/>
                      <dgm:param type="txAnchorVert" val="t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5AA54-B79D-46D1-BD7C-5BC80F8F3959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4EEE5-517B-4CC7-AF64-A2A8B8F190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4EEE5-517B-4CC7-AF64-A2A8B8F1902B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6A00-871C-425B-B4CC-9F9974FDCDEF}" type="datetimeFigureOut">
              <a:rPr lang="es-ES" smtClean="0"/>
              <a:t>05/03/2025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BF68-3D34-4E3F-BC5D-C7B180066BBB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6A00-871C-425B-B4CC-9F9974FDCDEF}" type="datetimeFigureOut">
              <a:rPr lang="es-ES" smtClean="0"/>
              <a:t>05/03/2025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BF68-3D34-4E3F-BC5D-C7B180066BBB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6A00-871C-425B-B4CC-9F9974FDCDEF}" type="datetimeFigureOut">
              <a:rPr lang="es-ES" smtClean="0"/>
              <a:t>05/03/2025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BF68-3D34-4E3F-BC5D-C7B180066BBB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05/03/2025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05/03/2025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05/03/2025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05/03/2025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05/03/2025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05/03/2025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05/03/2025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05/03/2025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6A00-871C-425B-B4CC-9F9974FDCDEF}" type="datetimeFigureOut">
              <a:rPr lang="es-ES" smtClean="0"/>
              <a:t>05/03/2025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BF68-3D34-4E3F-BC5D-C7B180066BBB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05/03/2025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05/03/2025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9F3A-2378-4582-B104-31C68F6FE3B5}" type="datetimeFigureOut">
              <a:rPr lang="es-ES" smtClean="0"/>
              <a:t>05/03/2025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6A00-871C-425B-B4CC-9F9974FDCDEF}" type="datetimeFigureOut">
              <a:rPr lang="es-ES" smtClean="0"/>
              <a:t>05/03/2025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BF68-3D34-4E3F-BC5D-C7B180066BBB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6A00-871C-425B-B4CC-9F9974FDCDEF}" type="datetimeFigureOut">
              <a:rPr lang="es-ES" smtClean="0"/>
              <a:t>05/03/2025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BF68-3D34-4E3F-BC5D-C7B180066BBB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6A00-871C-425B-B4CC-9F9974FDCDEF}" type="datetimeFigureOut">
              <a:rPr lang="es-ES" smtClean="0"/>
              <a:t>05/03/2025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BF68-3D34-4E3F-BC5D-C7B180066BBB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6A00-871C-425B-B4CC-9F9974FDCDEF}" type="datetimeFigureOut">
              <a:rPr lang="es-ES" smtClean="0"/>
              <a:t>05/03/2025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BF68-3D34-4E3F-BC5D-C7B180066BBB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6A00-871C-425B-B4CC-9F9974FDCDEF}" type="datetimeFigureOut">
              <a:rPr lang="es-ES" smtClean="0"/>
              <a:t>05/03/2025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BF68-3D34-4E3F-BC5D-C7B180066BBB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6A00-871C-425B-B4CC-9F9974FDCDEF}" type="datetimeFigureOut">
              <a:rPr lang="es-ES" smtClean="0"/>
              <a:t>05/03/2025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BF68-3D34-4E3F-BC5D-C7B180066BBB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6A00-871C-425B-B4CC-9F9974FDCDEF}" type="datetimeFigureOut">
              <a:rPr lang="es-ES" smtClean="0"/>
              <a:t>05/03/2025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BF68-3D34-4E3F-BC5D-C7B180066BBB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7E6A00-871C-425B-B4CC-9F9974FDCDEF}" type="datetimeFigureOut">
              <a:rPr lang="es-ES" smtClean="0"/>
              <a:t>05/03/2025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22BF68-3D34-4E3F-BC5D-C7B180066BBB}" type="slidenum">
              <a:rPr lang="es-ES" smtClean="0"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929F3A-2378-4582-B104-31C68F6FE3B5}" type="datetimeFigureOut">
              <a:rPr lang="es-ES" smtClean="0"/>
              <a:t>05/03/2025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630AEF-3586-442E-9931-F987D0655E54}" type="slidenum">
              <a:rPr lang="es-ES" smtClean="0"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7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3.png"/><Relationship Id="rId5" Type="http://schemas.openxmlformats.org/officeDocument/2006/relationships/image" Target="../media/image8.jpe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7.jpeg"/><Relationship Id="rId9" Type="http://schemas.microsoft.com/office/2007/relationships/hdphoto" Target="../media/hdphoto2.wdp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20.jpe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21.jpe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499285"/>
            <a:ext cx="12192000" cy="962025"/>
          </a:xfrm>
          <a:prstGeom prst="rect">
            <a:avLst/>
          </a:prstGeom>
          <a:blipFill dpi="0" rotWithShape="1">
            <a:blip r:embed="rId3" cstate="print">
              <a:alphaModFix amt="77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5330690"/>
            <a:ext cx="12192000" cy="88031"/>
          </a:xfrm>
          <a:prstGeom prst="rect">
            <a:avLst/>
          </a:prstGeom>
          <a:blipFill dpi="0" rotWithShape="1">
            <a:blip r:embed="rId4" cstate="print">
              <a:alphaModFix amt="77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541873"/>
            <a:ext cx="12192000" cy="88031"/>
          </a:xfrm>
          <a:prstGeom prst="rect">
            <a:avLst/>
          </a:prstGeom>
          <a:blipFill dpi="0" rotWithShape="1">
            <a:blip r:embed="rId4" cstate="print">
              <a:alphaModFix amt="77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0" y="565713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rise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my-MM" sz="3600" b="1" i="0" dirty="0">
                <a:effectLst/>
                <a:latin typeface="lato" panose="020F0502020204030203" pitchFamily="34" charset="0"/>
              </a:rPr>
              <a:t>မပြုသေးသောအရာတစ်စုံတစ်ခုရှိသလော</a:t>
            </a:r>
            <a:endParaRPr lang="en-GB" sz="3600" b="1" dirty="0">
              <a:ln w="13462">
                <a:noFill/>
                <a:prstDash val="solid"/>
              </a:ln>
              <a:effectLst>
                <a:outerShdw dist="254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63243" y="96236"/>
            <a:ext cx="3764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ACD2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11 for March 15, 2025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 rot="627419">
            <a:off x="1541304" y="2554754"/>
            <a:ext cx="9820048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spcBef>
                <a:spcPts val="600"/>
              </a:spcBef>
            </a:pPr>
            <a:r>
              <a:rPr lang="my-MM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ဘုရားသခင်၏စရိုက်  လက္ခဏာကိုသက်သေပြခြင်း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" y="64162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တရားစီရင်သောဘုရားသခင်။</a:t>
            </a:r>
            <a:endParaRPr lang="en-GB" sz="3200" b="1" spc="6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0" y="648937"/>
            <a:ext cx="118247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'အကြောင်းမူကား ကိုယ်တော်​၏​တရား​စီရင်​တော်မူ​ချက်​တို့​သည် မှန်ကန်​၍​ဖြောင့်မတ်​၏။ 'ဗျာဒိတ်ကျမ်း 19:2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0" y="1098977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ဘုရားသခင်သည်သူ၏တရားစီရင်ခြင်းကိုပွင့်လင်းမြင်သာစွာပြုလုပ်ရန်ရွေးချယ်ခဲ့သည်။ထို့ကြောင့်၊တစ်နည်းအားဖြင့်၊သူသည်သူ၏သတ္တဝါများ၏တရားစီရင်ခြင်းသို့သူ့ကိုယ်သူလက်အောက်ခံသည်။လူတိုင်းသည်သူ၏တရားစီရင်ခြင်းကိုယုံကြည်စေလိုသည်။ဒုစရိုက်ကိုချေ မှုန်းပြီးနောက်တဖန်မထမြောက်စေရန်အတွက်၊တရားသူကြီး၏ပြီးပြည့်စုံသောစရိုက်လက္ခဏာကိုလူတိုင်းကိုးစားရမည်(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Nahum 1:9)</a:t>
            </a:r>
            <a:r>
              <a:rPr lang="my-MM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။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015649617"/>
              </p:ext>
            </p:extLst>
          </p:nvPr>
        </p:nvGraphicFramePr>
        <p:xfrm>
          <a:off x="342900" y="2103015"/>
          <a:ext cx="11736805" cy="4697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74341F-0D4E-4EB2-B699-3BF7789FF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graphicEl>
                                              <a:dgm id="{ED74341F-0D4E-4EB2-B699-3BF7789FFF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ED74341F-0D4E-4EB2-B699-3BF7789FF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ED74341F-0D4E-4EB2-B699-3BF7789FF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7A420C-01E7-4138-9768-92BB04CF2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727A420C-01E7-4138-9768-92BB04CF25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727A420C-01E7-4138-9768-92BB04CF2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727A420C-01E7-4138-9768-92BB04CF2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A17ADF-1B28-4C57-8867-3B6039183C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graphicEl>
                                              <a:dgm id="{4DA17ADF-1B28-4C57-8867-3B6039183C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graphicEl>
                                              <a:dgm id="{4DA17ADF-1B28-4C57-8867-3B6039183C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4DA17ADF-1B28-4C57-8867-3B6039183C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96132A-5A5A-4D4F-9D3E-8E5623A60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9196132A-5A5A-4D4F-9D3E-8E5623A60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9196132A-5A5A-4D4F-9D3E-8E5623A60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9196132A-5A5A-4D4F-9D3E-8E5623A600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7D53F1-5B4E-41C2-847B-57452AC56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3F7D53F1-5B4E-41C2-847B-57452AC56B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3F7D53F1-5B4E-41C2-847B-57452AC56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3F7D53F1-5B4E-41C2-847B-57452AC56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571BC6-D347-4618-934C-F207EFD54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graphicEl>
                                              <a:dgm id="{02571BC6-D347-4618-934C-F207EFD542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02571BC6-D347-4618-934C-F207EFD54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02571BC6-D347-4618-934C-F207EFD54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6281BC-B43C-45FB-8E14-482B5309EA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graphicEl>
                                              <a:dgm id="{7D6281BC-B43C-45FB-8E14-482B5309EA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graphicEl>
                                              <a:dgm id="{7D6281BC-B43C-45FB-8E14-482B5309EA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graphicEl>
                                              <a:dgm id="{7D6281BC-B43C-45FB-8E14-482B5309EA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50A666-F452-48D2-8C44-E0B117CB0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A650A666-F452-48D2-8C44-E0B117CB0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A650A666-F452-48D2-8C44-E0B117CB0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A650A666-F452-48D2-8C44-E0B117CB00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BA5B1D-4687-4013-BEC8-CF1267461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>
                                            <p:graphicEl>
                                              <a:dgm id="{24BA5B1D-4687-4013-BEC8-CF12674617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24BA5B1D-4687-4013-BEC8-CF1267461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24BA5B1D-4687-4013-BEC8-CF1267461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1BB338-9759-4845-8094-02725A781A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>
                                            <p:graphicEl>
                                              <a:dgm id="{801BB338-9759-4845-8094-02725A781A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graphicEl>
                                              <a:dgm id="{801BB338-9759-4845-8094-02725A781A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801BB338-9759-4845-8094-02725A781A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FB2B03-12BA-4C35-AB5E-94F398235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55FB2B03-12BA-4C35-AB5E-94F398235A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graphicEl>
                                              <a:dgm id="{55FB2B03-12BA-4C35-AB5E-94F398235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>
                                            <p:graphicEl>
                                              <a:dgm id="{55FB2B03-12BA-4C35-AB5E-94F398235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25A2F3-3C6B-4E47-9A32-ED09021B1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4525A2F3-3C6B-4E47-9A32-ED09021B1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4525A2F3-3C6B-4E47-9A32-ED09021B1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>
                                            <p:graphicEl>
                                              <a:dgm id="{4525A2F3-3C6B-4E47-9A32-ED09021B14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BE7762-ECE4-4CF3-8969-44082762D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">
                                            <p:graphicEl>
                                              <a:dgm id="{B3BE7762-ECE4-4CF3-8969-44082762D8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">
                                            <p:graphicEl>
                                              <a:dgm id="{B3BE7762-ECE4-4CF3-8969-44082762D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">
                                            <p:graphicEl>
                                              <a:dgm id="{B3BE7762-ECE4-4CF3-8969-44082762D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3F6444-B6EF-4361-94EE-F046AF9673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">
                                            <p:graphicEl>
                                              <a:dgm id="{C13F6444-B6EF-4361-94EE-F046AF9673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">
                                            <p:graphicEl>
                                              <a:dgm id="{C13F6444-B6EF-4361-94EE-F046AF9673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">
                                            <p:graphicEl>
                                              <a:dgm id="{C13F6444-B6EF-4361-94EE-F046AF9673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89C72E-1A33-4C0F-8EF7-18AAF3B4F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">
                                            <p:graphicEl>
                                              <a:dgm id="{BC89C72E-1A33-4C0F-8EF7-18AAF3B4F7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">
                                            <p:graphicEl>
                                              <a:dgm id="{BC89C72E-1A33-4C0F-8EF7-18AAF3B4F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">
                                            <p:graphicEl>
                                              <a:dgm id="{BC89C72E-1A33-4C0F-8EF7-18AAF3B4F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0D329B-78C1-408E-B6D7-41A16DBCF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CD0D329B-78C1-408E-B6D7-41A16DBCF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CD0D329B-78C1-408E-B6D7-41A16DBCF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">
                                            <p:graphicEl>
                                              <a:dgm id="{CD0D329B-78C1-408E-B6D7-41A16DBCF9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2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690937" y="914043"/>
            <a:ext cx="839628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sz="2800" b="1" dirty="0">
                <a:latin typeface="Constantia" panose="02030602050306030303" pitchFamily="18" charset="0"/>
              </a:rPr>
              <a:t>“စာတန်သည် ပေါ်ထွန်းစေသကဲ့သို့ ဘုရားသခင်၏ အစိုးရသည် မဟုတ်ပါ။ […] သူသည် လိုလိုလားလားနှင့် အသိဉာဏ်မရှိသော ကိုးကွယ်မှုကို လက်မခံနိုင်ပါ။ အတင်းအကြပ်တင်ပြခြင်းသည် စိတ် သို့မဟုတ် စာရိတ္တ၏ အမှန်တကယ် ဖွံ့ဖြိုးတိုးတက်မှုကို ဟန့်တားနိုင်သည်၊ ယင်းသည် ဖန်ဆင်းရှင်၏ ရည်ရွယ်ချက်မဟုတ်ပါ။ […] သူသည်ကျွန်ုပ်တို့၌အလိုတော်အတိုင်းလုပ်ဆောင်မည်အကြောင်းကျွန်ုပ်တို့အားကိုယ်တော်ထံမိမိကိုယ်ကိုအပ်နှံရန် ကျွန်ုပ်တို့ကိုဖိတ်ခေါ်ပါသည်။ကျွန်ုပ်တို့သည်အပြစ်၏အ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my-MM" sz="2800" b="1" dirty="0">
                <a:latin typeface="Constantia" panose="02030602050306030303" pitchFamily="18" charset="0"/>
              </a:rPr>
              <a:t>နှောင်အဖွဲ့မှလွတ်မြောက်ရန်၊ဘုရားသခင်၏သားတော်များ၏ဘုန်းအသရေလွတ်မြောက်မှုကိုဝေမျှရန်၊ငါတို့သည်ရွေး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my-MM" sz="2800" b="1" dirty="0">
                <a:latin typeface="Constantia" panose="02030602050306030303" pitchFamily="18" charset="0"/>
              </a:rPr>
              <a:t>ချယ်ရန်သာကျန်တော့သည်။”</a:t>
            </a:r>
            <a:endParaRPr lang="en-GB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930958" y="5934075"/>
            <a:ext cx="4156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400" b="1" dirty="0"/>
              <a:t>EGW (Steps to Christ, pg. 43)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Imagen 1" descr="Imagen que contiene persona, edificio, mujer, parado&#10;&#10;Descripción generada automáticament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3" r="563"/>
          <a:stretch>
            <a:fillRect/>
          </a:stretch>
        </p:blipFill>
        <p:spPr>
          <a:xfrm>
            <a:off x="20" y="431"/>
            <a:ext cx="8448241" cy="6408311"/>
          </a:xfrm>
          <a:prstGeom prst="rect">
            <a:avLst/>
          </a:prstGeom>
        </p:spPr>
      </p:pic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/>
          </p:cNvSpPr>
          <p:nvPr/>
        </p:nvSpPr>
        <p:spPr>
          <a:xfrm flipH="1">
            <a:off x="-4" y="6408742"/>
            <a:ext cx="8448242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9" name="Conector recto 8"/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443300" y="0"/>
            <a:ext cx="0" cy="6865943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uadroTexto 3"/>
          <p:cNvSpPr txBox="1"/>
          <p:nvPr/>
        </p:nvSpPr>
        <p:spPr>
          <a:xfrm>
            <a:off x="8500454" y="357439"/>
            <a:ext cx="363438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my-MM" sz="2800" b="1" i="0" dirty="0">
                <a:effectLst/>
                <a:latin typeface="lato" panose="020F0502020204030203" pitchFamily="34" charset="0"/>
              </a:rPr>
              <a:t>“ပိလတ်မင်းကလည်း၊ သို့ဖြစ်လျှင် သင်သည် ရှင်ဘုရင်မှန်သလောဟုမေးသော်၊ ယေရှုက၊ မင်းကြီးမေးသည့်</a:t>
            </a:r>
            <a:r>
              <a:rPr lang="en-US" sz="2800" b="1" i="0" dirty="0">
                <a:effectLst/>
                <a:latin typeface="lato" panose="020F0502020204030203" pitchFamily="34" charset="0"/>
              </a:rPr>
              <a:t> </a:t>
            </a:r>
            <a:r>
              <a:rPr lang="my-MM" sz="2800" b="1" i="0" dirty="0">
                <a:effectLst/>
                <a:latin typeface="lato" panose="020F0502020204030203" pitchFamily="34" charset="0"/>
              </a:rPr>
              <a:t>အတိုင်းငါသည် ရှင်ဘုရင်မှန်၏။ သမ္မာတရားနှင့်စပ်ဆိုင်သမျှသောသူတို့သည်ငါ့</a:t>
            </a:r>
            <a:r>
              <a:rPr lang="en-US" sz="2800" b="1" i="0" dirty="0">
                <a:effectLst/>
                <a:latin typeface="lato" panose="020F0502020204030203" pitchFamily="34" charset="0"/>
              </a:rPr>
              <a:t> </a:t>
            </a:r>
            <a:r>
              <a:rPr lang="my-MM" sz="2800" b="1" i="0" dirty="0">
                <a:effectLst/>
                <a:latin typeface="lato" panose="020F0502020204030203" pitchFamily="34" charset="0"/>
              </a:rPr>
              <a:t>စကားကိုနားထောင်ကြ</a:t>
            </a:r>
            <a:r>
              <a:rPr lang="en-US" sz="2800" b="1" i="0" dirty="0">
                <a:effectLst/>
                <a:latin typeface="lato" panose="020F0502020204030203" pitchFamily="34" charset="0"/>
              </a:rPr>
              <a:t> </a:t>
            </a:r>
            <a:r>
              <a:rPr lang="my-MM" sz="2800" b="1" i="0" dirty="0">
                <a:effectLst/>
                <a:latin typeface="lato" panose="020F0502020204030203" pitchFamily="34" charset="0"/>
              </a:rPr>
              <a:t>သည်”</a:t>
            </a:r>
            <a:endParaRPr kumimoji="0" lang="es-ES" sz="2600" b="1" i="0" u="none" strike="noStrike" kern="1200" cap="none" spc="0" normalizeH="0" baseline="0" noProof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643154" y="6448704"/>
            <a:ext cx="35488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my-MM" sz="2400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(</a:t>
            </a:r>
            <a:r>
              <a:rPr lang="my-MM" sz="2400" b="1" i="0" u="none" strike="noStrike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ယောဟန်၊ ၁၈း၃၇</a:t>
            </a:r>
            <a:r>
              <a:rPr lang="my-MM" sz="2400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)။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603115" y="2704288"/>
            <a:ext cx="13268527" cy="4542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softEdge rad="266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6631398" y="3429000"/>
            <a:ext cx="610082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ပဋိပက္ခ၏အောင်နိုင်သူ-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my-MM" sz="2000" b="1" dirty="0"/>
              <a:t>ယေရှု၏အောင်ပွဲ။</a:t>
            </a:r>
            <a:endParaRPr lang="en-US" sz="2000" b="1" dirty="0"/>
          </a:p>
          <a:p>
            <a:pPr>
              <a:spcBef>
                <a:spcPts val="600"/>
              </a:spcBef>
            </a:pPr>
            <a:r>
              <a:rPr lang="en-US" sz="2000" b="1" dirty="0"/>
              <a:t>        </a:t>
            </a:r>
            <a:r>
              <a:rPr lang="my-MM" sz="2000" b="1" dirty="0"/>
              <a:t>လက်ဝါးကပ်တိုင်၏အဓိပ္ပါယ်။</a:t>
            </a:r>
            <a:endParaRPr lang="en-US" sz="2000" b="1" dirty="0"/>
          </a:p>
          <a:p>
            <a:pPr>
              <a:spcBef>
                <a:spcPts val="600"/>
              </a:spcBef>
            </a:pP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</a:rPr>
              <a:t> </a:t>
            </a:r>
            <a:r>
              <a:rPr lang="my-MM" sz="20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တခြားဘာလုပ်လို့ရမလဲ။</a:t>
            </a:r>
            <a:endParaRPr lang="en-US" sz="20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en-GB" sz="2000" b="1" dirty="0"/>
              <a:t>        </a:t>
            </a:r>
            <a:r>
              <a:rPr lang="my-MM" sz="2000" b="1" dirty="0"/>
              <a:t>ချိုမြိန်မှုကိုမျှော်လင့်ပြီးနာကြည်းမှုကိုခံယူခဲ့တယ်။</a:t>
            </a:r>
            <a:endParaRPr lang="en-US" sz="2000" b="1" dirty="0"/>
          </a:p>
          <a:p>
            <a:pPr>
              <a:spcBef>
                <a:spcPts val="600"/>
              </a:spcBef>
            </a:pPr>
            <a:r>
              <a:rPr lang="en-US" sz="2000" b="1" dirty="0"/>
              <a:t>         </a:t>
            </a:r>
            <a:r>
              <a:rPr lang="my-MM" sz="2000" b="1" dirty="0"/>
              <a:t>အချစ်ကိုပေးခဲ့ပြီးအမုန်းခံခဲ့တယ်။</a:t>
            </a:r>
            <a:endParaRPr lang="en-US" sz="2000" b="1" dirty="0"/>
          </a:p>
          <a:p>
            <a:pPr>
              <a:spcBef>
                <a:spcPts val="600"/>
              </a:spcBef>
            </a:pPr>
            <a:r>
              <a:rPr lang="en-US" sz="2000" b="1" dirty="0"/>
              <a:t> </a:t>
            </a:r>
            <a:r>
              <a:rPr lang="my-MM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ဘုရားသခင်၏စရိုက်လက္ခဏာကိုသက်သေပြခြင်း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my-MM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တရားစီရင်သောဘုရားသခင်။</a:t>
            </a:r>
            <a:endParaRPr lang="en-GB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15910" y="40732"/>
            <a:ext cx="71762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b="1" dirty="0"/>
              <a:t>စာတန်နှင့်သူ၏အစေခံများသည်ကောင်းကင်တမန်များရှေ့နှင့်စကြဝဠာတစ်ခုလုံးရှေ့တွင်ဘုရားသခင်၏စရိုက်လက္ခဏာကိုမေးခွန်းထုတ်ခဲ့ကြ</a:t>
            </a:r>
            <a:r>
              <a:rPr lang="en-US" sz="2000" b="1" dirty="0"/>
              <a:t> </a:t>
            </a:r>
            <a:r>
              <a:rPr lang="my-MM" sz="2000" b="1" dirty="0"/>
              <a:t>သည်။</a:t>
            </a:r>
            <a:endParaRPr lang="en-GB" sz="2000" b="1" dirty="0"/>
          </a:p>
        </p:txBody>
      </p:sp>
      <p:pic>
        <p:nvPicPr>
          <p:cNvPr id="8" name="Imagen 7" descr="Imagen que contiene natación, etapa&#10;&#10;El contenido generado por IA puede ser incorrecto."/>
          <p:cNvPicPr>
            <a:picLocks noChangeAspect="1"/>
          </p:cNvPicPr>
          <p:nvPr/>
        </p:nvPicPr>
        <p:blipFill rotWithShape="1">
          <a:blip r:embed="rId4" cstate="print"/>
          <a:srcRect l="5240" r="5240"/>
          <a:stretch>
            <a:fillRect/>
          </a:stretch>
        </p:blipFill>
        <p:spPr>
          <a:xfrm>
            <a:off x="220732" y="3175475"/>
            <a:ext cx="5112869" cy="3562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Un par de personas de pie&#10;&#10;El contenido generado por IA puede ser incorrecto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8592" y="172615"/>
            <a:ext cx="1721460" cy="286666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306A7B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Patrón de fondo&#10;&#10;El contenido generado por IA puede ser incorrecto.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8951" y="172615"/>
            <a:ext cx="2866668" cy="2866668"/>
          </a:xfrm>
          <a:prstGeom prst="round2DiagRect">
            <a:avLst>
              <a:gd name="adj1" fmla="val 13981"/>
              <a:gd name="adj2" fmla="val 15781"/>
            </a:avLst>
          </a:prstGeom>
          <a:ln w="57150" cap="sq">
            <a:solidFill>
              <a:srgbClr val="FDD492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Forma&#10;&#10;El contenido generado por IA puede ser incorrecto.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97101" y="4185202"/>
            <a:ext cx="341558" cy="253198"/>
          </a:xfrm>
          <a:prstGeom prst="rect">
            <a:avLst/>
          </a:prstGeom>
          <a:effectLst>
            <a:outerShdw blurRad="50800" dist="38100" dir="8100000" algn="tr" rotWithShape="0">
              <a:schemeClr val="tx1"/>
            </a:outerShdw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297501" y="6163962"/>
            <a:ext cx="341158" cy="253198"/>
          </a:xfrm>
          <a:prstGeom prst="rect">
            <a:avLst/>
          </a:prstGeom>
          <a:effectLst>
            <a:outerShdw blurRad="50800" dist="38100" dir="8100000" algn="tr" rotWithShape="0">
              <a:schemeClr val="tx1"/>
            </a:outerShdw>
          </a:effectLst>
        </p:spPr>
      </p:pic>
      <p:pic>
        <p:nvPicPr>
          <p:cNvPr id="15" name="Imagen 14" descr="Imagen que contiene Forma&#10;&#10;El contenido generado por IA puede ser incorrecto.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89840" y="5312651"/>
            <a:ext cx="341558" cy="253198"/>
          </a:xfrm>
          <a:prstGeom prst="rect">
            <a:avLst/>
          </a:prstGeom>
          <a:effectLst>
            <a:outerShdw blurRad="50800" dist="38100" dir="8100000" algn="tr" rotWithShape="0">
              <a:schemeClr val="tx1"/>
            </a:outerShdw>
          </a:effectLst>
        </p:spPr>
      </p:pic>
      <p:pic>
        <p:nvPicPr>
          <p:cNvPr id="17" name="Imagen 16" descr="Imagen que contiene Forma&#10;&#10;El contenido generado por IA puede ser incorrecto.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97101" y="3788923"/>
            <a:ext cx="341558" cy="253198"/>
          </a:xfrm>
          <a:prstGeom prst="rect">
            <a:avLst/>
          </a:prstGeom>
          <a:effectLst>
            <a:outerShdw blurRad="50800" dist="38100" dir="8100000" algn="tr" rotWithShape="0">
              <a:schemeClr val="tx1"/>
            </a:outerShdw>
          </a:effectLst>
        </p:spPr>
      </p:pic>
      <p:pic>
        <p:nvPicPr>
          <p:cNvPr id="18" name="Imagen 17" descr="Imagen que contiene Forma&#10;&#10;El contenido generado por IA puede ser incorrecto.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289840" y="4957616"/>
            <a:ext cx="341558" cy="253198"/>
          </a:xfrm>
          <a:prstGeom prst="rect">
            <a:avLst/>
          </a:prstGeom>
          <a:effectLst>
            <a:outerShdw blurRad="50800" dist="38100" dir="8100000" algn="tr" rotWithShape="0">
              <a:schemeClr val="tx1"/>
            </a:outerShdw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96579" y="5464608"/>
            <a:ext cx="518395" cy="520201"/>
          </a:xfrm>
          <a:prstGeom prst="rect">
            <a:avLst/>
          </a:prstGeom>
          <a:effectLst>
            <a:outerShdw blurRad="50800" dist="12700" dir="8100000" algn="tr" rotWithShape="0">
              <a:prstClr val="black">
                <a:alpha val="62000"/>
              </a:prstClr>
            </a:outerShdw>
          </a:effectLst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28129" y="4311801"/>
            <a:ext cx="518395" cy="520201"/>
          </a:xfrm>
          <a:prstGeom prst="rect">
            <a:avLst/>
          </a:prstGeom>
          <a:effectLst>
            <a:outerShdw blurRad="50800" dist="12700" dir="8100000" algn="tr" rotWithShape="0">
              <a:prstClr val="black">
                <a:alpha val="62000"/>
              </a:prstClr>
            </a:outerShdw>
          </a:effectLst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02238" y="3210354"/>
            <a:ext cx="518395" cy="520201"/>
          </a:xfrm>
          <a:prstGeom prst="rect">
            <a:avLst/>
          </a:prstGeom>
          <a:effectLst>
            <a:outerShdw blurRad="50800" dist="12700" dir="8100000" algn="tr" rotWithShape="0">
              <a:prstClr val="black">
                <a:alpha val="62000"/>
              </a:prstClr>
            </a:outerShdw>
          </a:effectLst>
        </p:spPr>
      </p:pic>
      <p:sp>
        <p:nvSpPr>
          <p:cNvPr id="5" name="CuadroTexto 4"/>
          <p:cNvSpPr txBox="1"/>
          <p:nvPr/>
        </p:nvSpPr>
        <p:spPr>
          <a:xfrm>
            <a:off x="215910" y="1912500"/>
            <a:ext cx="71762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b="1" dirty="0"/>
              <a:t>သူ၏စရိုက်လက္ခဏာကိုသက်သေပြရန်ဘုရားသခင်ဘာလုပ်နိုင်သနည်း။ သူသည်ကောင်းကင်တမန်များနှင့်သူဖန်ဆင်းထားသည့်အခြားသတ္တဝါအားလုံးကိုသူတို့အပေါ်ချစ်ခြင်းမေတ္တာ၏ရိုးသားမှုကိုမည်သို့ဆွဲ</a:t>
            </a:r>
            <a:r>
              <a:rPr lang="en-US" sz="2000" b="1" dirty="0"/>
              <a:t> </a:t>
            </a:r>
            <a:r>
              <a:rPr lang="my-MM" sz="2000" b="1" dirty="0"/>
              <a:t>ဆောင်</a:t>
            </a:r>
            <a:r>
              <a:rPr lang="en-US" sz="2000" b="1" dirty="0"/>
              <a:t> </a:t>
            </a:r>
            <a:r>
              <a:rPr lang="my-MM" sz="2000" b="1" dirty="0"/>
              <a:t>နိုင်မည်နည်း။</a:t>
            </a:r>
            <a:endParaRPr lang="en-GB" sz="20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215910" y="999884"/>
            <a:ext cx="68436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b="1" dirty="0"/>
              <a:t>ဤကမ္ဘာမြေပေါ်တွင်ဘုရားသခင်သည်ချစ်ခြင်းမေတ္တာဖြစ်တော်မူပြီး ကျွန်ုပ်တို့ကိုဂရုစိုက်သည်ဟုကျွန်ုပ်တို့ထဲမှအနည်းငယ်မျှထင်မြင်ကြသည်။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 rot="627419">
            <a:off x="1310938" y="2938152"/>
            <a:ext cx="10642733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spcBef>
                <a:spcPts val="600"/>
              </a:spcBef>
            </a:pPr>
            <a:r>
              <a:rPr lang="my-MM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ပဋိပက္ခ၏အောင်နိုင်သူ-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magen que contiene colorido, hombre, agua, parado&#10;&#10;El contenido generado por IA puede ser incorrecto.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11909" y="179963"/>
            <a:ext cx="2184055" cy="17472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Imagen que contiene interior, tabla, edificio, sostener&#10;&#10;El contenido generado por IA puede ser incorrecto.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6036" y="179963"/>
            <a:ext cx="2184055" cy="17444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uadroTexto 2"/>
          <p:cNvSpPr txBox="1"/>
          <p:nvPr/>
        </p:nvSpPr>
        <p:spPr>
          <a:xfrm>
            <a:off x="2412730" y="70621"/>
            <a:ext cx="74318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y-MM" sz="3200" b="1" dirty="0"/>
              <a:t>ယေရှု၏အောင်ပွဲ။</a:t>
            </a:r>
            <a:endParaRPr lang="en-GB" sz="32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380090" y="599434"/>
            <a:ext cx="743181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my-MM" b="1" dirty="0"/>
              <a:t>ငါသည်အောင်မြင်၍ငါ့ခမည်းတော်၏ပလ္လင်တော်ပေါ်မှာခမည်းတော်နှင့်အတူထိုင်နေသကဲ့သို့၊အောင်မြင်သောသူသည်ငါ၏ပလ္လင်ပေါ်မှာငါနှင့်အတူထိုင်နေရသော</a:t>
            </a:r>
            <a:r>
              <a:rPr lang="en-US" b="1" dirty="0"/>
              <a:t> </a:t>
            </a:r>
            <a:r>
              <a:rPr lang="my-MM" b="1" dirty="0"/>
              <a:t>အခွင့်ကိုငါပေးမည်။</a:t>
            </a:r>
            <a:r>
              <a:rPr lang="en-GB" sz="1400" b="1" dirty="0">
                <a:latin typeface="Comic Sans MS" panose="030F0702030302020204" pitchFamily="66" charset="0"/>
              </a:rPr>
              <a:t>(Revelation 3:21)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524125" y="1479781"/>
            <a:ext cx="7143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b="1" dirty="0"/>
              <a:t>ဘုရားသခင်ရဲ့စရိုက်လက္ခဏာဟာအာဏာရှင်ဆန်တယ်လို့စာတန်က စွပ်စွဲတယ်။ ဒါပေမယ့်စာတန်ရဲ့စရိုက်လက္ခဏာကဘာလဲ။</a:t>
            </a:r>
            <a:endParaRPr lang="en-GB" sz="2000" b="1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11936562"/>
              </p:ext>
            </p:extLst>
          </p:nvPr>
        </p:nvGraphicFramePr>
        <p:xfrm>
          <a:off x="304799" y="2191475"/>
          <a:ext cx="6980220" cy="1942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7429053" y="2347149"/>
            <a:ext cx="45451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b="1" dirty="0"/>
              <a:t>စာတန်ရဲ့မုသားစကားကြောင့်၊အာဒံ၏အုပ်စိုးမှုကိုကမ္ဘာမြေကြီးပေါ်မှဖယ်ခွာပြီး“ဤလောက၏မင်းသား”(ယော၁၄:၃၀)ခန့်ထားသော်လည်းယေရှုသည်စာတန်ရဲ့အုပ်စိုးမှုကိုဖယ်ရှားရန်ကြွလာတော်မူသည် (၁ယော ၃း၈)။</a:t>
            </a:r>
            <a:endParaRPr lang="en-GB" sz="2000" b="1" dirty="0"/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2215105884"/>
              </p:ext>
            </p:extLst>
          </p:nvPr>
        </p:nvGraphicFramePr>
        <p:xfrm>
          <a:off x="283057" y="4304701"/>
          <a:ext cx="11691166" cy="2178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0" y="6457890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my-MM" b="1" dirty="0"/>
              <a:t>သခင်ယေရှု၏အောင်ပွဲကြောင့် ကျွန်ုပ်တို့၏အောင်ပွဲသည်လည်း စိတ်ချပါ (ဗျာ ၁၂း၁၁)။</a:t>
            </a:r>
            <a:endParaRPr lang="en-GB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83A242-4194-4816-8ED7-765FC98B7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750"/>
                                        <p:tgtEl>
                                          <p:spTgt spid="2">
                                            <p:graphicEl>
                                              <a:dgm id="{2183A242-4194-4816-8ED7-765FC98B76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AB1F76-DD22-4D4F-88B8-8F2539088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BBAB1F76-DD22-4D4F-88B8-8F25390885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990918-2165-4104-8E51-3A1351828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C7990918-2165-4104-8E51-3A13518281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B70BE3-A100-4A73-96C9-C6427267F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EAB70BE3-A100-4A73-96C9-C6427267F2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428C4D-D98E-4480-86E6-A30AD85AD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04428C4D-D98E-4480-86E6-A30AD85AD8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240ABA1-B8DD-43AF-BD77-7AE60AE46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>
                                            <p:graphicEl>
                                              <a:dgm id="{A240ABA1-B8DD-43AF-BD77-7AE60AE46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>
                                            <p:graphicEl>
                                              <a:dgm id="{A240ABA1-B8DD-43AF-BD77-7AE60AE46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>
                                            <p:graphicEl>
                                              <a:dgm id="{A240ABA1-B8DD-43AF-BD77-7AE60AE461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>
                                            <p:graphicEl>
                                              <a:dgm id="{A240ABA1-B8DD-43AF-BD77-7AE60AE46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>
                                            <p:graphicEl>
                                              <a:dgm id="{A240ABA1-B8DD-43AF-BD77-7AE60AE46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2189613-6510-45E5-AF7E-709B2D9AA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>
                                            <p:graphicEl>
                                              <a:dgm id="{E2189613-6510-45E5-AF7E-709B2D9AA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>
                                            <p:graphicEl>
                                              <a:dgm id="{E2189613-6510-45E5-AF7E-709B2D9AA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>
                                            <p:graphicEl>
                                              <a:dgm id="{E2189613-6510-45E5-AF7E-709B2D9AAF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>
                                            <p:graphicEl>
                                              <a:dgm id="{E2189613-6510-45E5-AF7E-709B2D9AA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>
                                            <p:graphicEl>
                                              <a:dgm id="{E2189613-6510-45E5-AF7E-709B2D9AA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EAF7421-4ABD-451C-B331-EF64E3874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>
                                            <p:graphicEl>
                                              <a:dgm id="{1EAF7421-4ABD-451C-B331-EF64E3874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>
                                            <p:graphicEl>
                                              <a:dgm id="{1EAF7421-4ABD-451C-B331-EF64E3874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>
                                            <p:graphicEl>
                                              <a:dgm id="{1EAF7421-4ABD-451C-B331-EF64E3874C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>
                                            <p:graphicEl>
                                              <a:dgm id="{1EAF7421-4ABD-451C-B331-EF64E3874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>
                                            <p:graphicEl>
                                              <a:dgm id="{1EAF7421-4ABD-451C-B331-EF64E3874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CFAE8E9-64D9-4CCE-AA10-71B46461AB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">
                                            <p:graphicEl>
                                              <a:dgm id="{BCFAE8E9-64D9-4CCE-AA10-71B46461AB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">
                                            <p:graphicEl>
                                              <a:dgm id="{BCFAE8E9-64D9-4CCE-AA10-71B46461AB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">
                                            <p:graphicEl>
                                              <a:dgm id="{BCFAE8E9-64D9-4CCE-AA10-71B46461AB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>
                                            <p:graphicEl>
                                              <a:dgm id="{BCFAE8E9-64D9-4CCE-AA10-71B46461AB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>
                                            <p:graphicEl>
                                              <a:dgm id="{BCFAE8E9-64D9-4CCE-AA10-71B46461AB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250A3F2-8367-4640-881A-70EB5757FC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">
                                            <p:graphicEl>
                                              <a:dgm id="{3250A3F2-8367-4640-881A-70EB5757FC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">
                                            <p:graphicEl>
                                              <a:dgm id="{3250A3F2-8367-4640-881A-70EB5757FC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">
                                            <p:graphicEl>
                                              <a:dgm id="{3250A3F2-8367-4640-881A-70EB5757FC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>
                                            <p:graphicEl>
                                              <a:dgm id="{3250A3F2-8367-4640-881A-70EB5757FC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>
                                            <p:graphicEl>
                                              <a:dgm id="{3250A3F2-8367-4640-881A-70EB5757FC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3B67029-DF6D-4CA9-B567-A68747A77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">
                                            <p:graphicEl>
                                              <a:dgm id="{03B67029-DF6D-4CA9-B567-A68747A77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">
                                            <p:graphicEl>
                                              <a:dgm id="{03B67029-DF6D-4CA9-B567-A68747A77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">
                                            <p:graphicEl>
                                              <a:dgm id="{03B67029-DF6D-4CA9-B567-A68747A770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">
                                            <p:graphicEl>
                                              <a:dgm id="{03B67029-DF6D-4CA9-B567-A68747A77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>
                                            <p:graphicEl>
                                              <a:dgm id="{03B67029-DF6D-4CA9-B567-A68747A77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10B12D1-471D-4415-88D4-ABF04BAA6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">
                                            <p:graphicEl>
                                              <a:dgm id="{810B12D1-471D-4415-88D4-ABF04BAA6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">
                                            <p:graphicEl>
                                              <a:dgm id="{810B12D1-471D-4415-88D4-ABF04BAA6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">
                                            <p:graphicEl>
                                              <a:dgm id="{810B12D1-471D-4415-88D4-ABF04BAA60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2">
                                            <p:graphicEl>
                                              <a:dgm id="{810B12D1-471D-4415-88D4-ABF04BAA6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">
                                            <p:graphicEl>
                                              <a:dgm id="{810B12D1-471D-4415-88D4-ABF04BAA6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AD5F6FA-66F8-4AD2-BAB6-A7A69B383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2">
                                            <p:graphicEl>
                                              <a:dgm id="{FAD5F6FA-66F8-4AD2-BAB6-A7A69B383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2">
                                            <p:graphicEl>
                                              <a:dgm id="{FAD5F6FA-66F8-4AD2-BAB6-A7A69B383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">
                                            <p:graphicEl>
                                              <a:dgm id="{FAD5F6FA-66F8-4AD2-BAB6-A7A69B3831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">
                                            <p:graphicEl>
                                              <a:dgm id="{FAD5F6FA-66F8-4AD2-BAB6-A7A69B383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2">
                                            <p:graphicEl>
                                              <a:dgm id="{FAD5F6FA-66F8-4AD2-BAB6-A7A69B383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BAD49C8-AD86-4129-8873-B129C1712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2">
                                            <p:graphicEl>
                                              <a:dgm id="{1BAD49C8-AD86-4129-8873-B129C1712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2">
                                            <p:graphicEl>
                                              <a:dgm id="{1BAD49C8-AD86-4129-8873-B129C1712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">
                                            <p:graphicEl>
                                              <a:dgm id="{1BAD49C8-AD86-4129-8873-B129C17128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2">
                                            <p:graphicEl>
                                              <a:dgm id="{1BAD49C8-AD86-4129-8873-B129C1712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2">
                                            <p:graphicEl>
                                              <a:dgm id="{1BAD49C8-AD86-4129-8873-B129C1712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Graphic spid="12" grpId="0">
        <p:bldSub>
          <a:bldDgm bld="one"/>
        </p:bldSub>
      </p:bldGraphic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69541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my-MM" sz="3200" b="1" dirty="0">
                <a:solidFill>
                  <a:schemeClr val="bg1"/>
                </a:solidFill>
              </a:rPr>
              <a:t>လက်ဝါးကပ်တိုင်၏အဓိပ္ပါယ်။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48887" y="654315"/>
            <a:ext cx="115145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'အုပ်ချုပ်မှု​များ​နှင့်​အာဏာစက်​များ​ကို​လည်း အစွမ်းမဲ့​စေ​၍ လက်ဝါးကပ်တိုင်​အားဖြင့် ၎င်း​တို့​ကို အောင်ပွဲ​ခံ​ပြီး အများတကာ​ရှေ့တွင် ထင်ရှား​စွာ​အရှက်ကွဲ​စေ​တော်မူ​၏။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my-MM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ကောလောသဲဩဝါဒစာ 2:15</a:t>
            </a:r>
            <a:endParaRPr lang="es-ES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8600" y="1471314"/>
            <a:ext cx="8420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b="1" dirty="0"/>
              <a:t>ကောလောသဲ2:13</a:t>
            </a:r>
            <a:r>
              <a:rPr lang="en-US" b="1" dirty="0"/>
              <a:t>-</a:t>
            </a:r>
            <a:r>
              <a:rPr lang="my-MM" b="1" dirty="0"/>
              <a:t>15တွင်လက်ဝါးကပ်တိုင်ပေါ်တွင်သခင်ယေရှု၏လုပ်ဆောင်မှုကိုကျွန်ုပ်</a:t>
            </a:r>
            <a:r>
              <a:rPr lang="en-US" b="1" dirty="0"/>
              <a:t> </a:t>
            </a:r>
            <a:r>
              <a:rPr lang="my-MM" b="1" dirty="0"/>
              <a:t>တို့အားရှင်းလင်းစွာပြသသည်“</a:t>
            </a:r>
            <a:r>
              <a:rPr lang="en-US" b="1" dirty="0"/>
              <a:t>-</a:t>
            </a:r>
            <a:r>
              <a:rPr lang="my-MM" b="1" dirty="0"/>
              <a:t>ကျွန်ုပ်တို့၏အပြစ်များကိုခွင့်လွှတ်ခြင်းဖြင့်သင့်အားအသက်</a:t>
            </a:r>
            <a:r>
              <a:rPr lang="en-US" b="1" dirty="0"/>
              <a:t> </a:t>
            </a:r>
            <a:r>
              <a:rPr lang="my-MM" b="1" dirty="0"/>
              <a:t>ရှင်စေတော်မူသည်။”အဘယ်အခြေခံအားဖြင့်ကျွန်ုပ်တို့ကိုခွင့်လွှတ်တော်မူသနည်း။ကျွန်ုပ်တို့၏အပြစ်အတွက်အဖိုးအခပေးခြင်းဖြင့်“ကျွန်ုပ်တို့ဆန့်ကျင်ဘက်ပြုသောစီရင်ထုံးဖွဲ့ချက်များကိုချေမှုန်းပြီးလက်ဝါးကပ်တိုင်တွင်ရိုက်ထားသည်။”တစ်ချိန်တည်းမှာပင်သူသည်စာတန်နှင့်သူ၏ကောင်းကင်တမန်များကို“လက်ဝါးကပ်တိုင်ဖြင့် အောင်ပွဲခံ” ခဲ့သည်။</a:t>
            </a:r>
            <a:endParaRPr lang="en-GB" b="1" dirty="0"/>
          </a:p>
        </p:txBody>
      </p:sp>
      <p:pic>
        <p:nvPicPr>
          <p:cNvPr id="4" name="Imagen 3" descr="Imagen que contiene tabla, formado, pastel, grande&#10;&#10;El contenido generado por IA puede ser incorrecto.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784431" y="1471314"/>
            <a:ext cx="3178969" cy="51435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CuadroTexto 7"/>
          <p:cNvSpPr txBox="1"/>
          <p:nvPr/>
        </p:nvSpPr>
        <p:spPr>
          <a:xfrm>
            <a:off x="2876550" y="3367770"/>
            <a:ext cx="577215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b="1" dirty="0"/>
              <a:t>[ခြေဖနောင့်(</a:t>
            </a:r>
            <a:r>
              <a:rPr lang="en-GB" b="1" dirty="0"/>
              <a:t>Gen.3:15)]</a:t>
            </a:r>
            <a:r>
              <a:rPr lang="my-MM" b="1" dirty="0"/>
              <a:t>တွင်ယေရှုကိုသေလောက်သော ဒဏ်ရာဖြင့်ဒဏ်ခတ်သည်ဟုစာတန်ကတွေးတောနေစဉ်တွင်သူ၏စရိုက်အမှန်ကိုစကြဝဠာသို့ထုတ်ဖော်ခဲ့သည်။ကောင်းကင်တမန်များသည်အပြစ်၏စစ်မှန်သောအဓိပ္ပာယ်နှင့်ကုန်ကျစရိတ်ကိုသိရှိရန်ထိတ်လန့်သွားကြသည်။စာတန်သည်စကြဝဠာကြီးရှေ့တွင်အလေးအနက်ထားခံရပြီးဘုရားသခင်၏စရိုက်လက္ခဏာကိုသက်သေပြခဲ့သည်။</a:t>
            </a:r>
            <a:endParaRPr lang="en-GB" b="1" dirty="0"/>
          </a:p>
        </p:txBody>
      </p:sp>
      <p:grpSp>
        <p:nvGrpSpPr>
          <p:cNvPr id="2" name="Grupo 1"/>
          <p:cNvGrpSpPr/>
          <p:nvPr/>
        </p:nvGrpSpPr>
        <p:grpSpPr>
          <a:xfrm>
            <a:off x="228600" y="3343157"/>
            <a:ext cx="2512221" cy="3271656"/>
            <a:chOff x="228600" y="3343157"/>
            <a:chExt cx="2512221" cy="3271656"/>
          </a:xfrm>
        </p:grpSpPr>
        <p:pic>
          <p:nvPicPr>
            <p:cNvPr id="10" name="Imagen 9" descr="Imagen que contiene interior, hecho de madera, viejo, tabla&#10;&#10;El contenido generado por IA puede ser incorrecto."/>
            <p:cNvPicPr>
              <a:picLocks noChangeAspect="1"/>
            </p:cNvPicPr>
            <p:nvPr/>
          </p:nvPicPr>
          <p:blipFill rotWithShape="1">
            <a:blip r:embed="rId4" cstate="print"/>
            <a:srcRect/>
            <a:stretch>
              <a:fillRect/>
            </a:stretch>
          </p:blipFill>
          <p:spPr>
            <a:xfrm>
              <a:off x="228600" y="3367770"/>
              <a:ext cx="2512221" cy="3247043"/>
            </a:xfrm>
            <a:prstGeom prst="rect">
              <a:avLst/>
            </a:prstGeom>
            <a:ln w="38100" cap="sq">
              <a:solidFill>
                <a:schemeClr val="accent5">
                  <a:lumMod val="40000"/>
                  <a:lumOff val="60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CuadroTexto 10"/>
            <p:cNvSpPr txBox="1"/>
            <p:nvPr/>
          </p:nvSpPr>
          <p:spPr>
            <a:xfrm>
              <a:off x="228601" y="3343157"/>
              <a:ext cx="1047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Sin</a:t>
              </a:r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2876551" y="5554147"/>
            <a:ext cx="57721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b="1" dirty="0"/>
              <a:t>ဘုရားသခင်သည် လှည့်ဖြားသော လှည့်ဖြားမှုများကို အားကိုးရန် မလိုအပ်ပေ။ အောင်ပွဲရရှိရန် မေတ္တာတရားနှင့် တရားမျှတမှုဖြင့် အမြဲလုပ်ဆောင်ခဲ့သည် (ဆာ ၁၄၅း၁၇။)</a:t>
            </a:r>
            <a:endParaRPr lang="en-GB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 rot="627419">
            <a:off x="1310938" y="2938152"/>
            <a:ext cx="10642733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spcBef>
                <a:spcPts val="600"/>
              </a:spcBef>
            </a:pPr>
            <a:r>
              <a:rPr lang="my-MM" sz="54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တခြားဘာလုပ်လို့ရမလဲ။</a:t>
            </a:r>
            <a:endParaRPr lang="en-US" sz="54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" y="78273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my-MM" sz="3200" b="1" dirty="0">
                <a:solidFill>
                  <a:schemeClr val="bg1"/>
                </a:solidFill>
              </a:rPr>
              <a:t>ချိုမြိန်မှုကိုမျှော်လင့်ပြီးနာကြည်းမှုကိုခံယူခဲ့တယ်။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19075" y="674254"/>
            <a:ext cx="11753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b="1" dirty="0">
                <a:solidFill>
                  <a:srgbClr val="DAC2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ငါ​၏​စပျစ်ခြံ​အတွက်မည်သည့်​အရာ​ကိုထပ်​လုပ်ပေး​ရ​မည်နည်း​။ငါ​မ​လုပ်ပေး​ခဲ့​သည့်​အရာရှိ​သေး​သလော​။ကောင်း​သော​စပျစ်သီး သီး​လာ​ရန်ငါ​စောင့်မျှော်​ခဲ့​သော်လည်းအဘယ်ကြောင့်စပျစ်သီး​အရိုင်း​များသီး​ရ​သနည်း​။</a:t>
            </a:r>
            <a:r>
              <a:rPr lang="en-US" b="1" dirty="0">
                <a:solidFill>
                  <a:srgbClr val="DAC2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my-MM" b="1" dirty="0">
                <a:solidFill>
                  <a:srgbClr val="DAC2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ဟေရှာယအနာဂတ္တိကျမ်း 5:4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113757" y="1424052"/>
            <a:ext cx="7943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b="1" dirty="0"/>
              <a:t>ဘုရားသခင်သည်ကျွန်ုပ်တို့အားချစ်မြတ်နိုးပြီးသူ၏ချစ်ခြင်းမေတ္တာကိုခံစားနိုင်စေရန်</a:t>
            </a:r>
            <a:r>
              <a:rPr lang="en-US" b="1" dirty="0"/>
              <a:t> </a:t>
            </a:r>
            <a:r>
              <a:rPr lang="my-MM" b="1" dirty="0"/>
              <a:t>လွတ်လပ်သောဆန္ဒကိုပေးခဲ့သည်။ဒါပေမယ့်ငါတို့ရဲ့လွတ်လပ်ခွင့်နဲ့ငါတို့ ဘာလုပ်ခဲ့လဲ။</a:t>
            </a:r>
            <a:endParaRPr lang="en-GB" b="1" dirty="0"/>
          </a:p>
        </p:txBody>
      </p:sp>
      <p:pic>
        <p:nvPicPr>
          <p:cNvPr id="4" name="Imagen 3" descr="Pintura de un puente&#10;&#10;El contenido generado por IA puede ser incorrecto.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68953" y="3913950"/>
            <a:ext cx="3443620" cy="2754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6A265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exterior, persona, montaña, mujer&#10;&#10;El contenido generado por IA puede ser incorrecto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428" y="1530072"/>
            <a:ext cx="3849860" cy="4638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A8DDB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/>
          <p:cNvSpPr txBox="1"/>
          <p:nvPr/>
        </p:nvSpPr>
        <p:spPr>
          <a:xfrm>
            <a:off x="4113758" y="4135256"/>
            <a:ext cx="445519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b="1" dirty="0"/>
              <a:t>ထို့ကြောင့်၊“ငါ့နှင့်ငါ့စပျစ်ဥယျာဉ်ကိုယခုစီရင်ဆုံးဖြတ်လော့”(ဟေရှာယ ၅:၃။)ကျွန်ုပ်တို့သည် အမှန်တကယ်“နှုတ်ပယ်ခြင်း”ခံရရန်ထိုက်တန်ပါသည်။သို့သော်၊ယေရှု၏ကျေးဇူးကြောင့်၊ကျွန်ုပ်တို့သည် စပျစ်သီးကို “နံစော်သော” စပျစ်သီးကို ရပ်တန့်ပြီး“ထာဝရအသက်အတွက်အသီးကိုသီး” ရန်အခွင့်အရေးရှိပါသေးသည်။ (ယော. ၄:၃၆။)</a:t>
            </a:r>
            <a:endParaRPr lang="en-GB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4113757" y="2792952"/>
            <a:ext cx="80782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b="1" dirty="0"/>
              <a:t>ဤပုံဥပမာတွင် မေးခွန်းတစ်ခု ပေါ်လွင်သည်– “ငါမလုပ်ရသေးသော ငါ့စပျစ်ခြံအတွက် နောက်ထပ် ဘာများ လုပ်နိုင်ဦးမည်နည်း။ (ဟေရှာယ ၅:၄။) ဘုရားသခင်သည် ကျွန်ုပ်တို့အား လက်ခံရန် တွန်းအားပေးရန် တစ်ခုတည်းသောအရာမှတစ်ပါး ဖြစ်နိုင်သမျှအားလုံးကို လုပ်ဆောင်ခဲ့သည်။</a:t>
            </a:r>
            <a:endParaRPr lang="en-GB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113757" y="2066201"/>
            <a:ext cx="80273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b="1" dirty="0"/>
              <a:t>ဟေရှာယ၅:၁</a:t>
            </a:r>
            <a:r>
              <a:rPr lang="en-US" b="1" dirty="0"/>
              <a:t>-</a:t>
            </a:r>
            <a:r>
              <a:rPr lang="my-MM" b="1" dirty="0"/>
              <a:t>၇တွင်ဘုရားသခင်၏မျှော်လင့်ချက်များ၊ကျွန်ုပ်တို့အားဆွဲဆောင်</a:t>
            </a:r>
            <a:r>
              <a:rPr lang="en-US" b="1" dirty="0"/>
              <a:t> </a:t>
            </a:r>
            <a:r>
              <a:rPr lang="my-MM" b="1" dirty="0"/>
              <a:t>ရန်သူ၏ကြိုးစားအားထုတ်မှုနှင့်သူရရှိထားသောခါးသီးသောတုံ့ပြန်မှုကိုပြသထားသည်။</a:t>
            </a:r>
            <a:endParaRPr lang="en-GB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76200" y="6400890"/>
            <a:ext cx="8492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my-MM" b="1" dirty="0"/>
              <a:t>မင်းရဲ့လွတ်လပ်တဲ့ဆန္ဒကိုဘယ်လိုအသုံးချမလဲ။မင်းရဲ့ဆုံးဖြတ်ချက်ကဘာဖြစ်မလဲ။</a:t>
            </a:r>
            <a:endParaRPr lang="en-GB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51711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my-MM" sz="3200" b="1" dirty="0"/>
              <a:t>အချစ်ကိုပေးခဲ့ပြီးအမုန်းခံခဲ့တယ်။</a:t>
            </a:r>
            <a:endParaRPr lang="en-US" sz="32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99753" y="638472"/>
            <a:ext cx="1209224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my-MM" b="1" dirty="0">
                <a:solidFill>
                  <a:srgbClr val="7030A0"/>
                </a:solidFill>
                <a:latin typeface="Comic Sans MS" panose="030F0702030302020204" pitchFamily="66" charset="0"/>
              </a:rPr>
              <a:t>' သို့သော်ခြံသမား​တို့​သည်ထို​သား​ကို​မြင်​သောအခါ‘ဤ​သူ​သည်​အမွေခံ​ဖြစ်​၏။လာ​ကြ၊သူ့​ကို​သတ်​၍သူ​၏​အမွေ​ကို​ရယူ​ကြ​စို့’​ဟု အချင်းချင်း​ပြောဆို​ကြ​ပြီးလျှင်'ရှင်မဿဲခရစ်ဝင် 21:38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22058" y="1377050"/>
            <a:ext cx="7000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b="1" dirty="0"/>
              <a:t>ယေရှုသည်မိမိ၏စပျစ်ခြံကိုပြုစုစောင့်ရှောက်မည့်သူများ၏အပြုအမူကိုပြသသည့် ဟေရှာယပုံဥပမာကို ချဲ့ထွင်ခဲ့သည်။ (မ ၂၁း၃၃-၄၁။)</a:t>
            </a:r>
            <a:endParaRPr lang="en-GB" b="1" dirty="0"/>
          </a:p>
        </p:txBody>
      </p:sp>
      <p:pic>
        <p:nvPicPr>
          <p:cNvPr id="4" name="Imagen 3" descr="Un par de personas de pie sobre pasto&#10;&#10;El contenido generado por IA puede ser incorrecto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375" y="1033992"/>
            <a:ext cx="4958964" cy="2791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CuadroTexto 7"/>
          <p:cNvSpPr txBox="1"/>
          <p:nvPr/>
        </p:nvSpPr>
        <p:spPr>
          <a:xfrm>
            <a:off x="3743324" y="3872012"/>
            <a:ext cx="83343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b="1" dirty="0"/>
              <a:t>ကျွန်ုပ်တို့သည် ကျွန်ုပ်တို့၏ဆင်းရဲဒုက္ခများအကြောင်း သို့မဟုတ် ကမ္ဘာကြီးကို ထိခိုက်စေသော မကောင်းမှုအကြောင်း မကြာခဏ ညည်းညူကြသည်။ ဒါပေမဲ့ ဘုရားသခင်ရဲ့ ဆင်းရဲဒုက္ခအကြောင်းကို ကျွန်ုပ်တို့ စဉ်းစားဖူးပါသလား။</a:t>
            </a:r>
            <a:endParaRPr lang="en-GB" b="1" dirty="0"/>
          </a:p>
        </p:txBody>
      </p:sp>
      <p:pic>
        <p:nvPicPr>
          <p:cNvPr id="10" name="Imagen 9" descr="Dibujo de una persona&#10;&#10;El contenido generado por IA puede ser incorrecto."/>
          <p:cNvPicPr>
            <a:picLocks noChangeAspect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222058" y="4127449"/>
            <a:ext cx="3666548" cy="2475482"/>
          </a:xfrm>
          <a:prstGeom prst="rect">
            <a:avLst/>
          </a:prstGeom>
          <a:ln>
            <a:noFill/>
          </a:ln>
          <a:effectLst>
            <a:reflection blurRad="6350" stA="46000" endPos="3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CuadroTexto 6"/>
          <p:cNvSpPr txBox="1"/>
          <p:nvPr/>
        </p:nvSpPr>
        <p:spPr>
          <a:xfrm>
            <a:off x="222058" y="2163961"/>
            <a:ext cx="658831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b="1" dirty="0"/>
              <a:t>သူတို့သည်သခင်ဘုရား၏မှန်ကန်သောအရာကိုပေးဆောင်ရန်ငြင်းဆိုခဲ့ကြသည်သာမက၊ ကိုယ်တော်၏တမန်များ၊ ပရောဖက်များ (မဿဲ ၂၁း၃၄-၃၅) ကိုလည်း နှိပ်စက်ညှဉ်းပန်းသတ်ဖြတ်ခဲ့ကြသည် (မဿဲ ၂၁း၃၄-၃၅။) ဒုတိယမအောင်မြင်သော ကြိုးပမ်းမှုအပြီးတွင်၊ သခင်သည် မိမိ၏သားတော် ယေရှုခရစ်ကို စေလွှတ်တော်မူသည် (မ၊ ၂၁း၃၆-၃၇)။</a:t>
            </a:r>
            <a:endParaRPr lang="en-GB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743324" y="5718672"/>
            <a:ext cx="83343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b="1" dirty="0"/>
              <a:t>လက်ဝါးကပ်တိုင်ပွဲသည်မကောင်းမှုများကိုလျော့ပါးသက်သာစေရန်နှင့်ဖယ်ရှားပစ်ရန်ဘုရားသခင်လုပ်ဆောင်နိုင်သမျှအားလုံးကိုလုပ်ဆောင်ခဲ့ကြောင်းသက်သေပြနေသည်။စစ်မှန်သော</a:t>
            </a:r>
            <a:r>
              <a:rPr lang="en-US" b="1" dirty="0"/>
              <a:t> </a:t>
            </a:r>
            <a:r>
              <a:rPr lang="my-MM" b="1" dirty="0"/>
              <a:t>ချစ်ခြင်းမေတ္တာထွန်းကားရန်အတွက်အတိတ်ကအကြောင်းအရာကိုဖျက်ဆီးရမည်ဖြစ်သည်။ </a:t>
            </a:r>
            <a:endParaRPr lang="en-GB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722495" y="4795342"/>
            <a:ext cx="83343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b="1" dirty="0"/>
              <a:t>သူ့ထံပြန်လာဖို့ ဘုရားသခင်က ကျွန်ုပ်တို့ကို ထပ်ခါတလဲလဲ အော်ဟစ်ခဲ့သည် (ယေဇ. ၃၃:၁၁။) ကိုယ်တော်သည် ကျွန်ုပ်တို့အား သူ၏ အဖိုးတန်ဆုံးလက်ဆောင်ဖြစ်သည့် သူ၏သားတော် (ယော. ၃:၁၆) ကို ပေးတော်မူပြီ (ယော. ၃:၁၆)။</a:t>
            </a:r>
            <a:endParaRPr lang="en-GB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ado 4">
    <a:dk1>
      <a:sysClr val="windowText" lastClr="000000"/>
    </a:dk1>
    <a:lt1>
      <a:sysClr val="window" lastClr="FFFFFF"/>
    </a:lt1>
    <a:dk2>
      <a:srgbClr val="9900FF"/>
    </a:dk2>
    <a:lt2>
      <a:srgbClr val="008000"/>
    </a:lt2>
    <a:accent1>
      <a:srgbClr val="CC3399"/>
    </a:accent1>
    <a:accent2>
      <a:srgbClr val="00CC99"/>
    </a:accent2>
    <a:accent3>
      <a:srgbClr val="3399FF"/>
    </a:accent3>
    <a:accent4>
      <a:srgbClr val="FFFF66"/>
    </a:accent4>
    <a:accent5>
      <a:srgbClr val="CC6600"/>
    </a:accent5>
    <a:accent6>
      <a:srgbClr val="FF7C80"/>
    </a:accent6>
    <a:hlink>
      <a:srgbClr val="006600"/>
    </a:hlink>
    <a:folHlink>
      <a:srgbClr val="3333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4776</Words>
  <Application>Microsoft Office PowerPoint</Application>
  <PresentationFormat>Widescreen</PresentationFormat>
  <Paragraphs>66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lato</vt:lpstr>
      <vt:lpstr>Comic Sans MS</vt:lpstr>
      <vt:lpstr>Arial</vt:lpstr>
      <vt:lpstr>Constantia</vt:lpstr>
      <vt:lpstr>Aptos Display</vt:lpstr>
      <vt:lpstr>Calibri</vt:lpstr>
      <vt:lpstr>Aptos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saw tinmaungkyi</cp:lastModifiedBy>
  <cp:revision>104</cp:revision>
  <dcterms:created xsi:type="dcterms:W3CDTF">2025-02-16T07:10:00Z</dcterms:created>
  <dcterms:modified xsi:type="dcterms:W3CDTF">2025-03-05T15:50:52Z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8148D60FA1F44B168DD46B289FF38DCD_13</vt:lpwstr>
  </property>
  <property fmtid="{D5CDD505-2E9C-101B-9397-08002B2CF9AE}" pid="3" name="KSOProductBuildVer">
    <vt:lpwstr>1033-12.2.0.20326</vt:lpwstr>
  </property>
</Properties>
</file>