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3" r:id="rId3"/>
    <p:sldId id="290" r:id="rId4"/>
    <p:sldId id="294" r:id="rId5"/>
    <p:sldId id="296" r:id="rId6"/>
    <p:sldId id="292" r:id="rId7"/>
    <p:sldId id="260" r:id="rId8"/>
    <p:sldId id="295" r:id="rId9"/>
    <p:sldId id="262" r:id="rId10"/>
    <p:sldId id="263" r:id="rId11"/>
    <p:sldId id="264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79DAE-E235-4CAE-8010-544F912F0FCB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09FFCFC-78B4-4412-97F1-61D91A4D6585}">
      <dgm:prSet phldrT="[Texto]" custT="1"/>
      <dgm:spPr/>
      <dgm:t>
        <a:bodyPr anchor="b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ဘုရားသခင်ကိုချစ်ပါ။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D200F-12BD-4BD5-98C1-377ACB8CE91F}" type="parTrans" cxnId="{243DDAF6-BBA0-4D34-BBB4-4E4ADECBFB4F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CE978837-9B52-4DF8-9557-01C4482468A9}" type="sibTrans" cxnId="{243DDAF6-BBA0-4D34-BBB4-4E4ADECBFB4F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7B8DAF87-CAE6-4F47-94BE-341FC4E1ADF7}">
      <dgm:prSet phldrT="[Texto]" custT="1"/>
      <dgm:spPr>
        <a:solidFill>
          <a:schemeClr val="accent3">
            <a:lumMod val="40000"/>
            <a:lumOff val="60000"/>
          </a:schemeClr>
        </a:solidFill>
        <a:ln w="38100"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l">
            <a:lnSpc>
              <a:spcPts val="1800"/>
            </a:lnSpc>
            <a:spcAft>
              <a:spcPts val="0"/>
            </a:spcAft>
          </a:pPr>
          <a:endParaRPr lang="en" sz="1500" b="1" dirty="0">
            <a:solidFill>
              <a:srgbClr val="C00000"/>
            </a:solidFill>
          </a:endParaRPr>
        </a:p>
        <a:p>
          <a:pPr algn="l">
            <a:lnSpc>
              <a:spcPts val="1800"/>
            </a:lnSpc>
            <a:spcAft>
              <a:spcPts val="0"/>
            </a:spcAft>
          </a:pPr>
          <a:r>
            <a:rPr lang="en" sz="1500" b="1" dirty="0">
              <a:solidFill>
                <a:srgbClr val="C00000"/>
              </a:solidFill>
            </a:rPr>
            <a:t>I</a:t>
          </a:r>
          <a:r>
            <a:rPr lang="my-MM" sz="1500" b="1" dirty="0">
              <a:solidFill>
                <a:schemeClr val="tx1"/>
              </a:solidFill>
            </a:rPr>
            <a:t>ဘုရားသခင်သည်သင်၏တစ်ဦးတည်းသောချစ်ခြင်းမေတ္တာဖြစ်ပါစေ။
</a:t>
          </a:r>
          <a:r>
            <a:rPr lang="en-US" sz="1500" b="1" dirty="0">
              <a:solidFill>
                <a:schemeClr val="tx1"/>
              </a:solidFill>
            </a:rPr>
            <a:t> .</a:t>
          </a:r>
          <a:endParaRPr lang="en" sz="1500" b="1" dirty="0">
            <a:solidFill>
              <a:schemeClr val="tx1"/>
            </a:solidFill>
          </a:endParaRPr>
        </a:p>
      </dgm:t>
    </dgm:pt>
    <dgm:pt modelId="{F0D79957-406F-44FB-AB5A-76671BAB88E2}" type="parTrans" cxnId="{F4AA58F7-74FF-402E-8AC2-37DC5C4534D9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28C9C3C6-C6D4-41AE-B553-B2A8513B392A}" type="sibTrans" cxnId="{F4AA58F7-74FF-402E-8AC2-37DC5C4534D9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FA8DD327-67F9-46BB-8E67-5DDC9DD035DD}">
      <dgm:prSet phldrT="[Texto]" custT="1"/>
      <dgm:spPr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algn="l">
            <a:lnSpc>
              <a:spcPts val="1800"/>
            </a:lnSpc>
            <a:spcAft>
              <a:spcPts val="0"/>
            </a:spcAft>
          </a:pPr>
          <a:r>
            <a:rPr lang="en" sz="1400" b="1" kern="1200" dirty="0">
              <a:solidFill>
                <a:srgbClr val="C00000"/>
              </a:solidFill>
            </a:rPr>
            <a:t>II</a:t>
          </a:r>
          <a:r>
            <a:rPr lang="my-MM" sz="1400" b="1" kern="1200" dirty="0">
              <a:solidFill>
                <a:schemeClr val="tx1"/>
              </a:solidFill>
            </a:rPr>
            <a:t>ဘုရားသခင်သည်သင်၏မေတ္တာကိုခံယူ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</a:rPr>
            <a:t>ရန်ကြားခံများမလိုအပ်ပါ။</a:t>
          </a:r>
          <a:endParaRPr lang="en" sz="1400" b="1" kern="1200" dirty="0">
            <a:solidFill>
              <a:schemeClr val="tx1"/>
            </a:solidFill>
          </a:endParaRPr>
        </a:p>
      </dgm:t>
    </dgm:pt>
    <dgm:pt modelId="{2D20351E-F416-4925-B7A5-B68AE0EC60AF}" type="parTrans" cxnId="{7A688EC8-290C-44ED-92FF-9F3C14D731AD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92E85485-33AC-4C62-B031-F51CDADCE71F}" type="sibTrans" cxnId="{7A688EC8-290C-44ED-92FF-9F3C14D731AD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677AE23F-B973-4B7A-B02C-DED70AEDA79A}">
      <dgm:prSet phldrT="[Texto]" custT="1"/>
      <dgm:spPr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algn="l">
            <a:lnSpc>
              <a:spcPts val="1800"/>
            </a:lnSpc>
            <a:spcAft>
              <a:spcPts val="0"/>
            </a:spcAft>
          </a:pPr>
          <a:r>
            <a:rPr lang="en" sz="1400" b="1" kern="1200" dirty="0">
              <a:solidFill>
                <a:srgbClr val="C00000"/>
              </a:solidFill>
            </a:rPr>
            <a:t>III </a:t>
          </a:r>
          <a:r>
            <a:rPr lang="my-MM" sz="1400" b="1" kern="1200" dirty="0">
              <a:solidFill>
                <a:schemeClr val="tx1"/>
              </a:solidFill>
            </a:rPr>
            <a:t>နာမတော်ကို ရိုသေခြင်းအားဖြင့် ဘုရားသခင်ကို ချစ်ကြောင်း ပြသပါ။</a:t>
          </a:r>
          <a:endParaRPr lang="en" sz="1400" b="1" kern="1200" dirty="0">
            <a:solidFill>
              <a:schemeClr val="tx1"/>
            </a:solidFill>
          </a:endParaRPr>
        </a:p>
      </dgm:t>
    </dgm:pt>
    <dgm:pt modelId="{FDD72720-46D6-43B3-90D9-AE7F0A7A4F93}" type="parTrans" cxnId="{80D4ACDF-73B2-439D-BF9F-9872E74CD108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EA090354-5451-4B61-9A22-F4321AE85803}" type="sibTrans" cxnId="{80D4ACDF-73B2-439D-BF9F-9872E74CD108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6A030983-D2AB-401F-B966-94115ADE9F77}">
      <dgm:prSet phldrT="[Texto]" custT="1"/>
      <dgm:spPr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algn="l">
            <a:lnSpc>
              <a:spcPts val="1800"/>
            </a:lnSpc>
            <a:spcAft>
              <a:spcPts val="0"/>
            </a:spcAft>
          </a:pPr>
          <a:r>
            <a:rPr lang="en" sz="1400" b="1" kern="1200" dirty="0">
              <a:solidFill>
                <a:srgbClr val="C00000"/>
              </a:solidFill>
            </a:rPr>
            <a:t>IV </a:t>
          </a:r>
          <a:r>
            <a:rPr lang="my-MM" sz="1400" b="1" kern="1200" dirty="0">
              <a:solidFill>
                <a:schemeClr val="tx1"/>
              </a:solidFill>
            </a:rPr>
            <a:t>သင်ချစ်မြတ်နိုးသော ဖန်ဆင်းရှင်နှင့် ရွေးနုတ်ရှင်နှင့်စပ်လျဉ်း၍ စနေနေ့ကို အပ်နှံပါ။</a:t>
          </a:r>
          <a:endParaRPr lang="en" sz="1400" b="1" kern="1200" dirty="0">
            <a:solidFill>
              <a:schemeClr val="tx1"/>
            </a:solidFill>
          </a:endParaRPr>
        </a:p>
      </dgm:t>
    </dgm:pt>
    <dgm:pt modelId="{410549C4-B924-424E-B5E7-4CB7383DDEB1}" type="parTrans" cxnId="{476B8976-3FE8-418F-A8E0-AFCA5F950379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6548BC80-6744-4798-9333-1C4811A6C737}" type="sibTrans" cxnId="{476B8976-3FE8-418F-A8E0-AFCA5F950379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C6901E52-3684-4220-BD71-0EC36022DBFB}">
      <dgm:prSet phldrT="[Texto]" custT="1"/>
      <dgm:spPr/>
      <dgm:t>
        <a:bodyPr anchor="b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သင့်အိမ်နီးချင်းကိုချစ်ပါ။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A8C99-AEC5-442F-8B95-068ED1E3435A}" type="parTrans" cxnId="{9122FFA3-381E-4F4B-9814-E71FBAEC3060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284227FB-96B9-4FFB-8DE4-58D20A25E464}" type="sibTrans" cxnId="{9122FFA3-381E-4F4B-9814-E71FBAEC3060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3B8FED9A-B309-4E8D-B159-80F81E84FAF7}">
      <dgm:prSet phldrT="[Texto]" custT="1"/>
      <dgm:spPr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bg2">
              <a:lumMod val="1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1400" b="1" dirty="0">
              <a:solidFill>
                <a:srgbClr val="C00000"/>
              </a:solidFill>
            </a:rPr>
            <a:t>V </a:t>
          </a:r>
          <a:r>
            <a:rPr lang="my-MM" sz="1400" b="1" dirty="0">
              <a:solidFill>
                <a:schemeClr val="tx1"/>
              </a:solidFill>
            </a:rPr>
            <a:t>မိဘကို အချိန်တိုင်းချစ်ပါ။</a:t>
          </a:r>
          <a:endParaRPr lang="en" sz="1400" b="1" dirty="0">
            <a:solidFill>
              <a:schemeClr val="tx1"/>
            </a:solidFill>
          </a:endParaRPr>
        </a:p>
      </dgm:t>
    </dgm:pt>
    <dgm:pt modelId="{634FBC34-2582-4898-9CC8-12E9FB9F9BD5}" type="parTrans" cxnId="{43DA097C-4ADF-4B98-927C-4582710A3635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048E8224-8284-4F0E-BA2F-21C964BE102D}" type="sibTrans" cxnId="{43DA097C-4ADF-4B98-927C-4582710A3635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49C03A9D-D482-4A41-B1CC-7885FD5B9C33}">
      <dgm:prSet phldrT="[Texto]" custT="1"/>
      <dgm:spPr>
        <a:solidFill>
          <a:srgbClr val="CCFFFF"/>
        </a:solidFill>
        <a:ln w="38100" cap="flat" cmpd="sng" algn="ctr">
          <a:solidFill>
            <a:srgbClr val="33CCCC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b" anchorCtr="0"/>
        <a:lstStyle/>
        <a:p>
          <a:pPr algn="l">
            <a:lnSpc>
              <a:spcPts val="1800"/>
            </a:lnSpc>
            <a:spcAft>
              <a:spcPts val="0"/>
            </a:spcAft>
          </a:pPr>
          <a:r>
            <a:rPr lang="en" sz="1400" b="1" kern="1200" dirty="0">
              <a:solidFill>
                <a:srgbClr val="C00000"/>
              </a:solidFill>
            </a:rPr>
            <a:t>VI</a:t>
          </a:r>
          <a:r>
            <a:rPr lang="my-MM" sz="1400" b="1" kern="1200" dirty="0">
              <a:solidFill>
                <a:schemeClr val="tx1"/>
              </a:solidFill>
            </a:rPr>
            <a:t>အခြားသူများ၏ဘဝနှင့်ခံစားချက်များကိုလေးစားခြင်းဖြင့်သင်၏မေတ္တာကိုပြသပါ။</a:t>
          </a:r>
          <a:endParaRPr lang="en" sz="1400" b="1" kern="1200" dirty="0">
            <a:solidFill>
              <a:schemeClr val="tx1"/>
            </a:solidFill>
          </a:endParaRPr>
        </a:p>
      </dgm:t>
    </dgm:pt>
    <dgm:pt modelId="{744ED898-5D73-4E62-8EC9-78006A2329C6}" type="parTrans" cxnId="{D55D144A-C6FF-4EE1-A3B7-2DACE6E50A8D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8A07D49A-25E1-448E-A996-B59EB3F0FD0B}" type="sibTrans" cxnId="{D55D144A-C6FF-4EE1-A3B7-2DACE6E50A8D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44DCF412-8412-4D80-BC7E-0489477FA62B}">
      <dgm:prSet phldrT="[Texto]" custT="1"/>
      <dgm:spPr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b" anchorCtr="0"/>
        <a:lstStyle/>
        <a:p>
          <a:pPr>
            <a:lnSpc>
              <a:spcPts val="1800"/>
            </a:lnSpc>
            <a:spcAft>
              <a:spcPts val="0"/>
            </a:spcAft>
          </a:pPr>
          <a:endParaRPr lang="en" sz="1400" b="1" kern="1200" dirty="0">
            <a:solidFill>
              <a:srgbClr val="C00000"/>
            </a:solidFill>
          </a:endParaRPr>
        </a:p>
        <a:p>
          <a:pPr>
            <a:lnSpc>
              <a:spcPts val="1800"/>
            </a:lnSpc>
            <a:spcAft>
              <a:spcPts val="0"/>
            </a:spcAft>
          </a:pPr>
          <a:endParaRPr lang="en" sz="1400" b="1" kern="1200" dirty="0">
            <a:solidFill>
              <a:srgbClr val="C00000"/>
            </a:solidFill>
          </a:endParaRPr>
        </a:p>
        <a:p>
          <a:pPr>
            <a:lnSpc>
              <a:spcPts val="1800"/>
            </a:lnSpc>
            <a:spcAft>
              <a:spcPts val="0"/>
            </a:spcAft>
          </a:pPr>
          <a:endParaRPr lang="en" sz="1400" b="1" kern="1200" dirty="0">
            <a:solidFill>
              <a:srgbClr val="C00000"/>
            </a:solidFill>
          </a:endParaRPr>
        </a:p>
        <a:p>
          <a:pPr>
            <a:lnSpc>
              <a:spcPts val="1800"/>
            </a:lnSpc>
            <a:spcAft>
              <a:spcPts val="0"/>
            </a:spcAft>
          </a:pPr>
          <a:endParaRPr lang="en" sz="1400" b="1" kern="1200" dirty="0">
            <a:solidFill>
              <a:srgbClr val="C00000"/>
            </a:solidFill>
          </a:endParaRPr>
        </a:p>
        <a:p>
          <a:pPr>
            <a:lnSpc>
              <a:spcPts val="1800"/>
            </a:lnSpc>
            <a:spcAft>
              <a:spcPts val="0"/>
            </a:spcAft>
          </a:pPr>
          <a:endParaRPr lang="en" sz="1400" b="1" kern="1200" dirty="0">
            <a:solidFill>
              <a:srgbClr val="C00000"/>
            </a:solidFill>
          </a:endParaRPr>
        </a:p>
        <a:p>
          <a:pPr>
            <a:lnSpc>
              <a:spcPts val="1800"/>
            </a:lnSpc>
            <a:spcAft>
              <a:spcPts val="0"/>
            </a:spcAft>
          </a:pPr>
          <a:r>
            <a:rPr lang="en" sz="1400" b="1" kern="1200" dirty="0">
              <a:solidFill>
                <a:srgbClr val="C00000"/>
              </a:solidFill>
            </a:rPr>
            <a:t>VII</a:t>
          </a:r>
          <a:r>
            <a:rPr lang="en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သင့်အိမ်ထောင်ဖက်ကို ချစ်ပြီး အမြဲသစ္စာရှိပါ။</a:t>
          </a:r>
          <a:endParaRPr lang="en" sz="1400" b="1" kern="1200" dirty="0">
            <a:solidFill>
              <a:schemeClr val="tx1"/>
            </a:solidFill>
          </a:endParaRPr>
        </a:p>
      </dgm:t>
    </dgm:pt>
    <dgm:pt modelId="{1E767F30-F2F4-4B99-BA1C-B79D97A79DB7}" type="parTrans" cxnId="{E07DDEB9-28EA-44B8-A032-D76068062C37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9F317176-70CC-4269-A7D6-8797E8C3565E}" type="sibTrans" cxnId="{E07DDEB9-28EA-44B8-A032-D76068062C37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7CD4650A-65D4-460A-9662-039ACB4F6DE2}">
      <dgm:prSet phldrT="[Texto]" custT="1"/>
      <dgm:spPr>
        <a:solidFill>
          <a:srgbClr val="E0D1FF"/>
        </a:solidFill>
        <a:ln w="38100" cap="flat" cmpd="sng" algn="ctr">
          <a:solidFill>
            <a:srgbClr val="9966F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 algn="l">
            <a:lnSpc>
              <a:spcPts val="1800"/>
            </a:lnSpc>
            <a:spcAft>
              <a:spcPts val="0"/>
            </a:spcAft>
          </a:pPr>
          <a:r>
            <a:rPr lang="en-US" sz="1400" b="1" dirty="0">
              <a:solidFill>
                <a:schemeClr val="tx1"/>
              </a:solidFill>
            </a:rPr>
            <a:t>VIII</a:t>
          </a:r>
          <a:r>
            <a:rPr lang="my-MM" sz="1400" b="1" dirty="0">
              <a:solidFill>
                <a:schemeClr val="tx1"/>
              </a:solidFill>
            </a:rPr>
            <a:t>အချစ်သည်တစ်ပါးသူပိုင်ဆိုင်သောအရာကို လေးစားသည်။</a:t>
          </a:r>
          <a:endParaRPr lang="en" sz="1400" b="1" dirty="0">
            <a:solidFill>
              <a:schemeClr val="tx1"/>
            </a:solidFill>
          </a:endParaRPr>
        </a:p>
      </dgm:t>
    </dgm:pt>
    <dgm:pt modelId="{737C08CF-8914-49C8-A4AE-F31EF5AD5194}" type="parTrans" cxnId="{4869A9B7-3DA3-4AF2-81F9-E6D17FAE8047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85F13A78-006E-4993-BA45-4E5FD3891DDA}" type="sibTrans" cxnId="{4869A9B7-3DA3-4AF2-81F9-E6D17FAE8047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D23685C8-11AE-49D9-8D39-298458EDB3DF}">
      <dgm:prSet phldrT="[Texto]" custT="1"/>
      <dgm:spPr>
        <a:solidFill>
          <a:srgbClr val="DFE4D8"/>
        </a:solidFill>
        <a:ln w="38100" cap="flat" cmpd="sng" algn="ctr">
          <a:solidFill>
            <a:srgbClr val="475139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1400" b="1" dirty="0">
              <a:solidFill>
                <a:srgbClr val="C00000"/>
              </a:solidFill>
            </a:rPr>
            <a:t>IX </a:t>
          </a:r>
          <a:r>
            <a:rPr lang="my-MM" sz="1400" b="1" dirty="0">
              <a:solidFill>
                <a:schemeClr val="tx1"/>
              </a:solidFill>
            </a:rPr>
            <a:t>သူ့စကားကြောင့် မနာကျင်ဘဲ ချစ်ပါ။</a:t>
          </a:r>
          <a:endParaRPr lang="en" sz="1400" b="1" dirty="0">
            <a:solidFill>
              <a:schemeClr val="tx1"/>
            </a:solidFill>
          </a:endParaRPr>
        </a:p>
      </dgm:t>
    </dgm:pt>
    <dgm:pt modelId="{A8C19508-4329-48E4-9AD0-54F959ED2E3F}" type="parTrans" cxnId="{72F89F1C-7401-4677-9AE7-5501F3936DE6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CF58E963-0155-475E-9E43-9D79EE22C53F}" type="sibTrans" cxnId="{72F89F1C-7401-4677-9AE7-5501F3936DE6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0EA26853-5C02-43BB-989C-08C1B80E06ED}">
      <dgm:prSet phldrT="[Texto]" custT="1"/>
      <dgm:spPr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" sz="1400" b="1" kern="1200" dirty="0">
              <a:solidFill>
                <a:srgbClr val="C00000"/>
              </a:solidFill>
            </a:rPr>
            <a:t>X</a:t>
          </a:r>
          <a:r>
            <a:rPr lang="en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ကိုယ်ချစ်တဲ့သူနဲ့ ပိုင်ဆိုင်တဲ့အရာကို လိုချင်တပ်မက်မှုမရှိဘဲ ချစ်ပါ။</a:t>
          </a:r>
          <a:endParaRPr lang="en" sz="1400" b="1" kern="1200" dirty="0">
            <a:solidFill>
              <a:schemeClr val="tx1"/>
            </a:solidFill>
          </a:endParaRPr>
        </a:p>
      </dgm:t>
    </dgm:pt>
    <dgm:pt modelId="{FAAD0137-0102-48A7-A03E-C74BD34C9366}" type="parTrans" cxnId="{2082BF19-6283-47E0-B4A9-9A19778F0FFE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F3C337C4-5140-43DF-AFCE-B9D50F4F4CCE}" type="sibTrans" cxnId="{2082BF19-6283-47E0-B4A9-9A19778F0FFE}">
      <dgm:prSet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s-ES" sz="2000" b="1"/>
        </a:p>
      </dgm:t>
    </dgm:pt>
    <dgm:pt modelId="{9FF1E447-5C1A-43DB-B48C-C2F243F1118A}" type="pres">
      <dgm:prSet presAssocID="{87E79DAE-E235-4CAE-8010-544F912F0F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0003AD-7C5D-47DF-9034-382D42D6F590}" type="pres">
      <dgm:prSet presAssocID="{E09FFCFC-78B4-4412-97F1-61D91A4D6585}" presName="root" presStyleCnt="0"/>
      <dgm:spPr/>
    </dgm:pt>
    <dgm:pt modelId="{35F17DE4-DEB4-4CA8-B13C-F34E375871DB}" type="pres">
      <dgm:prSet presAssocID="{E09FFCFC-78B4-4412-97F1-61D91A4D6585}" presName="rootComposite" presStyleCnt="0"/>
      <dgm:spPr/>
    </dgm:pt>
    <dgm:pt modelId="{8E1C7DC3-E025-4B8F-91EB-D0A53DDCF38F}" type="pres">
      <dgm:prSet presAssocID="{E09FFCFC-78B4-4412-97F1-61D91A4D6585}" presName="rootText" presStyleLbl="node1" presStyleIdx="0" presStyleCnt="2" custScaleX="244769"/>
      <dgm:spPr/>
    </dgm:pt>
    <dgm:pt modelId="{026AC0AC-B495-4DA3-8071-7993908426C3}" type="pres">
      <dgm:prSet presAssocID="{E09FFCFC-78B4-4412-97F1-61D91A4D6585}" presName="rootConnector" presStyleLbl="node1" presStyleIdx="0" presStyleCnt="2"/>
      <dgm:spPr/>
    </dgm:pt>
    <dgm:pt modelId="{65AE9ADF-0E04-45DA-A05F-42FB6D60F747}" type="pres">
      <dgm:prSet presAssocID="{E09FFCFC-78B4-4412-97F1-61D91A4D6585}" presName="childShape" presStyleCnt="0"/>
      <dgm:spPr/>
    </dgm:pt>
    <dgm:pt modelId="{8FD5CF68-FB6A-4072-ACD3-CBD424AE9D2E}" type="pres">
      <dgm:prSet presAssocID="{F0D79957-406F-44FB-AB5A-76671BAB88E2}" presName="Name13" presStyleLbl="parChTrans1D2" presStyleIdx="0" presStyleCnt="10"/>
      <dgm:spPr/>
    </dgm:pt>
    <dgm:pt modelId="{458E2319-0206-4761-BD21-CE45A679A811}" type="pres">
      <dgm:prSet presAssocID="{7B8DAF87-CAE6-4F47-94BE-341FC4E1ADF7}" presName="childText" presStyleLbl="bgAcc1" presStyleIdx="0" presStyleCnt="10" custScaleX="347647" custLinFactNeighborX="-17856">
        <dgm:presLayoutVars>
          <dgm:bulletEnabled val="1"/>
        </dgm:presLayoutVars>
      </dgm:prSet>
      <dgm:spPr/>
    </dgm:pt>
    <dgm:pt modelId="{E31ADCE9-7BE9-4533-8D8B-F17A4C963456}" type="pres">
      <dgm:prSet presAssocID="{2D20351E-F416-4925-B7A5-B68AE0EC60AF}" presName="Name13" presStyleLbl="parChTrans1D2" presStyleIdx="1" presStyleCnt="10"/>
      <dgm:spPr/>
    </dgm:pt>
    <dgm:pt modelId="{649119AE-F131-4EF8-8C8F-531C779F0787}" type="pres">
      <dgm:prSet presAssocID="{FA8DD327-67F9-46BB-8E67-5DDC9DD035DD}" presName="childText" presStyleLbl="bgAcc1" presStyleIdx="1" presStyleCnt="10" custScaleX="347647" custScaleY="165694" custLinFactNeighborX="-17856">
        <dgm:presLayoutVars>
          <dgm:bulletEnabled val="1"/>
        </dgm:presLayoutVars>
      </dgm:prSet>
      <dgm:spPr>
        <a:xfrm>
          <a:off x="421700" y="1352448"/>
          <a:ext cx="3001443" cy="894084"/>
        </a:xfrm>
        <a:prstGeom prst="roundRect">
          <a:avLst>
            <a:gd name="adj" fmla="val 10000"/>
          </a:avLst>
        </a:prstGeom>
      </dgm:spPr>
    </dgm:pt>
    <dgm:pt modelId="{BE34478B-861B-4089-BC5F-9BCB1E72637F}" type="pres">
      <dgm:prSet presAssocID="{FDD72720-46D6-43B3-90D9-AE7F0A7A4F93}" presName="Name13" presStyleLbl="parChTrans1D2" presStyleIdx="2" presStyleCnt="10"/>
      <dgm:spPr/>
    </dgm:pt>
    <dgm:pt modelId="{8495EDAE-90BF-40F2-83F1-DD1ECB036595}" type="pres">
      <dgm:prSet presAssocID="{677AE23F-B973-4B7A-B02C-DED70AEDA79A}" presName="childText" presStyleLbl="bgAcc1" presStyleIdx="2" presStyleCnt="10" custScaleX="347647" custScaleY="155232" custLinFactNeighborX="-17856">
        <dgm:presLayoutVars>
          <dgm:bulletEnabled val="1"/>
        </dgm:presLayoutVars>
      </dgm:prSet>
      <dgm:spPr>
        <a:xfrm>
          <a:off x="421700" y="2381432"/>
          <a:ext cx="3001443" cy="837631"/>
        </a:xfrm>
        <a:prstGeom prst="roundRect">
          <a:avLst>
            <a:gd name="adj" fmla="val 10000"/>
          </a:avLst>
        </a:prstGeom>
      </dgm:spPr>
    </dgm:pt>
    <dgm:pt modelId="{E3747915-E85C-4CED-87A1-565CE63BD010}" type="pres">
      <dgm:prSet presAssocID="{410549C4-B924-424E-B5E7-4CB7383DDEB1}" presName="Name13" presStyleLbl="parChTrans1D2" presStyleIdx="3" presStyleCnt="10"/>
      <dgm:spPr/>
    </dgm:pt>
    <dgm:pt modelId="{B3244955-978C-4C03-837B-F87190B1A44A}" type="pres">
      <dgm:prSet presAssocID="{6A030983-D2AB-401F-B966-94115ADE9F77}" presName="childText" presStyleLbl="bgAcc1" presStyleIdx="3" presStyleCnt="10" custScaleX="347647" custScaleY="200408" custLinFactNeighborX="-17856">
        <dgm:presLayoutVars>
          <dgm:bulletEnabled val="1"/>
        </dgm:presLayoutVars>
      </dgm:prSet>
      <dgm:spPr>
        <a:xfrm>
          <a:off x="421700" y="3353963"/>
          <a:ext cx="3001443" cy="1081401"/>
        </a:xfrm>
        <a:prstGeom prst="roundRect">
          <a:avLst>
            <a:gd name="adj" fmla="val 10000"/>
          </a:avLst>
        </a:prstGeom>
      </dgm:spPr>
    </dgm:pt>
    <dgm:pt modelId="{8DB47532-43E3-440B-8D1C-DBC72F17142B}" type="pres">
      <dgm:prSet presAssocID="{C6901E52-3684-4220-BD71-0EC36022DBFB}" presName="root" presStyleCnt="0"/>
      <dgm:spPr/>
    </dgm:pt>
    <dgm:pt modelId="{0B1E7E23-EB6D-48AC-B22E-064C20475470}" type="pres">
      <dgm:prSet presAssocID="{C6901E52-3684-4220-BD71-0EC36022DBFB}" presName="rootComposite" presStyleCnt="0"/>
      <dgm:spPr/>
    </dgm:pt>
    <dgm:pt modelId="{2FDB138F-9521-49E5-8C9E-F50A4D472755}" type="pres">
      <dgm:prSet presAssocID="{C6901E52-3684-4220-BD71-0EC36022DBFB}" presName="rootText" presStyleLbl="node1" presStyleIdx="1" presStyleCnt="2" custScaleX="244769"/>
      <dgm:spPr/>
    </dgm:pt>
    <dgm:pt modelId="{F56D5B39-32F6-4194-B5CD-CC6C20C58A5E}" type="pres">
      <dgm:prSet presAssocID="{C6901E52-3684-4220-BD71-0EC36022DBFB}" presName="rootConnector" presStyleLbl="node1" presStyleIdx="1" presStyleCnt="2"/>
      <dgm:spPr/>
    </dgm:pt>
    <dgm:pt modelId="{078EB2E4-688E-4354-928B-7368E7D97BCA}" type="pres">
      <dgm:prSet presAssocID="{C6901E52-3684-4220-BD71-0EC36022DBFB}" presName="childShape" presStyleCnt="0"/>
      <dgm:spPr/>
    </dgm:pt>
    <dgm:pt modelId="{DCF00F9E-B56C-4685-9BDF-CE7EE761179D}" type="pres">
      <dgm:prSet presAssocID="{634FBC34-2582-4898-9CC8-12E9FB9F9BD5}" presName="Name13" presStyleLbl="parChTrans1D2" presStyleIdx="4" presStyleCnt="10"/>
      <dgm:spPr/>
    </dgm:pt>
    <dgm:pt modelId="{B2A730C3-1E41-46D9-9809-C9E82CDC9379}" type="pres">
      <dgm:prSet presAssocID="{3B8FED9A-B309-4E8D-B159-80F81E84FAF7}" presName="childText" presStyleLbl="bgAcc1" presStyleIdx="4" presStyleCnt="10" custScaleX="347647">
        <dgm:presLayoutVars>
          <dgm:bulletEnabled val="1"/>
        </dgm:presLayoutVars>
      </dgm:prSet>
      <dgm:spPr>
        <a:xfrm>
          <a:off x="3847105" y="677948"/>
          <a:ext cx="3001443" cy="539599"/>
        </a:xfrm>
        <a:prstGeom prst="roundRect">
          <a:avLst>
            <a:gd name="adj" fmla="val 10000"/>
          </a:avLst>
        </a:prstGeom>
      </dgm:spPr>
    </dgm:pt>
    <dgm:pt modelId="{DB77333E-8787-4A8C-B59B-680981976E1C}" type="pres">
      <dgm:prSet presAssocID="{744ED898-5D73-4E62-8EC9-78006A2329C6}" presName="Name13" presStyleLbl="parChTrans1D2" presStyleIdx="5" presStyleCnt="10"/>
      <dgm:spPr/>
    </dgm:pt>
    <dgm:pt modelId="{95EC2D9F-67A2-4E41-ABB7-635B5139702B}" type="pres">
      <dgm:prSet presAssocID="{49C03A9D-D482-4A41-B1CC-7885FD5B9C33}" presName="childText" presStyleLbl="bgAcc1" presStyleIdx="5" presStyleCnt="10" custScaleX="347647" custScaleY="160963">
        <dgm:presLayoutVars>
          <dgm:bulletEnabled val="1"/>
        </dgm:presLayoutVars>
      </dgm:prSet>
      <dgm:spPr>
        <a:xfrm>
          <a:off x="3847105" y="1352448"/>
          <a:ext cx="3001443" cy="1079021"/>
        </a:xfrm>
        <a:prstGeom prst="roundRect">
          <a:avLst>
            <a:gd name="adj" fmla="val 10000"/>
          </a:avLst>
        </a:prstGeom>
      </dgm:spPr>
    </dgm:pt>
    <dgm:pt modelId="{DC9186D1-2B96-4718-ADD5-2C3E72F551C8}" type="pres">
      <dgm:prSet presAssocID="{1E767F30-F2F4-4B99-BA1C-B79D97A79DB7}" presName="Name13" presStyleLbl="parChTrans1D2" presStyleIdx="6" presStyleCnt="10"/>
      <dgm:spPr/>
    </dgm:pt>
    <dgm:pt modelId="{EC348F14-993F-4DF8-A1CB-7C6AFDC5A8CC}" type="pres">
      <dgm:prSet presAssocID="{44DCF412-8412-4D80-BC7E-0489477FA62B}" presName="childText" presStyleLbl="bgAcc1" presStyleIdx="6" presStyleCnt="10" custScaleX="347647">
        <dgm:presLayoutVars>
          <dgm:bulletEnabled val="1"/>
        </dgm:presLayoutVars>
      </dgm:prSet>
      <dgm:spPr>
        <a:xfrm>
          <a:off x="3847105" y="2566369"/>
          <a:ext cx="3001443" cy="539599"/>
        </a:xfrm>
        <a:prstGeom prst="roundRect">
          <a:avLst>
            <a:gd name="adj" fmla="val 10000"/>
          </a:avLst>
        </a:prstGeom>
      </dgm:spPr>
    </dgm:pt>
    <dgm:pt modelId="{105AC04E-AF74-4B5D-ACFF-E960B0766A84}" type="pres">
      <dgm:prSet presAssocID="{737C08CF-8914-49C8-A4AE-F31EF5AD5194}" presName="Name13" presStyleLbl="parChTrans1D2" presStyleIdx="7" presStyleCnt="10"/>
      <dgm:spPr/>
    </dgm:pt>
    <dgm:pt modelId="{2D26C9F2-1987-45B5-B722-43299893BE11}" type="pres">
      <dgm:prSet presAssocID="{7CD4650A-65D4-460A-9662-039ACB4F6DE2}" presName="childText" presStyleLbl="bgAcc1" presStyleIdx="7" presStyleCnt="10" custScaleX="347647">
        <dgm:presLayoutVars>
          <dgm:bulletEnabled val="1"/>
        </dgm:presLayoutVars>
      </dgm:prSet>
      <dgm:spPr>
        <a:xfrm>
          <a:off x="3847105" y="3240869"/>
          <a:ext cx="3001443" cy="539599"/>
        </a:xfrm>
        <a:prstGeom prst="roundRect">
          <a:avLst>
            <a:gd name="adj" fmla="val 10000"/>
          </a:avLst>
        </a:prstGeom>
      </dgm:spPr>
    </dgm:pt>
    <dgm:pt modelId="{57F0BF29-5CD1-4521-AE9F-27D48154BFFA}" type="pres">
      <dgm:prSet presAssocID="{A8C19508-4329-48E4-9AD0-54F959ED2E3F}" presName="Name13" presStyleLbl="parChTrans1D2" presStyleIdx="8" presStyleCnt="10"/>
      <dgm:spPr/>
    </dgm:pt>
    <dgm:pt modelId="{2B58C2C9-8D73-4216-B2FA-7ECC4A29806B}" type="pres">
      <dgm:prSet presAssocID="{D23685C8-11AE-49D9-8D39-298458EDB3DF}" presName="childText" presStyleLbl="bgAcc1" presStyleIdx="8" presStyleCnt="10" custScaleX="347647">
        <dgm:presLayoutVars>
          <dgm:bulletEnabled val="1"/>
        </dgm:presLayoutVars>
      </dgm:prSet>
      <dgm:spPr>
        <a:xfrm>
          <a:off x="3847105" y="3915368"/>
          <a:ext cx="3001443" cy="539599"/>
        </a:xfrm>
        <a:prstGeom prst="roundRect">
          <a:avLst>
            <a:gd name="adj" fmla="val 10000"/>
          </a:avLst>
        </a:prstGeom>
      </dgm:spPr>
    </dgm:pt>
    <dgm:pt modelId="{CECCF846-520B-4BC5-8CE4-3573117E6BD5}" type="pres">
      <dgm:prSet presAssocID="{FAAD0137-0102-48A7-A03E-C74BD34C9366}" presName="Name13" presStyleLbl="parChTrans1D2" presStyleIdx="9" presStyleCnt="10"/>
      <dgm:spPr/>
    </dgm:pt>
    <dgm:pt modelId="{8DB65B2F-6798-4AD4-BB8E-8CAE7ECED23D}" type="pres">
      <dgm:prSet presAssocID="{0EA26853-5C02-43BB-989C-08C1B80E06ED}" presName="childText" presStyleLbl="bgAcc1" presStyleIdx="9" presStyleCnt="10" custScaleX="347647" custScaleY="144464">
        <dgm:presLayoutVars>
          <dgm:bulletEnabled val="1"/>
        </dgm:presLayoutVars>
      </dgm:prSet>
      <dgm:spPr>
        <a:xfrm>
          <a:off x="3847105" y="4589868"/>
          <a:ext cx="3001443" cy="539599"/>
        </a:xfrm>
        <a:prstGeom prst="roundRect">
          <a:avLst>
            <a:gd name="adj" fmla="val 10000"/>
          </a:avLst>
        </a:prstGeom>
      </dgm:spPr>
    </dgm:pt>
  </dgm:ptLst>
  <dgm:cxnLst>
    <dgm:cxn modelId="{E77F1509-B017-4E09-8104-C76B59828E99}" type="presOf" srcId="{C6901E52-3684-4220-BD71-0EC36022DBFB}" destId="{F56D5B39-32F6-4194-B5CD-CC6C20C58A5E}" srcOrd="1" destOrd="0" presId="urn:microsoft.com/office/officeart/2005/8/layout/hierarchy3"/>
    <dgm:cxn modelId="{2585DE0A-44B5-40A4-9A27-0D70C1019A9D}" type="presOf" srcId="{A8C19508-4329-48E4-9AD0-54F959ED2E3F}" destId="{57F0BF29-5CD1-4521-AE9F-27D48154BFFA}" srcOrd="0" destOrd="0" presId="urn:microsoft.com/office/officeart/2005/8/layout/hierarchy3"/>
    <dgm:cxn modelId="{2082BF19-6283-47E0-B4A9-9A19778F0FFE}" srcId="{C6901E52-3684-4220-BD71-0EC36022DBFB}" destId="{0EA26853-5C02-43BB-989C-08C1B80E06ED}" srcOrd="5" destOrd="0" parTransId="{FAAD0137-0102-48A7-A03E-C74BD34C9366}" sibTransId="{F3C337C4-5140-43DF-AFCE-B9D50F4F4CCE}"/>
    <dgm:cxn modelId="{B954981C-F3E8-488E-908B-5DE8FB1A9E93}" type="presOf" srcId="{1E767F30-F2F4-4B99-BA1C-B79D97A79DB7}" destId="{DC9186D1-2B96-4718-ADD5-2C3E72F551C8}" srcOrd="0" destOrd="0" presId="urn:microsoft.com/office/officeart/2005/8/layout/hierarchy3"/>
    <dgm:cxn modelId="{72F89F1C-7401-4677-9AE7-5501F3936DE6}" srcId="{C6901E52-3684-4220-BD71-0EC36022DBFB}" destId="{D23685C8-11AE-49D9-8D39-298458EDB3DF}" srcOrd="4" destOrd="0" parTransId="{A8C19508-4329-48E4-9AD0-54F959ED2E3F}" sibTransId="{CF58E963-0155-475E-9E43-9D79EE22C53F}"/>
    <dgm:cxn modelId="{108A5720-9876-4B9C-921D-79E2BB426FD9}" type="presOf" srcId="{7CD4650A-65D4-460A-9662-039ACB4F6DE2}" destId="{2D26C9F2-1987-45B5-B722-43299893BE11}" srcOrd="0" destOrd="0" presId="urn:microsoft.com/office/officeart/2005/8/layout/hierarchy3"/>
    <dgm:cxn modelId="{1D4E2327-6790-49F5-8B53-61B669DAB203}" type="presOf" srcId="{744ED898-5D73-4E62-8EC9-78006A2329C6}" destId="{DB77333E-8787-4A8C-B59B-680981976E1C}" srcOrd="0" destOrd="0" presId="urn:microsoft.com/office/officeart/2005/8/layout/hierarchy3"/>
    <dgm:cxn modelId="{3C213F2B-00E5-4AE3-B3F9-CE58B07C023C}" type="presOf" srcId="{2D20351E-F416-4925-B7A5-B68AE0EC60AF}" destId="{E31ADCE9-7BE9-4533-8D8B-F17A4C963456}" srcOrd="0" destOrd="0" presId="urn:microsoft.com/office/officeart/2005/8/layout/hierarchy3"/>
    <dgm:cxn modelId="{4154AE2E-6F94-4202-B55C-D94D6B709A13}" type="presOf" srcId="{FA8DD327-67F9-46BB-8E67-5DDC9DD035DD}" destId="{649119AE-F131-4EF8-8C8F-531C779F0787}" srcOrd="0" destOrd="0" presId="urn:microsoft.com/office/officeart/2005/8/layout/hierarchy3"/>
    <dgm:cxn modelId="{A1CE9535-A892-4247-A871-218D36233383}" type="presOf" srcId="{7B8DAF87-CAE6-4F47-94BE-341FC4E1ADF7}" destId="{458E2319-0206-4761-BD21-CE45A679A811}" srcOrd="0" destOrd="0" presId="urn:microsoft.com/office/officeart/2005/8/layout/hierarchy3"/>
    <dgm:cxn modelId="{2E846F40-CA2A-403F-B3E1-F1A19BA13EA1}" type="presOf" srcId="{410549C4-B924-424E-B5E7-4CB7383DDEB1}" destId="{E3747915-E85C-4CED-87A1-565CE63BD010}" srcOrd="0" destOrd="0" presId="urn:microsoft.com/office/officeart/2005/8/layout/hierarchy3"/>
    <dgm:cxn modelId="{B6E7E060-AF9D-4D51-867E-F00B479BA5D6}" type="presOf" srcId="{E09FFCFC-78B4-4412-97F1-61D91A4D6585}" destId="{026AC0AC-B495-4DA3-8071-7993908426C3}" srcOrd="1" destOrd="0" presId="urn:microsoft.com/office/officeart/2005/8/layout/hierarchy3"/>
    <dgm:cxn modelId="{1D77C666-F23F-495D-9041-22A66CC3F3C7}" type="presOf" srcId="{E09FFCFC-78B4-4412-97F1-61D91A4D6585}" destId="{8E1C7DC3-E025-4B8F-91EB-D0A53DDCF38F}" srcOrd="0" destOrd="0" presId="urn:microsoft.com/office/officeart/2005/8/layout/hierarchy3"/>
    <dgm:cxn modelId="{D55D144A-C6FF-4EE1-A3B7-2DACE6E50A8D}" srcId="{C6901E52-3684-4220-BD71-0EC36022DBFB}" destId="{49C03A9D-D482-4A41-B1CC-7885FD5B9C33}" srcOrd="1" destOrd="0" parTransId="{744ED898-5D73-4E62-8EC9-78006A2329C6}" sibTransId="{8A07D49A-25E1-448E-A996-B59EB3F0FD0B}"/>
    <dgm:cxn modelId="{8C01186C-F881-4054-A725-FEC8E6EE85E7}" type="presOf" srcId="{6A030983-D2AB-401F-B966-94115ADE9F77}" destId="{B3244955-978C-4C03-837B-F87190B1A44A}" srcOrd="0" destOrd="0" presId="urn:microsoft.com/office/officeart/2005/8/layout/hierarchy3"/>
    <dgm:cxn modelId="{476B8976-3FE8-418F-A8E0-AFCA5F950379}" srcId="{E09FFCFC-78B4-4412-97F1-61D91A4D6585}" destId="{6A030983-D2AB-401F-B966-94115ADE9F77}" srcOrd="3" destOrd="0" parTransId="{410549C4-B924-424E-B5E7-4CB7383DDEB1}" sibTransId="{6548BC80-6744-4798-9333-1C4811A6C737}"/>
    <dgm:cxn modelId="{43DA097C-4ADF-4B98-927C-4582710A3635}" srcId="{C6901E52-3684-4220-BD71-0EC36022DBFB}" destId="{3B8FED9A-B309-4E8D-B159-80F81E84FAF7}" srcOrd="0" destOrd="0" parTransId="{634FBC34-2582-4898-9CC8-12E9FB9F9BD5}" sibTransId="{048E8224-8284-4F0E-BA2F-21C964BE102D}"/>
    <dgm:cxn modelId="{89C2FF85-692E-4E30-A986-3B05F5529CB3}" type="presOf" srcId="{C6901E52-3684-4220-BD71-0EC36022DBFB}" destId="{2FDB138F-9521-49E5-8C9E-F50A4D472755}" srcOrd="0" destOrd="0" presId="urn:microsoft.com/office/officeart/2005/8/layout/hierarchy3"/>
    <dgm:cxn modelId="{B9094288-46B5-48FE-98C2-B53EE910F0EE}" type="presOf" srcId="{677AE23F-B973-4B7A-B02C-DED70AEDA79A}" destId="{8495EDAE-90BF-40F2-83F1-DD1ECB036595}" srcOrd="0" destOrd="0" presId="urn:microsoft.com/office/officeart/2005/8/layout/hierarchy3"/>
    <dgm:cxn modelId="{9A48A98A-5F44-44B1-B0DC-A24B3A1527BD}" type="presOf" srcId="{FDD72720-46D6-43B3-90D9-AE7F0A7A4F93}" destId="{BE34478B-861B-4089-BC5F-9BCB1E72637F}" srcOrd="0" destOrd="0" presId="urn:microsoft.com/office/officeart/2005/8/layout/hierarchy3"/>
    <dgm:cxn modelId="{DAB5C48E-5BFB-45C0-B5ED-2366D4D4B989}" type="presOf" srcId="{737C08CF-8914-49C8-A4AE-F31EF5AD5194}" destId="{105AC04E-AF74-4B5D-ACFF-E960B0766A84}" srcOrd="0" destOrd="0" presId="urn:microsoft.com/office/officeart/2005/8/layout/hierarchy3"/>
    <dgm:cxn modelId="{910B5EA0-7619-4365-9375-B8693D3D0A67}" type="presOf" srcId="{3B8FED9A-B309-4E8D-B159-80F81E84FAF7}" destId="{B2A730C3-1E41-46D9-9809-C9E82CDC9379}" srcOrd="0" destOrd="0" presId="urn:microsoft.com/office/officeart/2005/8/layout/hierarchy3"/>
    <dgm:cxn modelId="{9122FFA3-381E-4F4B-9814-E71FBAEC3060}" srcId="{87E79DAE-E235-4CAE-8010-544F912F0FCB}" destId="{C6901E52-3684-4220-BD71-0EC36022DBFB}" srcOrd="1" destOrd="0" parTransId="{0CAA8C99-AEC5-442F-8B95-068ED1E3435A}" sibTransId="{284227FB-96B9-4FFB-8DE4-58D20A25E464}"/>
    <dgm:cxn modelId="{A871DDAC-D5BF-4A84-8E7A-54CF7D0B1E9E}" type="presOf" srcId="{F0D79957-406F-44FB-AB5A-76671BAB88E2}" destId="{8FD5CF68-FB6A-4072-ACD3-CBD424AE9D2E}" srcOrd="0" destOrd="0" presId="urn:microsoft.com/office/officeart/2005/8/layout/hierarchy3"/>
    <dgm:cxn modelId="{E3606AB1-0882-4DD8-BC05-47D2723F0D90}" type="presOf" srcId="{D23685C8-11AE-49D9-8D39-298458EDB3DF}" destId="{2B58C2C9-8D73-4216-B2FA-7ECC4A29806B}" srcOrd="0" destOrd="0" presId="urn:microsoft.com/office/officeart/2005/8/layout/hierarchy3"/>
    <dgm:cxn modelId="{4869A9B7-3DA3-4AF2-81F9-E6D17FAE8047}" srcId="{C6901E52-3684-4220-BD71-0EC36022DBFB}" destId="{7CD4650A-65D4-460A-9662-039ACB4F6DE2}" srcOrd="3" destOrd="0" parTransId="{737C08CF-8914-49C8-A4AE-F31EF5AD5194}" sibTransId="{85F13A78-006E-4993-BA45-4E5FD3891DDA}"/>
    <dgm:cxn modelId="{E07DDEB9-28EA-44B8-A032-D76068062C37}" srcId="{C6901E52-3684-4220-BD71-0EC36022DBFB}" destId="{44DCF412-8412-4D80-BC7E-0489477FA62B}" srcOrd="2" destOrd="0" parTransId="{1E767F30-F2F4-4B99-BA1C-B79D97A79DB7}" sibTransId="{9F317176-70CC-4269-A7D6-8797E8C3565E}"/>
    <dgm:cxn modelId="{7A688EC8-290C-44ED-92FF-9F3C14D731AD}" srcId="{E09FFCFC-78B4-4412-97F1-61D91A4D6585}" destId="{FA8DD327-67F9-46BB-8E67-5DDC9DD035DD}" srcOrd="1" destOrd="0" parTransId="{2D20351E-F416-4925-B7A5-B68AE0EC60AF}" sibTransId="{92E85485-33AC-4C62-B031-F51CDADCE71F}"/>
    <dgm:cxn modelId="{1D4D0CCA-2A1B-4303-B1E0-615EC16B0D86}" type="presOf" srcId="{87E79DAE-E235-4CAE-8010-544F912F0FCB}" destId="{9FF1E447-5C1A-43DB-B48C-C2F243F1118A}" srcOrd="0" destOrd="0" presId="urn:microsoft.com/office/officeart/2005/8/layout/hierarchy3"/>
    <dgm:cxn modelId="{FE6EE6CC-30A1-4722-81AA-BDCFD6D7F44B}" type="presOf" srcId="{634FBC34-2582-4898-9CC8-12E9FB9F9BD5}" destId="{DCF00F9E-B56C-4685-9BDF-CE7EE761179D}" srcOrd="0" destOrd="0" presId="urn:microsoft.com/office/officeart/2005/8/layout/hierarchy3"/>
    <dgm:cxn modelId="{4A422BCF-354C-414E-B6AE-50CC3CF386CE}" type="presOf" srcId="{49C03A9D-D482-4A41-B1CC-7885FD5B9C33}" destId="{95EC2D9F-67A2-4E41-ABB7-635B5139702B}" srcOrd="0" destOrd="0" presId="urn:microsoft.com/office/officeart/2005/8/layout/hierarchy3"/>
    <dgm:cxn modelId="{E1902BD9-991B-4B4B-884A-0D1C8DF0C342}" type="presOf" srcId="{44DCF412-8412-4D80-BC7E-0489477FA62B}" destId="{EC348F14-993F-4DF8-A1CB-7C6AFDC5A8CC}" srcOrd="0" destOrd="0" presId="urn:microsoft.com/office/officeart/2005/8/layout/hierarchy3"/>
    <dgm:cxn modelId="{80D4ACDF-73B2-439D-BF9F-9872E74CD108}" srcId="{E09FFCFC-78B4-4412-97F1-61D91A4D6585}" destId="{677AE23F-B973-4B7A-B02C-DED70AEDA79A}" srcOrd="2" destOrd="0" parTransId="{FDD72720-46D6-43B3-90D9-AE7F0A7A4F93}" sibTransId="{EA090354-5451-4B61-9A22-F4321AE85803}"/>
    <dgm:cxn modelId="{358835E8-F13D-46B3-827E-3F36A15F6C4B}" type="presOf" srcId="{0EA26853-5C02-43BB-989C-08C1B80E06ED}" destId="{8DB65B2F-6798-4AD4-BB8E-8CAE7ECED23D}" srcOrd="0" destOrd="0" presId="urn:microsoft.com/office/officeart/2005/8/layout/hierarchy3"/>
    <dgm:cxn modelId="{243DDAF6-BBA0-4D34-BBB4-4E4ADECBFB4F}" srcId="{87E79DAE-E235-4CAE-8010-544F912F0FCB}" destId="{E09FFCFC-78B4-4412-97F1-61D91A4D6585}" srcOrd="0" destOrd="0" parTransId="{6D6D200F-12BD-4BD5-98C1-377ACB8CE91F}" sibTransId="{CE978837-9B52-4DF8-9557-01C4482468A9}"/>
    <dgm:cxn modelId="{3BE7FBF6-69B7-4431-AF8E-BDA7489A59B4}" type="presOf" srcId="{FAAD0137-0102-48A7-A03E-C74BD34C9366}" destId="{CECCF846-520B-4BC5-8CE4-3573117E6BD5}" srcOrd="0" destOrd="0" presId="urn:microsoft.com/office/officeart/2005/8/layout/hierarchy3"/>
    <dgm:cxn modelId="{F4AA58F7-74FF-402E-8AC2-37DC5C4534D9}" srcId="{E09FFCFC-78B4-4412-97F1-61D91A4D6585}" destId="{7B8DAF87-CAE6-4F47-94BE-341FC4E1ADF7}" srcOrd="0" destOrd="0" parTransId="{F0D79957-406F-44FB-AB5A-76671BAB88E2}" sibTransId="{28C9C3C6-C6D4-41AE-B553-B2A8513B392A}"/>
    <dgm:cxn modelId="{356832EF-0788-41E1-A71C-7C01A7D80148}" type="presParOf" srcId="{9FF1E447-5C1A-43DB-B48C-C2F243F1118A}" destId="{360003AD-7C5D-47DF-9034-382D42D6F590}" srcOrd="0" destOrd="0" presId="urn:microsoft.com/office/officeart/2005/8/layout/hierarchy3"/>
    <dgm:cxn modelId="{57FF898C-BA5A-42B3-BC78-AC9D64BEF544}" type="presParOf" srcId="{360003AD-7C5D-47DF-9034-382D42D6F590}" destId="{35F17DE4-DEB4-4CA8-B13C-F34E375871DB}" srcOrd="0" destOrd="0" presId="urn:microsoft.com/office/officeart/2005/8/layout/hierarchy3"/>
    <dgm:cxn modelId="{4ACB5489-48D2-4BD0-AC40-7C1812EBE1BF}" type="presParOf" srcId="{35F17DE4-DEB4-4CA8-B13C-F34E375871DB}" destId="{8E1C7DC3-E025-4B8F-91EB-D0A53DDCF38F}" srcOrd="0" destOrd="0" presId="urn:microsoft.com/office/officeart/2005/8/layout/hierarchy3"/>
    <dgm:cxn modelId="{47E9501E-BE3A-46EE-82F4-4A6F7A3155F7}" type="presParOf" srcId="{35F17DE4-DEB4-4CA8-B13C-F34E375871DB}" destId="{026AC0AC-B495-4DA3-8071-7993908426C3}" srcOrd="1" destOrd="0" presId="urn:microsoft.com/office/officeart/2005/8/layout/hierarchy3"/>
    <dgm:cxn modelId="{C087CF4C-8D54-4E82-B0AC-578B5ED2C225}" type="presParOf" srcId="{360003AD-7C5D-47DF-9034-382D42D6F590}" destId="{65AE9ADF-0E04-45DA-A05F-42FB6D60F747}" srcOrd="1" destOrd="0" presId="urn:microsoft.com/office/officeart/2005/8/layout/hierarchy3"/>
    <dgm:cxn modelId="{C5424B91-762D-4D65-86DE-6D7D8350C99E}" type="presParOf" srcId="{65AE9ADF-0E04-45DA-A05F-42FB6D60F747}" destId="{8FD5CF68-FB6A-4072-ACD3-CBD424AE9D2E}" srcOrd="0" destOrd="0" presId="urn:microsoft.com/office/officeart/2005/8/layout/hierarchy3"/>
    <dgm:cxn modelId="{BF69E9BE-3367-4F42-A77F-F8B5EB79DA9F}" type="presParOf" srcId="{65AE9ADF-0E04-45DA-A05F-42FB6D60F747}" destId="{458E2319-0206-4761-BD21-CE45A679A811}" srcOrd="1" destOrd="0" presId="urn:microsoft.com/office/officeart/2005/8/layout/hierarchy3"/>
    <dgm:cxn modelId="{500CAD3A-434D-45E2-BB92-6D4E8EF3B8EB}" type="presParOf" srcId="{65AE9ADF-0E04-45DA-A05F-42FB6D60F747}" destId="{E31ADCE9-7BE9-4533-8D8B-F17A4C963456}" srcOrd="2" destOrd="0" presId="urn:microsoft.com/office/officeart/2005/8/layout/hierarchy3"/>
    <dgm:cxn modelId="{1E0196ED-EC99-4A4C-8B1F-556217FDA054}" type="presParOf" srcId="{65AE9ADF-0E04-45DA-A05F-42FB6D60F747}" destId="{649119AE-F131-4EF8-8C8F-531C779F0787}" srcOrd="3" destOrd="0" presId="urn:microsoft.com/office/officeart/2005/8/layout/hierarchy3"/>
    <dgm:cxn modelId="{DFF42BA9-745C-49B8-BA14-492782EFBAF4}" type="presParOf" srcId="{65AE9ADF-0E04-45DA-A05F-42FB6D60F747}" destId="{BE34478B-861B-4089-BC5F-9BCB1E72637F}" srcOrd="4" destOrd="0" presId="urn:microsoft.com/office/officeart/2005/8/layout/hierarchy3"/>
    <dgm:cxn modelId="{718F4E2A-1544-4670-B918-39AA1FAB90FE}" type="presParOf" srcId="{65AE9ADF-0E04-45DA-A05F-42FB6D60F747}" destId="{8495EDAE-90BF-40F2-83F1-DD1ECB036595}" srcOrd="5" destOrd="0" presId="urn:microsoft.com/office/officeart/2005/8/layout/hierarchy3"/>
    <dgm:cxn modelId="{FCBBD2B7-5F77-4832-84D0-03F4A6E92C8A}" type="presParOf" srcId="{65AE9ADF-0E04-45DA-A05F-42FB6D60F747}" destId="{E3747915-E85C-4CED-87A1-565CE63BD010}" srcOrd="6" destOrd="0" presId="urn:microsoft.com/office/officeart/2005/8/layout/hierarchy3"/>
    <dgm:cxn modelId="{3D0737F1-96E3-4C62-8689-E86D3DF9B42F}" type="presParOf" srcId="{65AE9ADF-0E04-45DA-A05F-42FB6D60F747}" destId="{B3244955-978C-4C03-837B-F87190B1A44A}" srcOrd="7" destOrd="0" presId="urn:microsoft.com/office/officeart/2005/8/layout/hierarchy3"/>
    <dgm:cxn modelId="{CC5B870C-37A0-4703-B928-84495C18F729}" type="presParOf" srcId="{9FF1E447-5C1A-43DB-B48C-C2F243F1118A}" destId="{8DB47532-43E3-440B-8D1C-DBC72F17142B}" srcOrd="1" destOrd="0" presId="urn:microsoft.com/office/officeart/2005/8/layout/hierarchy3"/>
    <dgm:cxn modelId="{47221EB0-9CB4-4604-BAEC-C822A48ECA6A}" type="presParOf" srcId="{8DB47532-43E3-440B-8D1C-DBC72F17142B}" destId="{0B1E7E23-EB6D-48AC-B22E-064C20475470}" srcOrd="0" destOrd="0" presId="urn:microsoft.com/office/officeart/2005/8/layout/hierarchy3"/>
    <dgm:cxn modelId="{DA804F8A-C501-4E6D-BDB9-798963AC4DAA}" type="presParOf" srcId="{0B1E7E23-EB6D-48AC-B22E-064C20475470}" destId="{2FDB138F-9521-49E5-8C9E-F50A4D472755}" srcOrd="0" destOrd="0" presId="urn:microsoft.com/office/officeart/2005/8/layout/hierarchy3"/>
    <dgm:cxn modelId="{DFE73090-0C03-4C1C-9238-2CABB3CB988C}" type="presParOf" srcId="{0B1E7E23-EB6D-48AC-B22E-064C20475470}" destId="{F56D5B39-32F6-4194-B5CD-CC6C20C58A5E}" srcOrd="1" destOrd="0" presId="urn:microsoft.com/office/officeart/2005/8/layout/hierarchy3"/>
    <dgm:cxn modelId="{7F331407-9692-4C10-8FAB-F8B5C315EBBF}" type="presParOf" srcId="{8DB47532-43E3-440B-8D1C-DBC72F17142B}" destId="{078EB2E4-688E-4354-928B-7368E7D97BCA}" srcOrd="1" destOrd="0" presId="urn:microsoft.com/office/officeart/2005/8/layout/hierarchy3"/>
    <dgm:cxn modelId="{B0EF4A1C-6D08-4CC7-8A8B-C2B0DBA989D7}" type="presParOf" srcId="{078EB2E4-688E-4354-928B-7368E7D97BCA}" destId="{DCF00F9E-B56C-4685-9BDF-CE7EE761179D}" srcOrd="0" destOrd="0" presId="urn:microsoft.com/office/officeart/2005/8/layout/hierarchy3"/>
    <dgm:cxn modelId="{49FF2A68-C110-4F07-82EE-C247EB87B03A}" type="presParOf" srcId="{078EB2E4-688E-4354-928B-7368E7D97BCA}" destId="{B2A730C3-1E41-46D9-9809-C9E82CDC9379}" srcOrd="1" destOrd="0" presId="urn:microsoft.com/office/officeart/2005/8/layout/hierarchy3"/>
    <dgm:cxn modelId="{22292AE1-0E1C-42E4-B1A1-90761A474954}" type="presParOf" srcId="{078EB2E4-688E-4354-928B-7368E7D97BCA}" destId="{DB77333E-8787-4A8C-B59B-680981976E1C}" srcOrd="2" destOrd="0" presId="urn:microsoft.com/office/officeart/2005/8/layout/hierarchy3"/>
    <dgm:cxn modelId="{1E0608DD-23F3-4240-8CE0-6CD1C8D41266}" type="presParOf" srcId="{078EB2E4-688E-4354-928B-7368E7D97BCA}" destId="{95EC2D9F-67A2-4E41-ABB7-635B5139702B}" srcOrd="3" destOrd="0" presId="urn:microsoft.com/office/officeart/2005/8/layout/hierarchy3"/>
    <dgm:cxn modelId="{ED82FFA9-8D7A-45C7-BA64-9B62142EEF2F}" type="presParOf" srcId="{078EB2E4-688E-4354-928B-7368E7D97BCA}" destId="{DC9186D1-2B96-4718-ADD5-2C3E72F551C8}" srcOrd="4" destOrd="0" presId="urn:microsoft.com/office/officeart/2005/8/layout/hierarchy3"/>
    <dgm:cxn modelId="{C4D00AAD-10F5-4761-851A-5C86B6421425}" type="presParOf" srcId="{078EB2E4-688E-4354-928B-7368E7D97BCA}" destId="{EC348F14-993F-4DF8-A1CB-7C6AFDC5A8CC}" srcOrd="5" destOrd="0" presId="urn:microsoft.com/office/officeart/2005/8/layout/hierarchy3"/>
    <dgm:cxn modelId="{F714EC56-3012-4D63-A3BA-17DE025F4E78}" type="presParOf" srcId="{078EB2E4-688E-4354-928B-7368E7D97BCA}" destId="{105AC04E-AF74-4B5D-ACFF-E960B0766A84}" srcOrd="6" destOrd="0" presId="urn:microsoft.com/office/officeart/2005/8/layout/hierarchy3"/>
    <dgm:cxn modelId="{672D822D-6326-491B-B970-5AC896655A08}" type="presParOf" srcId="{078EB2E4-688E-4354-928B-7368E7D97BCA}" destId="{2D26C9F2-1987-45B5-B722-43299893BE11}" srcOrd="7" destOrd="0" presId="urn:microsoft.com/office/officeart/2005/8/layout/hierarchy3"/>
    <dgm:cxn modelId="{FF80C43C-9046-4761-8C95-97835762B7CF}" type="presParOf" srcId="{078EB2E4-688E-4354-928B-7368E7D97BCA}" destId="{57F0BF29-5CD1-4521-AE9F-27D48154BFFA}" srcOrd="8" destOrd="0" presId="urn:microsoft.com/office/officeart/2005/8/layout/hierarchy3"/>
    <dgm:cxn modelId="{76AC172C-C0D9-4EFD-BE33-139F19D2D916}" type="presParOf" srcId="{078EB2E4-688E-4354-928B-7368E7D97BCA}" destId="{2B58C2C9-8D73-4216-B2FA-7ECC4A29806B}" srcOrd="9" destOrd="0" presId="urn:microsoft.com/office/officeart/2005/8/layout/hierarchy3"/>
    <dgm:cxn modelId="{5BAA9D45-3101-424B-817F-15C937B85529}" type="presParOf" srcId="{078EB2E4-688E-4354-928B-7368E7D97BCA}" destId="{CECCF846-520B-4BC5-8CE4-3573117E6BD5}" srcOrd="10" destOrd="0" presId="urn:microsoft.com/office/officeart/2005/8/layout/hierarchy3"/>
    <dgm:cxn modelId="{3C7E3116-E596-403F-9C01-1F8B32EA1B18}" type="presParOf" srcId="{078EB2E4-688E-4354-928B-7368E7D97BCA}" destId="{8DB65B2F-6798-4AD4-BB8E-8CAE7ECED23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698C4-C4C9-43FB-9698-B41354E90CCC}" type="doc">
      <dgm:prSet loTypeId="urn:microsoft.com/office/officeart/2005/8/layout/arrow6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898AF8E-4383-46EA-8BEC-1F1F12D54A2E}">
      <dgm:prSet phldrT="[Texto]"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ဘုရားကိုချစ်ပါ။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07476D-9087-4612-ACA5-F40F1753B5EE}" type="parTrans" cxnId="{134B2CF6-E9A8-4C7B-BEDD-B1AB1C8D8579}">
      <dgm:prSet/>
      <dgm:spPr/>
      <dgm:t>
        <a:bodyPr/>
        <a:lstStyle/>
        <a:p>
          <a:endParaRPr lang="es-ES" sz="2000" b="1"/>
        </a:p>
      </dgm:t>
    </dgm:pt>
    <dgm:pt modelId="{E55E1934-A09F-4CA2-9FBE-D21567AE19F7}" type="sibTrans" cxnId="{134B2CF6-E9A8-4C7B-BEDD-B1AB1C8D8579}">
      <dgm:prSet/>
      <dgm:spPr/>
      <dgm:t>
        <a:bodyPr/>
        <a:lstStyle/>
        <a:p>
          <a:endParaRPr lang="es-ES" sz="2000" b="1"/>
        </a:p>
      </dgm:t>
    </dgm:pt>
    <dgm:pt modelId="{41067449-67EA-4816-973E-D505D79AC166}">
      <dgm:prSet phldrT="[Texto]" custT="1"/>
      <dgm:spPr/>
      <dgm:t>
        <a:bodyPr/>
        <a:lstStyle/>
        <a:p>
          <a:r>
            <a:rPr lang="my-MM" sz="1400" b="1" dirty="0">
              <a:solidFill>
                <a:schemeClr val="bg1"/>
              </a:solidFill>
            </a:rPr>
            <a:t>ရုပ်ထုကိုးကွယ်ခြင်း</a:t>
          </a:r>
          <a:endParaRPr lang="en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96F6AF-F65E-4548-AABB-D6CB9288F1DE}" type="parTrans" cxnId="{1D0C9428-6F42-4AA2-8033-D3928226BF4E}">
      <dgm:prSet/>
      <dgm:spPr/>
      <dgm:t>
        <a:bodyPr/>
        <a:lstStyle/>
        <a:p>
          <a:endParaRPr lang="es-ES" sz="2000" b="1"/>
        </a:p>
      </dgm:t>
    </dgm:pt>
    <dgm:pt modelId="{FE1EB3E1-3139-4C5D-982F-DBEE0304FF51}" type="sibTrans" cxnId="{1D0C9428-6F42-4AA2-8033-D3928226BF4E}">
      <dgm:prSet/>
      <dgm:spPr/>
      <dgm:t>
        <a:bodyPr/>
        <a:lstStyle/>
        <a:p>
          <a:endParaRPr lang="es-ES" sz="2000" b="1"/>
        </a:p>
      </dgm:t>
    </dgm:pt>
    <dgm:pt modelId="{6A806BD8-E887-47C8-9643-FEE6D7C34A0B}" type="pres">
      <dgm:prSet presAssocID="{330698C4-C4C9-43FB-9698-B41354E90CCC}" presName="compositeShape" presStyleCnt="0">
        <dgm:presLayoutVars>
          <dgm:chMax val="2"/>
          <dgm:dir/>
          <dgm:resizeHandles val="exact"/>
        </dgm:presLayoutVars>
      </dgm:prSet>
      <dgm:spPr/>
    </dgm:pt>
    <dgm:pt modelId="{2BF65716-A458-40FB-A46E-24F5D0886127}" type="pres">
      <dgm:prSet presAssocID="{330698C4-C4C9-43FB-9698-B41354E90CCC}" presName="ribbon" presStyleLbl="node1" presStyleIdx="0" presStyleCnt="1" custScaleX="175110"/>
      <dgm:spPr>
        <a:xfrm>
          <a:off x="4" y="0"/>
          <a:ext cx="4464039" cy="1019711"/>
        </a:xfrm>
        <a:prstGeom prst="leftRightRibbon">
          <a:avLst/>
        </a:prstGeom>
        <a:gradFill flip="none" rotWithShape="1">
          <a:gsLst>
            <a:gs pos="1000">
              <a:srgbClr val="FF5050">
                <a:lumMod val="50000"/>
              </a:srgbClr>
            </a:gs>
            <a:gs pos="47000">
              <a:srgbClr val="FF5050">
                <a:lumMod val="75000"/>
              </a:srgbClr>
            </a:gs>
            <a:gs pos="52000">
              <a:srgbClr val="00CC00">
                <a:lumMod val="75000"/>
              </a:srgbClr>
            </a:gs>
            <a:gs pos="100000">
              <a:srgbClr val="00CC00">
                <a:lumMod val="50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gm:spPr>
    </dgm:pt>
    <dgm:pt modelId="{8494FB69-F8B6-4E2E-BAAE-A2C18A844B7E}" type="pres">
      <dgm:prSet presAssocID="{330698C4-C4C9-43FB-9698-B41354E90CCC}" presName="leftArrowText" presStyleLbl="node1" presStyleIdx="0" presStyleCnt="1" custScaleX="205545" custLinFactNeighborX="-48943">
        <dgm:presLayoutVars>
          <dgm:chMax val="0"/>
          <dgm:bulletEnabled val="1"/>
        </dgm:presLayoutVars>
      </dgm:prSet>
      <dgm:spPr/>
    </dgm:pt>
    <dgm:pt modelId="{5282590F-5ED2-42FE-BB30-BE9F2CF4ECE5}" type="pres">
      <dgm:prSet presAssocID="{330698C4-C4C9-43FB-9698-B41354E90CCC}" presName="rightArrowText" presStyleLbl="node1" presStyleIdx="0" presStyleCnt="1" custScaleX="205545" custLinFactNeighborX="40494" custLinFactNeighborY="-201">
        <dgm:presLayoutVars>
          <dgm:chMax val="0"/>
          <dgm:bulletEnabled val="1"/>
        </dgm:presLayoutVars>
      </dgm:prSet>
      <dgm:spPr/>
    </dgm:pt>
  </dgm:ptLst>
  <dgm:cxnLst>
    <dgm:cxn modelId="{1F472B0A-1422-4EEA-8B47-A7EFF00731EE}" type="presOf" srcId="{5898AF8E-4383-46EA-8BEC-1F1F12D54A2E}" destId="{8494FB69-F8B6-4E2E-BAAE-A2C18A844B7E}" srcOrd="0" destOrd="0" presId="urn:microsoft.com/office/officeart/2005/8/layout/arrow6"/>
    <dgm:cxn modelId="{1D0C9428-6F42-4AA2-8033-D3928226BF4E}" srcId="{330698C4-C4C9-43FB-9698-B41354E90CCC}" destId="{41067449-67EA-4816-973E-D505D79AC166}" srcOrd="1" destOrd="0" parTransId="{B696F6AF-F65E-4548-AABB-D6CB9288F1DE}" sibTransId="{FE1EB3E1-3139-4C5D-982F-DBEE0304FF51}"/>
    <dgm:cxn modelId="{327B739B-9721-4D16-BB9E-FB408F928E31}" type="presOf" srcId="{41067449-67EA-4816-973E-D505D79AC166}" destId="{5282590F-5ED2-42FE-BB30-BE9F2CF4ECE5}" srcOrd="0" destOrd="0" presId="urn:microsoft.com/office/officeart/2005/8/layout/arrow6"/>
    <dgm:cxn modelId="{134B2CF6-E9A8-4C7B-BEDD-B1AB1C8D8579}" srcId="{330698C4-C4C9-43FB-9698-B41354E90CCC}" destId="{5898AF8E-4383-46EA-8BEC-1F1F12D54A2E}" srcOrd="0" destOrd="0" parTransId="{8C07476D-9087-4612-ACA5-F40F1753B5EE}" sibTransId="{E55E1934-A09F-4CA2-9FBE-D21567AE19F7}"/>
    <dgm:cxn modelId="{02B810F7-FD5E-4F2E-83E2-D25016C55274}" type="presOf" srcId="{330698C4-C4C9-43FB-9698-B41354E90CCC}" destId="{6A806BD8-E887-47C8-9643-FEE6D7C34A0B}" srcOrd="0" destOrd="0" presId="urn:microsoft.com/office/officeart/2005/8/layout/arrow6"/>
    <dgm:cxn modelId="{C2645695-0915-452E-8CD9-5F55117018F5}" type="presParOf" srcId="{6A806BD8-E887-47C8-9643-FEE6D7C34A0B}" destId="{2BF65716-A458-40FB-A46E-24F5D0886127}" srcOrd="0" destOrd="0" presId="urn:microsoft.com/office/officeart/2005/8/layout/arrow6"/>
    <dgm:cxn modelId="{97E62506-FDCA-43AF-A1FE-C2846C248B35}" type="presParOf" srcId="{6A806BD8-E887-47C8-9643-FEE6D7C34A0B}" destId="{8494FB69-F8B6-4E2E-BAAE-A2C18A844B7E}" srcOrd="1" destOrd="0" presId="urn:microsoft.com/office/officeart/2005/8/layout/arrow6"/>
    <dgm:cxn modelId="{54FE6896-8F42-428C-AEE2-2F8019F75738}" type="presParOf" srcId="{6A806BD8-E887-47C8-9643-FEE6D7C34A0B}" destId="{5282590F-5ED2-42FE-BB30-BE9F2CF4EC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698C4-C4C9-43FB-9698-B41354E90CCC}" type="doc">
      <dgm:prSet loTypeId="urn:microsoft.com/office/officeart/2005/8/layout/arrow6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898AF8E-4383-46EA-8BEC-1F1F12D54A2E}">
      <dgm:prSet phldrT="[Texto]"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သူတစ်ပါးကို ချစ်ခြင်း။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07476D-9087-4612-ACA5-F40F1753B5EE}" type="parTrans" cxnId="{134B2CF6-E9A8-4C7B-BEDD-B1AB1C8D8579}">
      <dgm:prSet/>
      <dgm:spPr/>
      <dgm:t>
        <a:bodyPr/>
        <a:lstStyle/>
        <a:p>
          <a:endParaRPr lang="es-ES" sz="2000" b="1"/>
        </a:p>
      </dgm:t>
    </dgm:pt>
    <dgm:pt modelId="{E55E1934-A09F-4CA2-9FBE-D21567AE19F7}" type="sibTrans" cxnId="{134B2CF6-E9A8-4C7B-BEDD-B1AB1C8D8579}">
      <dgm:prSet/>
      <dgm:spPr/>
      <dgm:t>
        <a:bodyPr/>
        <a:lstStyle/>
        <a:p>
          <a:endParaRPr lang="es-ES" sz="2000" b="1"/>
        </a:p>
      </dgm:t>
    </dgm:pt>
    <dgm:pt modelId="{41067449-67EA-4816-973E-D505D79AC166}">
      <dgm:prSet phldrT="[Texto]"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သူတစ်ပါးကိုထိခိုက်စေခြင်း။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96F6AF-F65E-4548-AABB-D6CB9288F1DE}" type="parTrans" cxnId="{1D0C9428-6F42-4AA2-8033-D3928226BF4E}">
      <dgm:prSet/>
      <dgm:spPr/>
      <dgm:t>
        <a:bodyPr/>
        <a:lstStyle/>
        <a:p>
          <a:endParaRPr lang="es-ES" sz="2000" b="1"/>
        </a:p>
      </dgm:t>
    </dgm:pt>
    <dgm:pt modelId="{FE1EB3E1-3139-4C5D-982F-DBEE0304FF51}" type="sibTrans" cxnId="{1D0C9428-6F42-4AA2-8033-D3928226BF4E}">
      <dgm:prSet/>
      <dgm:spPr/>
      <dgm:t>
        <a:bodyPr/>
        <a:lstStyle/>
        <a:p>
          <a:endParaRPr lang="es-ES" sz="2000" b="1"/>
        </a:p>
      </dgm:t>
    </dgm:pt>
    <dgm:pt modelId="{6A806BD8-E887-47C8-9643-FEE6D7C34A0B}" type="pres">
      <dgm:prSet presAssocID="{330698C4-C4C9-43FB-9698-B41354E90CCC}" presName="compositeShape" presStyleCnt="0">
        <dgm:presLayoutVars>
          <dgm:chMax val="2"/>
          <dgm:dir/>
          <dgm:resizeHandles val="exact"/>
        </dgm:presLayoutVars>
      </dgm:prSet>
      <dgm:spPr/>
    </dgm:pt>
    <dgm:pt modelId="{2BF65716-A458-40FB-A46E-24F5D0886127}" type="pres">
      <dgm:prSet presAssocID="{330698C4-C4C9-43FB-9698-B41354E90CCC}" presName="ribbon" presStyleLbl="node1" presStyleIdx="0" presStyleCnt="1" custScaleX="175110"/>
      <dgm:spPr>
        <a:xfrm>
          <a:off x="4" y="0"/>
          <a:ext cx="4464039" cy="1019711"/>
        </a:xfrm>
        <a:prstGeom prst="leftRightRibbon">
          <a:avLst/>
        </a:prstGeom>
        <a:gradFill flip="none" rotWithShape="1">
          <a:gsLst>
            <a:gs pos="1000">
              <a:srgbClr val="7030A0"/>
            </a:gs>
            <a:gs pos="47000">
              <a:srgbClr val="9751CB"/>
            </a:gs>
            <a:gs pos="52000">
              <a:srgbClr val="00CC00">
                <a:lumMod val="75000"/>
              </a:srgbClr>
            </a:gs>
            <a:gs pos="100000">
              <a:srgbClr val="00CC00">
                <a:lumMod val="50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gm:spPr>
    </dgm:pt>
    <dgm:pt modelId="{8494FB69-F8B6-4E2E-BAAE-A2C18A844B7E}" type="pres">
      <dgm:prSet presAssocID="{330698C4-C4C9-43FB-9698-B41354E90CCC}" presName="leftArrowText" presStyleLbl="node1" presStyleIdx="0" presStyleCnt="1" custScaleX="205545" custLinFactNeighborX="-48943">
        <dgm:presLayoutVars>
          <dgm:chMax val="0"/>
          <dgm:bulletEnabled val="1"/>
        </dgm:presLayoutVars>
      </dgm:prSet>
      <dgm:spPr/>
    </dgm:pt>
    <dgm:pt modelId="{5282590F-5ED2-42FE-BB30-BE9F2CF4ECE5}" type="pres">
      <dgm:prSet presAssocID="{330698C4-C4C9-43FB-9698-B41354E90CCC}" presName="rightArrowText" presStyleLbl="node1" presStyleIdx="0" presStyleCnt="1" custScaleX="205545" custLinFactNeighborX="40494" custLinFactNeighborY="-201">
        <dgm:presLayoutVars>
          <dgm:chMax val="0"/>
          <dgm:bulletEnabled val="1"/>
        </dgm:presLayoutVars>
      </dgm:prSet>
      <dgm:spPr/>
    </dgm:pt>
  </dgm:ptLst>
  <dgm:cxnLst>
    <dgm:cxn modelId="{1F472B0A-1422-4EEA-8B47-A7EFF00731EE}" type="presOf" srcId="{5898AF8E-4383-46EA-8BEC-1F1F12D54A2E}" destId="{8494FB69-F8B6-4E2E-BAAE-A2C18A844B7E}" srcOrd="0" destOrd="0" presId="urn:microsoft.com/office/officeart/2005/8/layout/arrow6"/>
    <dgm:cxn modelId="{1D0C9428-6F42-4AA2-8033-D3928226BF4E}" srcId="{330698C4-C4C9-43FB-9698-B41354E90CCC}" destId="{41067449-67EA-4816-973E-D505D79AC166}" srcOrd="1" destOrd="0" parTransId="{B696F6AF-F65E-4548-AABB-D6CB9288F1DE}" sibTransId="{FE1EB3E1-3139-4C5D-982F-DBEE0304FF51}"/>
    <dgm:cxn modelId="{327B739B-9721-4D16-BB9E-FB408F928E31}" type="presOf" srcId="{41067449-67EA-4816-973E-D505D79AC166}" destId="{5282590F-5ED2-42FE-BB30-BE9F2CF4ECE5}" srcOrd="0" destOrd="0" presId="urn:microsoft.com/office/officeart/2005/8/layout/arrow6"/>
    <dgm:cxn modelId="{134B2CF6-E9A8-4C7B-BEDD-B1AB1C8D8579}" srcId="{330698C4-C4C9-43FB-9698-B41354E90CCC}" destId="{5898AF8E-4383-46EA-8BEC-1F1F12D54A2E}" srcOrd="0" destOrd="0" parTransId="{8C07476D-9087-4612-ACA5-F40F1753B5EE}" sibTransId="{E55E1934-A09F-4CA2-9FBE-D21567AE19F7}"/>
    <dgm:cxn modelId="{02B810F7-FD5E-4F2E-83E2-D25016C55274}" type="presOf" srcId="{330698C4-C4C9-43FB-9698-B41354E90CCC}" destId="{6A806BD8-E887-47C8-9643-FEE6D7C34A0B}" srcOrd="0" destOrd="0" presId="urn:microsoft.com/office/officeart/2005/8/layout/arrow6"/>
    <dgm:cxn modelId="{C2645695-0915-452E-8CD9-5F55117018F5}" type="presParOf" srcId="{6A806BD8-E887-47C8-9643-FEE6D7C34A0B}" destId="{2BF65716-A458-40FB-A46E-24F5D0886127}" srcOrd="0" destOrd="0" presId="urn:microsoft.com/office/officeart/2005/8/layout/arrow6"/>
    <dgm:cxn modelId="{97E62506-FDCA-43AF-A1FE-C2846C248B35}" type="presParOf" srcId="{6A806BD8-E887-47C8-9643-FEE6D7C34A0B}" destId="{8494FB69-F8B6-4E2E-BAAE-A2C18A844B7E}" srcOrd="1" destOrd="0" presId="urn:microsoft.com/office/officeart/2005/8/layout/arrow6"/>
    <dgm:cxn modelId="{54FE6896-8F42-428C-AEE2-2F8019F75738}" type="presParOf" srcId="{6A806BD8-E887-47C8-9643-FEE6D7C34A0B}" destId="{5282590F-5ED2-42FE-BB30-BE9F2CF4EC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C7DC3-E025-4B8F-91EB-D0A53DDCF38F}">
      <dsp:nvSpPr>
        <dsp:cNvPr id="0" name=""/>
        <dsp:cNvSpPr/>
      </dsp:nvSpPr>
      <dsp:spPr>
        <a:xfrm>
          <a:off x="63467" y="781"/>
          <a:ext cx="2629183" cy="537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ဘုရားသခင်ကိုချစ်ပါ။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197" y="16511"/>
        <a:ext cx="2597723" cy="505614"/>
      </dsp:txXfrm>
    </dsp:sp>
    <dsp:sp modelId="{8FD5CF68-FB6A-4072-ACD3-CBD424AE9D2E}">
      <dsp:nvSpPr>
        <dsp:cNvPr id="0" name=""/>
        <dsp:cNvSpPr/>
      </dsp:nvSpPr>
      <dsp:spPr>
        <a:xfrm>
          <a:off x="326385" y="537856"/>
          <a:ext cx="109478" cy="4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05"/>
              </a:lnTo>
              <a:lnTo>
                <a:pt x="109478" y="402805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E2319-0206-4761-BD21-CE45A679A811}">
      <dsp:nvSpPr>
        <dsp:cNvPr id="0" name=""/>
        <dsp:cNvSpPr/>
      </dsp:nvSpPr>
      <dsp:spPr>
        <a:xfrm>
          <a:off x="435864" y="672124"/>
          <a:ext cx="2987396" cy="53707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l" defTabSz="66675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1500" b="1" kern="1200" dirty="0">
            <a:solidFill>
              <a:srgbClr val="C00000"/>
            </a:solidFill>
          </a:endParaRPr>
        </a:p>
        <a:p>
          <a:pPr marL="0" lvl="0" indent="0" algn="l" defTabSz="66675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500" b="1" kern="1200" dirty="0">
              <a:solidFill>
                <a:srgbClr val="C00000"/>
              </a:solidFill>
            </a:rPr>
            <a:t>I</a:t>
          </a:r>
          <a:r>
            <a:rPr lang="my-MM" sz="1500" b="1" kern="1200" dirty="0">
              <a:solidFill>
                <a:schemeClr val="tx1"/>
              </a:solidFill>
            </a:rPr>
            <a:t>ဘုရားသခင်သည်သင်၏တစ်ဦးတည်းသောချစ်ခြင်းမေတ္တာဖြစ်ပါစေ။
</a:t>
          </a:r>
          <a:r>
            <a:rPr lang="en-US" sz="1500" b="1" kern="1200" dirty="0">
              <a:solidFill>
                <a:schemeClr val="tx1"/>
              </a:solidFill>
            </a:rPr>
            <a:t> .</a:t>
          </a:r>
          <a:endParaRPr lang="en" sz="1500" b="1" kern="1200" dirty="0">
            <a:solidFill>
              <a:schemeClr val="tx1"/>
            </a:solidFill>
          </a:endParaRPr>
        </a:p>
      </dsp:txBody>
      <dsp:txXfrm>
        <a:off x="451594" y="687854"/>
        <a:ext cx="2955936" cy="505614"/>
      </dsp:txXfrm>
    </dsp:sp>
    <dsp:sp modelId="{E31ADCE9-7BE9-4533-8D8B-F17A4C963456}">
      <dsp:nvSpPr>
        <dsp:cNvPr id="0" name=""/>
        <dsp:cNvSpPr/>
      </dsp:nvSpPr>
      <dsp:spPr>
        <a:xfrm>
          <a:off x="326385" y="537856"/>
          <a:ext cx="109478" cy="1250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61"/>
              </a:lnTo>
              <a:lnTo>
                <a:pt x="109478" y="1250561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119AE-F131-4EF8-8C8F-531C779F0787}">
      <dsp:nvSpPr>
        <dsp:cNvPr id="0" name=""/>
        <dsp:cNvSpPr/>
      </dsp:nvSpPr>
      <dsp:spPr>
        <a:xfrm>
          <a:off x="435864" y="1343467"/>
          <a:ext cx="2987396" cy="8898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II</a:t>
          </a:r>
          <a:r>
            <a:rPr lang="my-MM" sz="1400" b="1" kern="1200" dirty="0">
              <a:solidFill>
                <a:schemeClr val="tx1"/>
              </a:solidFill>
            </a:rPr>
            <a:t>ဘုရားသခင်သည်သင်၏မေတ္တာကိုခံယူ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</a:rPr>
            <a:t>ရန်ကြားခံများမလိုအပ်ပါ။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461928" y="1369531"/>
        <a:ext cx="2935268" cy="837771"/>
      </dsp:txXfrm>
    </dsp:sp>
    <dsp:sp modelId="{BE34478B-861B-4089-BC5F-9BCB1E72637F}">
      <dsp:nvSpPr>
        <dsp:cNvPr id="0" name=""/>
        <dsp:cNvSpPr/>
      </dsp:nvSpPr>
      <dsp:spPr>
        <a:xfrm>
          <a:off x="326385" y="537856"/>
          <a:ext cx="109478" cy="224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635"/>
              </a:lnTo>
              <a:lnTo>
                <a:pt x="109478" y="2246635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5EDAE-90BF-40F2-83F1-DD1ECB036595}">
      <dsp:nvSpPr>
        <dsp:cNvPr id="0" name=""/>
        <dsp:cNvSpPr/>
      </dsp:nvSpPr>
      <dsp:spPr>
        <a:xfrm>
          <a:off x="435864" y="2367636"/>
          <a:ext cx="2987396" cy="83371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III </a:t>
          </a:r>
          <a:r>
            <a:rPr lang="my-MM" sz="1400" b="1" kern="1200" dirty="0">
              <a:solidFill>
                <a:schemeClr val="tx1"/>
              </a:solidFill>
            </a:rPr>
            <a:t>နာမတော်ကို ရိုသေခြင်းအားဖြင့် ဘုရားသခင်ကို ချစ်ကြောင်း ပြသပါ။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460283" y="2392055"/>
        <a:ext cx="2938558" cy="784873"/>
      </dsp:txXfrm>
    </dsp:sp>
    <dsp:sp modelId="{E3747915-E85C-4CED-87A1-565CE63BD010}">
      <dsp:nvSpPr>
        <dsp:cNvPr id="0" name=""/>
        <dsp:cNvSpPr/>
      </dsp:nvSpPr>
      <dsp:spPr>
        <a:xfrm>
          <a:off x="326385" y="537856"/>
          <a:ext cx="109478" cy="333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929"/>
              </a:lnTo>
              <a:lnTo>
                <a:pt x="109478" y="3335929"/>
              </a:lnTo>
            </a:path>
          </a:pathLst>
        </a:custGeom>
        <a:noFill/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44955-978C-4C03-837B-F87190B1A44A}">
      <dsp:nvSpPr>
        <dsp:cNvPr id="0" name=""/>
        <dsp:cNvSpPr/>
      </dsp:nvSpPr>
      <dsp:spPr>
        <a:xfrm>
          <a:off x="435864" y="3335616"/>
          <a:ext cx="2987396" cy="107633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IV </a:t>
          </a:r>
          <a:r>
            <a:rPr lang="my-MM" sz="1400" b="1" kern="1200" dirty="0">
              <a:solidFill>
                <a:schemeClr val="tx1"/>
              </a:solidFill>
            </a:rPr>
            <a:t>သင်ချစ်မြတ်နိုးသော ဖန်ဆင်းရှင်နှင့် ရွေးနုတ်ရှင်နှင့်စပ်လျဉ်း၍ စနေနေ့ကို အပ်နှံပါ။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467389" y="3367141"/>
        <a:ext cx="2924346" cy="1013289"/>
      </dsp:txXfrm>
    </dsp:sp>
    <dsp:sp modelId="{2FDB138F-9521-49E5-8C9E-F50A4D472755}">
      <dsp:nvSpPr>
        <dsp:cNvPr id="0" name=""/>
        <dsp:cNvSpPr/>
      </dsp:nvSpPr>
      <dsp:spPr>
        <a:xfrm>
          <a:off x="3319401" y="781"/>
          <a:ext cx="2629183" cy="537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039990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039990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039990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b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သင့်အိမ်နီးချင်းကိုချစ်ပါ။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35131" y="16511"/>
        <a:ext cx="2597723" cy="505614"/>
      </dsp:txXfrm>
    </dsp:sp>
    <dsp:sp modelId="{DCF00F9E-B56C-4685-9BDF-CE7EE761179D}">
      <dsp:nvSpPr>
        <dsp:cNvPr id="0" name=""/>
        <dsp:cNvSpPr/>
      </dsp:nvSpPr>
      <dsp:spPr>
        <a:xfrm>
          <a:off x="3582319" y="537856"/>
          <a:ext cx="262918" cy="4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05"/>
              </a:lnTo>
              <a:lnTo>
                <a:pt x="262918" y="40280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30C3-1E41-46D9-9809-C9E82CDC9379}">
      <dsp:nvSpPr>
        <dsp:cNvPr id="0" name=""/>
        <dsp:cNvSpPr/>
      </dsp:nvSpPr>
      <dsp:spPr>
        <a:xfrm>
          <a:off x="3845237" y="672124"/>
          <a:ext cx="2987396" cy="53707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bg2">
              <a:lumMod val="1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V </a:t>
          </a:r>
          <a:r>
            <a:rPr lang="my-MM" sz="1400" b="1" kern="1200" dirty="0">
              <a:solidFill>
                <a:schemeClr val="tx1"/>
              </a:solidFill>
            </a:rPr>
            <a:t>မိဘကို အချိန်တိုင်းချစ်ပါ။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3860967" y="687854"/>
        <a:ext cx="2955936" cy="505614"/>
      </dsp:txXfrm>
    </dsp:sp>
    <dsp:sp modelId="{DB77333E-8787-4A8C-B59B-680981976E1C}">
      <dsp:nvSpPr>
        <dsp:cNvPr id="0" name=""/>
        <dsp:cNvSpPr/>
      </dsp:nvSpPr>
      <dsp:spPr>
        <a:xfrm>
          <a:off x="3582319" y="537856"/>
          <a:ext cx="262918" cy="123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857"/>
              </a:lnTo>
              <a:lnTo>
                <a:pt x="262918" y="123785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C2D9F-67A2-4E41-ABB7-635B5139702B}">
      <dsp:nvSpPr>
        <dsp:cNvPr id="0" name=""/>
        <dsp:cNvSpPr/>
      </dsp:nvSpPr>
      <dsp:spPr>
        <a:xfrm>
          <a:off x="3845237" y="1343467"/>
          <a:ext cx="2987396" cy="864490"/>
        </a:xfrm>
        <a:prstGeom prst="roundRect">
          <a:avLst>
            <a:gd name="adj" fmla="val 10000"/>
          </a:avLst>
        </a:prstGeom>
        <a:solidFill>
          <a:srgbClr val="CCFFFF"/>
        </a:solidFill>
        <a:ln w="38100" cap="flat" cmpd="sng" algn="ctr">
          <a:solidFill>
            <a:srgbClr val="33CCCC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b" anchorCtr="0">
          <a:noAutofit/>
        </a:bodyPr>
        <a:lstStyle/>
        <a:p>
          <a:pPr marL="0" lvl="0" indent="0" algn="l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VI</a:t>
          </a:r>
          <a:r>
            <a:rPr lang="my-MM" sz="1400" b="1" kern="1200" dirty="0">
              <a:solidFill>
                <a:schemeClr val="tx1"/>
              </a:solidFill>
            </a:rPr>
            <a:t>အခြားသူများ၏ဘဝနှင့်ခံစားချက်များကိုလေးစားခြင်းဖြင့်သင်၏မေတ္တာကိုပြသပါ။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3870557" y="1368787"/>
        <a:ext cx="2936756" cy="813850"/>
      </dsp:txXfrm>
    </dsp:sp>
    <dsp:sp modelId="{DC9186D1-2B96-4718-ADD5-2C3E72F551C8}">
      <dsp:nvSpPr>
        <dsp:cNvPr id="0" name=""/>
        <dsp:cNvSpPr/>
      </dsp:nvSpPr>
      <dsp:spPr>
        <a:xfrm>
          <a:off x="3582319" y="537856"/>
          <a:ext cx="262918" cy="207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908"/>
              </a:lnTo>
              <a:lnTo>
                <a:pt x="262918" y="2072908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48F14-993F-4DF8-A1CB-7C6AFDC5A8CC}">
      <dsp:nvSpPr>
        <dsp:cNvPr id="0" name=""/>
        <dsp:cNvSpPr/>
      </dsp:nvSpPr>
      <dsp:spPr>
        <a:xfrm>
          <a:off x="3845237" y="2342227"/>
          <a:ext cx="2987396" cy="53707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b" anchorCtr="0">
          <a:noAutofit/>
        </a:bodyPr>
        <a:lstStyle/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14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14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14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14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" sz="1400" b="1" kern="1200" dirty="0">
            <a:solidFill>
              <a:srgbClr val="C00000"/>
            </a:solidFill>
          </a:endParaRPr>
        </a:p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VII</a:t>
          </a:r>
          <a:r>
            <a:rPr lang="en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သင့်အိမ်ထောင်ဖက်ကို ချစ်ပြီး အမြဲသစ္စာရှိပါ။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3860967" y="2357957"/>
        <a:ext cx="2955936" cy="505614"/>
      </dsp:txXfrm>
    </dsp:sp>
    <dsp:sp modelId="{105AC04E-AF74-4B5D-ACFF-E960B0766A84}">
      <dsp:nvSpPr>
        <dsp:cNvPr id="0" name=""/>
        <dsp:cNvSpPr/>
      </dsp:nvSpPr>
      <dsp:spPr>
        <a:xfrm>
          <a:off x="3582319" y="537856"/>
          <a:ext cx="262918" cy="274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251"/>
              </a:lnTo>
              <a:lnTo>
                <a:pt x="262918" y="274425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6C9F2-1987-45B5-B722-43299893BE11}">
      <dsp:nvSpPr>
        <dsp:cNvPr id="0" name=""/>
        <dsp:cNvSpPr/>
      </dsp:nvSpPr>
      <dsp:spPr>
        <a:xfrm>
          <a:off x="3845237" y="3013570"/>
          <a:ext cx="2987396" cy="537074"/>
        </a:xfrm>
        <a:prstGeom prst="roundRect">
          <a:avLst>
            <a:gd name="adj" fmla="val 10000"/>
          </a:avLst>
        </a:prstGeom>
        <a:solidFill>
          <a:srgbClr val="E0D1FF"/>
        </a:solidFill>
        <a:ln w="38100" cap="flat" cmpd="sng" algn="ctr">
          <a:solidFill>
            <a:srgbClr val="9966FF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VIII</a:t>
          </a:r>
          <a:r>
            <a:rPr lang="my-MM" sz="1400" b="1" kern="1200" dirty="0">
              <a:solidFill>
                <a:schemeClr val="tx1"/>
              </a:solidFill>
            </a:rPr>
            <a:t>အချစ်သည်တစ်ပါးသူပိုင်ဆိုင်သောအရာကို လေးစားသည်။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3860967" y="3029300"/>
        <a:ext cx="2955936" cy="505614"/>
      </dsp:txXfrm>
    </dsp:sp>
    <dsp:sp modelId="{57F0BF29-5CD1-4521-AE9F-27D48154BFFA}">
      <dsp:nvSpPr>
        <dsp:cNvPr id="0" name=""/>
        <dsp:cNvSpPr/>
      </dsp:nvSpPr>
      <dsp:spPr>
        <a:xfrm>
          <a:off x="3582319" y="537856"/>
          <a:ext cx="262918" cy="3415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5594"/>
              </a:lnTo>
              <a:lnTo>
                <a:pt x="262918" y="341559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8C2C9-8D73-4216-B2FA-7ECC4A29806B}">
      <dsp:nvSpPr>
        <dsp:cNvPr id="0" name=""/>
        <dsp:cNvSpPr/>
      </dsp:nvSpPr>
      <dsp:spPr>
        <a:xfrm>
          <a:off x="3845237" y="3684913"/>
          <a:ext cx="2987396" cy="537074"/>
        </a:xfrm>
        <a:prstGeom prst="roundRect">
          <a:avLst>
            <a:gd name="adj" fmla="val 10000"/>
          </a:avLst>
        </a:prstGeom>
        <a:solidFill>
          <a:srgbClr val="DFE4D8"/>
        </a:solidFill>
        <a:ln w="38100" cap="flat" cmpd="sng" algn="ctr">
          <a:solidFill>
            <a:srgbClr val="475139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IX </a:t>
          </a:r>
          <a:r>
            <a:rPr lang="my-MM" sz="1400" b="1" kern="1200" dirty="0">
              <a:solidFill>
                <a:schemeClr val="tx1"/>
              </a:solidFill>
            </a:rPr>
            <a:t>သူ့စကားကြောင့် မနာကျင်ဘဲ ချစ်ပါ။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3860967" y="3700643"/>
        <a:ext cx="2955936" cy="505614"/>
      </dsp:txXfrm>
    </dsp:sp>
    <dsp:sp modelId="{CECCF846-520B-4BC5-8CE4-3573117E6BD5}">
      <dsp:nvSpPr>
        <dsp:cNvPr id="0" name=""/>
        <dsp:cNvSpPr/>
      </dsp:nvSpPr>
      <dsp:spPr>
        <a:xfrm>
          <a:off x="3582319" y="537856"/>
          <a:ext cx="262918" cy="4206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339"/>
              </a:lnTo>
              <a:lnTo>
                <a:pt x="262918" y="420633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65B2F-6798-4AD4-BB8E-8CAE7ECED23D}">
      <dsp:nvSpPr>
        <dsp:cNvPr id="0" name=""/>
        <dsp:cNvSpPr/>
      </dsp:nvSpPr>
      <dsp:spPr>
        <a:xfrm>
          <a:off x="3845237" y="4356256"/>
          <a:ext cx="2987396" cy="77587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prstClr val="white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rgbClr val="C00000"/>
              </a:solidFill>
            </a:rPr>
            <a:t>X</a:t>
          </a:r>
          <a:r>
            <a:rPr lang="en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  <a:latin typeface="Aptos" panose="02110004020202020204"/>
              <a:ea typeface="+mn-ea"/>
              <a:cs typeface="+mn-cs"/>
            </a:rPr>
            <a:t>ကိုယ်ချစ်တဲ့သူနဲ့ ပိုင်ဆိုင်တဲ့အရာကို လိုချင်တပ်မက်မှုမရှိဘဲ ချစ်ပါ။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3867962" y="4378981"/>
        <a:ext cx="2941946" cy="730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65716-A458-40FB-A46E-24F5D0886127}">
      <dsp:nvSpPr>
        <dsp:cNvPr id="0" name=""/>
        <dsp:cNvSpPr/>
      </dsp:nvSpPr>
      <dsp:spPr>
        <a:xfrm>
          <a:off x="4" y="0"/>
          <a:ext cx="4464039" cy="1019711"/>
        </a:xfrm>
        <a:prstGeom prst="leftRightRibbon">
          <a:avLst/>
        </a:prstGeom>
        <a:gradFill flip="none" rotWithShape="1">
          <a:gsLst>
            <a:gs pos="1000">
              <a:srgbClr val="FF5050">
                <a:lumMod val="50000"/>
              </a:srgbClr>
            </a:gs>
            <a:gs pos="47000">
              <a:srgbClr val="FF5050">
                <a:lumMod val="75000"/>
              </a:srgbClr>
            </a:gs>
            <a:gs pos="52000">
              <a:srgbClr val="00CC00">
                <a:lumMod val="75000"/>
              </a:srgbClr>
            </a:gs>
            <a:gs pos="100000">
              <a:srgbClr val="00CC00">
                <a:lumMod val="50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FB69-F8B6-4E2E-BAAE-A2C18A844B7E}">
      <dsp:nvSpPr>
        <dsp:cNvPr id="0" name=""/>
        <dsp:cNvSpPr/>
      </dsp:nvSpPr>
      <dsp:spPr>
        <a:xfrm>
          <a:off x="407605" y="178449"/>
          <a:ext cx="1729171" cy="4996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ဘုရားကိုချစ်ပါ။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605" y="178449"/>
        <a:ext cx="1729171" cy="499658"/>
      </dsp:txXfrm>
    </dsp:sp>
    <dsp:sp modelId="{5282590F-5ED2-42FE-BB30-BE9F2CF4ECE5}">
      <dsp:nvSpPr>
        <dsp:cNvPr id="0" name=""/>
        <dsp:cNvSpPr/>
      </dsp:nvSpPr>
      <dsp:spPr>
        <a:xfrm>
          <a:off x="2109949" y="340598"/>
          <a:ext cx="2043565" cy="4996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solidFill>
                <a:schemeClr val="bg1"/>
              </a:solidFill>
            </a:rPr>
            <a:t>ရုပ်ထုကိုးကွယ်ခြင်း</a:t>
          </a:r>
          <a:endParaRPr lang="en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9949" y="340598"/>
        <a:ext cx="2043565" cy="499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65716-A458-40FB-A46E-24F5D0886127}">
      <dsp:nvSpPr>
        <dsp:cNvPr id="0" name=""/>
        <dsp:cNvSpPr/>
      </dsp:nvSpPr>
      <dsp:spPr>
        <a:xfrm>
          <a:off x="4" y="0"/>
          <a:ext cx="4464039" cy="1019711"/>
        </a:xfrm>
        <a:prstGeom prst="leftRightRibbon">
          <a:avLst/>
        </a:prstGeom>
        <a:gradFill flip="none" rotWithShape="1">
          <a:gsLst>
            <a:gs pos="1000">
              <a:srgbClr val="7030A0"/>
            </a:gs>
            <a:gs pos="47000">
              <a:srgbClr val="9751CB"/>
            </a:gs>
            <a:gs pos="52000">
              <a:srgbClr val="00CC00">
                <a:lumMod val="75000"/>
              </a:srgbClr>
            </a:gs>
            <a:gs pos="100000">
              <a:srgbClr val="00CC00">
                <a:lumMod val="50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FB69-F8B6-4E2E-BAAE-A2C18A844B7E}">
      <dsp:nvSpPr>
        <dsp:cNvPr id="0" name=""/>
        <dsp:cNvSpPr/>
      </dsp:nvSpPr>
      <dsp:spPr>
        <a:xfrm>
          <a:off x="407605" y="178449"/>
          <a:ext cx="1729171" cy="4996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သူတစ်ပါးကို ချစ်ခြင်း။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7605" y="178449"/>
        <a:ext cx="1729171" cy="499658"/>
      </dsp:txXfrm>
    </dsp:sp>
    <dsp:sp modelId="{5282590F-5ED2-42FE-BB30-BE9F2CF4ECE5}">
      <dsp:nvSpPr>
        <dsp:cNvPr id="0" name=""/>
        <dsp:cNvSpPr/>
      </dsp:nvSpPr>
      <dsp:spPr>
        <a:xfrm>
          <a:off x="2109949" y="340598"/>
          <a:ext cx="2043565" cy="4996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သူတစ်ပါးကိုထိခိုက်စေခြင်း။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9949" y="340598"/>
        <a:ext cx="2043565" cy="49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E047B-74BD-4412-92F7-AF0CA6AE799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3CE4-33F2-40C6-8DDE-CE309F324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C5078-F792-400E-B399-95E9722B00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19905-630B-2C1F-4626-EC531F08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2D837A-E384-5EFD-2846-313605108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DA530-533D-3124-4C73-DDE84A8F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D05B1-923E-FD07-9332-713AAF51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095B56-E8F6-E007-FC36-C95F0BD2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7810B-BCDB-1DD8-B2C2-0A038ED1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6F93C8-6BC3-011D-8F14-CF78BD897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9DAB6-AFFF-2381-9F5B-956150DA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267190-89AF-D1A3-A548-34488EE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151A3-4DCA-1EE9-FC61-D649A5CD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BC4BCD-B6E5-677F-5A04-781D57C35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466815-2B1D-AC17-62CB-22878AB9F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1EB63E-5FB3-9049-1966-B1CF10CA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5AEC64-5FFE-1727-1FE4-7267B67A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FA0CD-F1FF-8E69-DB78-E9CE3687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1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78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92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2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65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96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295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57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62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B6DF0-E29A-C62F-E680-4EA09F56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16D54-CC96-956C-E8AE-A7A04D155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E1D121-BBC5-E20F-A9B1-A1C9F335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1E59D-A5DC-F639-8C7E-F398E6E1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CC3C-E895-A4CF-3BB9-BA15A4EC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2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60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33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68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28D17-16BD-878E-8599-C14C4AE2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9A2C6F-AC6B-A1AB-D82F-00A472F04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C7323-ED32-5094-916C-96BFCF20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5ECC0-5C55-308D-587C-76823AC6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A2A79E-5F63-8CDE-CFA4-BCC7195D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0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30EC-BE5B-4100-8782-1545281B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89FA1-B3CC-CEA0-7F1A-8AC7DF528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35FB60-5726-3C6C-9E8C-AECB85C2F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49F80A-0A6C-A6FA-87CC-DF580CEF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B64902-A43C-0E29-3AA0-6B4ACD9C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6E1C37-F711-EF02-11BA-A69F1662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7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DBB05-BE55-0CA3-3801-D75E58C5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D0146-F372-8EEC-4DB3-94024572B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FA94C9-2E13-5679-194F-DF74DC566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A16F6E-D68B-2222-455D-B33F3A75C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9C6F5B-528B-21C4-E1D4-C547DC17D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976A10-0915-9F6C-5ACE-698A7AC5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CD4B21-FC42-C9E1-5F09-747C3891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D31D73-3A27-F384-9AA4-F2D4F8B6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5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26109-A7DE-363E-57BA-7DB79D97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475452-F93F-ADB5-62CA-5C0C8A7F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7D81CB-D8B8-EC6A-E2A3-A7190A6F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68F820-B59A-14FD-DD54-E5B9E30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4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5EDECC-0C5A-5122-045E-3ED29FF6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6500D8-0FFE-5FD6-1A23-91001745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CB0C14-C549-D0E5-0CCA-91A0B4B2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3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6DD97-B161-331B-B992-D1E5C717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F3CC92-2A1A-E6E4-57C4-9579C482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1CB134-447F-EB17-5A1F-7B036B8EB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6504DE-6B4B-FA32-2E8E-E7A49286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3BCCD-1AEE-4E83-BC91-9122B6A1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F0B262-6082-E0F8-A90E-2F1E9F95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5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49559-37CD-372A-64B7-B6A8FCA1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6CCB7D-FE75-2854-AD13-27901F926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790516-76AF-C24C-452A-A0111BD53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498F94-798F-1E7C-D396-A428C1A3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4FB9C8-CD9D-06F7-0B08-0827087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C8EFF8-60FB-248D-8F26-331231D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76523-4034-B1C4-230C-2559F376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F20ED0-A7A7-9CE3-A9F7-52A3D0A1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FEA19-4C9E-29A6-2C67-0939529C8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30FDB-721F-4A1F-AE72-94924724CC76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F0DEE-808C-FDCE-F7E2-2D4D5B8FB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5DFA4B-9C8F-A83F-5439-23E407674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997C3E-E2CF-4EDF-AB50-F82AB3BA1A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37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09/03/2025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36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20.jpeg"/><Relationship Id="rId10" Type="http://schemas.openxmlformats.org/officeDocument/2006/relationships/diagramData" Target="../diagrams/data3.xml"/><Relationship Id="rId19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B5552-49F8-3BCD-23AE-AA88CB6CA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junto a un avión&#10;&#10;El contenido generado por IA puede ser incorrecto.">
            <a:extLst>
              <a:ext uri="{FF2B5EF4-FFF2-40B4-BE49-F238E27FC236}">
                <a16:creationId xmlns:a16="http://schemas.microsoft.com/office/drawing/2014/main" id="{7C98BAC7-8F22-9315-E6E9-F94459187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178763" y="318662"/>
            <a:ext cx="11834474" cy="555684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81EEB6-402B-528D-D79A-35FF0C5C7BAD}"/>
              </a:ext>
            </a:extLst>
          </p:cNvPr>
          <p:cNvSpPr txBox="1"/>
          <p:nvPr/>
        </p:nvSpPr>
        <p:spPr>
          <a:xfrm>
            <a:off x="178763" y="6050602"/>
            <a:ext cx="11834474" cy="64411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2400000"/>
              </a:lightRig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မေတ္တာနှင့်တရားမျှတခြင်း၊ အကြီးမားဆုံးပညတ်နှစ်ပါး</a:t>
            </a:r>
            <a:endParaRPr kumimoji="0" lang="en" sz="3100" b="1" i="0" u="none" strike="noStrike" kern="1200" cap="none" spc="0" normalizeH="0" baseline="0" noProof="0" dirty="0">
              <a:ln w="0"/>
              <a:gradFill>
                <a:gsLst>
                  <a:gs pos="0">
                    <a:srgbClr val="FF9900">
                      <a:lumMod val="50000"/>
                    </a:srgbClr>
                  </a:gs>
                  <a:gs pos="50000">
                    <a:srgbClr val="FF9900"/>
                  </a:gs>
                  <a:gs pos="100000">
                    <a:srgbClr val="FF990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stA="69000" endPos="620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038ED0-88E0-033E-7D40-72CDBAA3077C}"/>
              </a:ext>
            </a:extLst>
          </p:cNvPr>
          <p:cNvSpPr txBox="1"/>
          <p:nvPr/>
        </p:nvSpPr>
        <p:spPr>
          <a:xfrm>
            <a:off x="8359091" y="-19456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12 for March 22, 2025</a:t>
            </a:r>
          </a:p>
        </p:txBody>
      </p:sp>
    </p:spTree>
    <p:extLst>
      <p:ext uri="{BB962C8B-B14F-4D97-AF65-F5344CB8AC3E}">
        <p14:creationId xmlns:p14="http://schemas.microsoft.com/office/powerpoint/2010/main" val="1806639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bujo de un monstruo&#10;&#10;El contenido generado por IA puede ser incorrecto.">
            <a:extLst>
              <a:ext uri="{FF2B5EF4-FFF2-40B4-BE49-F238E27FC236}">
                <a16:creationId xmlns:a16="http://schemas.microsoft.com/office/drawing/2014/main" id="{A94F4182-5543-E8B5-1324-72EBD8B5D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873" y="719048"/>
            <a:ext cx="4972969" cy="3318523"/>
          </a:xfrm>
          <a:prstGeom prst="rect">
            <a:avLst/>
          </a:prstGeom>
          <a:ln w="38100" cap="sq">
            <a:gradFill flip="none" rotWithShape="1">
              <a:gsLst>
                <a:gs pos="0">
                  <a:srgbClr val="103F7E"/>
                </a:gs>
                <a:gs pos="66000">
                  <a:srgbClr val="4C81A1"/>
                </a:gs>
                <a:gs pos="60000">
                  <a:srgbClr val="4C81A1"/>
                </a:gs>
                <a:gs pos="59000">
                  <a:srgbClr val="103F7E"/>
                </a:gs>
                <a:gs pos="6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713305-88CB-1035-2BE0-2A7B16351131}"/>
              </a:ext>
            </a:extLst>
          </p:cNvPr>
          <p:cNvSpPr txBox="1"/>
          <p:nvPr/>
        </p:nvSpPr>
        <p:spPr>
          <a:xfrm>
            <a:off x="-1" y="10111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ငါ့အိမ်နီးချင်းက ဘယ်သူလဲ။</a:t>
            </a:r>
            <a:endParaRPr kumimoji="0" lang="en" sz="3200" b="1" i="0" u="none" strike="noStrike" kern="1200" cap="none" spc="600" normalizeH="0" baseline="0" noProof="0" dirty="0">
              <a:ln w="22225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A06DD2-A5BF-1287-FFF1-B901860DD8AF}"/>
              </a:ext>
            </a:extLst>
          </p:cNvPr>
          <p:cNvSpPr txBox="1"/>
          <p:nvPr/>
        </p:nvSpPr>
        <p:spPr>
          <a:xfrm>
            <a:off x="1" y="593528"/>
            <a:ext cx="6965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chemeClr val="bg1"/>
                </a:solidFill>
              </a:rPr>
              <a:t>ထို​သူ​သုံး​ဦး​တို့​တွင်မည်သူ​သည်ဓားပြ​လက်​တွင်း​သို့ကျရောက်​ခဲ့​သူ​၏​ဝန်းကျင်​၌​ရှိ​သော​သူဖြစ်​သည်​ဟုသင်​ထင်​သနည်း”​ဟူ၍မေး​တော်မူ​၏။ 37ထို​သူ​က​ လည်း“သူ့​အပေါ်​ကရုဏာ​ပြ​သော​သူ​ဖြစ်​ပါ​၏”​ဟုလျှောက်​လျှင်ယေရှု​က“သင်​သည်​လည်း သွား​၍ ထိုနည်းတူ​ပြု​လော့”​ဟု မိန့်​တော်မူ​၏။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(Luke 10:36-37)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F83E4F-B136-0036-1290-7B8A0A5859C0}"/>
              </a:ext>
            </a:extLst>
          </p:cNvPr>
          <p:cNvSpPr txBox="1"/>
          <p:nvPr/>
        </p:nvSpPr>
        <p:spPr>
          <a:xfrm>
            <a:off x="143053" y="1919377"/>
            <a:ext cx="6645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ဝတ်ပြုရာ ၁၉:၁၈ တွင်မှတ်တမ်းတင်ထားသောပညတ်တော်သည်ဣသ ရေလလူတို့ကိုသာကျင့်သုံးရန်မိမိအိမ်နီးချင်းကိုချစ်ရန်မိန့်မှာချက်များစွာကိုနားလည်ခဲ့ကြသည်။သင်သည်အစ္စရေးလူမျိုးမဟုတ်ပါက၊သင်သည်ငါ့အိမ်နီးချင်းမဟုတ်ပေ။သို့သော်လူတိုင်းကထိုအမြင်ကိုမခံယူခဲ့ကြပေ။ထို့ကြောင့်မိမိကိုယ်တိုင်ဖြေဆိုနိုင်စွမ်းရှိသော ကျမ်းပြုဆရာတစ်ဦးသည် “ငါ့အိမ်နီးချင်းက ဘယ်သူလဲ” ဟု မေးခြင်းဖြင့် မိမိကိုယ်ကို မျှတစေလိုသည်။ (လုကာ ၁၀:၂၅-၂၉။)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Imagen que contiene past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AA00C619-1C8D-96D9-9D19-239346591D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53" y="5454816"/>
            <a:ext cx="3100941" cy="1288703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a persona acostado en el suelo&#10;&#10;El contenido generado por IA puede ser incorrecto.">
            <a:extLst>
              <a:ext uri="{FF2B5EF4-FFF2-40B4-BE49-F238E27FC236}">
                <a16:creationId xmlns:a16="http://schemas.microsoft.com/office/drawing/2014/main" id="{0B676F00-067D-10D1-6789-F5537B7A65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9" y="4199301"/>
            <a:ext cx="2522687" cy="1123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324D014-E25D-2D3C-7D22-FA7D1070A1E0}"/>
              </a:ext>
            </a:extLst>
          </p:cNvPr>
          <p:cNvSpPr txBox="1"/>
          <p:nvPr/>
        </p:nvSpPr>
        <p:spPr>
          <a:xfrm>
            <a:off x="3339548" y="4166146"/>
            <a:ext cx="8852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ယေရိခေါမြို့သို့သွားသောလမ်းတွင် ဒဏ်ရာရသူ၏နိုင်ငံသားကို ယေရှုမဖော်ပြခဲ့ပေ။ ယဇ်ပုရောဟိတ်နှင့်လေဝိသားတို့သည်ပညတ်တရားပြည့်စုံခြင်း၏ပုံသက်သေများဖြစ် သည့် အားကိုးရာမဲ့လူကို စိတ်မဝင်စားကြပါ။ သို့ရာတွင်၊ “အိမ်နီးချင်းမဟုတ်”၊ ရှမာရိလူတစ်ဦးသည် “သနားခြင်းစိတ်နှင့် လှုံ့ဆော်ခံရ” ပြီး အိမ်နီးနားချင်းကို ကိုယ်နှင့်အမျှ ချစ်ပါဟူသော ပညတ်ကို ပြည့်စုံစေခဲ့သည် (လုကာ ၁၀:၃၀-၃၇။)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96DF54-0C3C-1332-D375-421C5C78EA44}"/>
              </a:ext>
            </a:extLst>
          </p:cNvPr>
          <p:cNvSpPr txBox="1"/>
          <p:nvPr/>
        </p:nvSpPr>
        <p:spPr>
          <a:xfrm>
            <a:off x="3339548" y="5643474"/>
            <a:ext cx="8852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ရန်သူသည်အာဏာကိုရှာကာမိမိချမ်းသာမှုကိုဂရုစိုက်သည်။သခင်ယေရှုသည်ရာဇပလ္လင်မှစွန့်၍မိမိကိုယ်ကိုနှိမ့်ချကာအခြားသူများကိုအစေခံရန်ဆင်းသက်လာပြီးကျွန်ုပ်တို့အတွက်သူ့အသက်ကိုပေးလှူခဲ့သည်။ဘယ်သူတွေကိုအတုယူမလဲ။ကျွန်ုပ်တို့သည်ယေရှု၏နောက်လိုက်များနှင့်အတုယူသူများဖြစ်ကြပါစို့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40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3CBEA4-14C2-20A8-A3DB-C28C3F78F414}"/>
              </a:ext>
            </a:extLst>
          </p:cNvPr>
          <p:cNvSpPr txBox="1"/>
          <p:nvPr/>
        </p:nvSpPr>
        <p:spPr>
          <a:xfrm>
            <a:off x="2170043" y="797510"/>
            <a:ext cx="95813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“ဘုရားသခင်ကိုချစ်သောသူတို့သည်မုန်းတီးခြင်း သို့မဟုတ် မနာလိုခြင်း မရှိကြ။ ထာဝရမေတ္တာသည်စိတ်နှလုံးကိုပြည့်စေသောအခါ၊ကျေးဇူးပြုခြင်းခံရရုံမျှသာမဟုတ်ဘဲစရိုက်လက္ခဏာကို ပြုပြင်ခြင်း၊ စိတ်အားထက်သန်မှုကို ထိန်းချုပ်ခြင်း၊ ကိလေသာများကို ထိန်းချုပ်ခြင်း၊ ရန်ငြိုးကို နှိမ်နင်းခြင်းများပါဝင်ပါသည်၊ ဤချစ်ခြင်းမေတ္တာသည် “ငါနှင့် ငါ့ဥစ္စာ” မျှသာမဟုတ်ဘဲဖြစ်ပြီး ကမ္ဘာနှင့်အမျှ ကျယ်ဝန်းပြီကောင်းကင်ကဲ့သို့မြင့်မားကာကောင်းကင်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တမန်မ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ျားနှင့်လည်း ညီညွတ်သည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်။စ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ိတ်ဝိညာဉ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်၌မ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ြတ်နိုးတွယ်တာ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သောဤမ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ေတ္တာ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သည်ဘဝတစ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်ခုလုံးကို ချိုမြိန်စေပြီး ပတ်ဝန်းကျင်တစ်ခုလုံးအပေါ် သန့်စင်သော သြဇာကို သက်ရောက်စေသည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်။[…]က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ျွန်ုပ်တို့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သည်ဘ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ုရားသခင်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ကိုစ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ိတ်နှလုံးအကြွင်းမဲ့ချစ်လျှင် ကိုယ်တော်၏သားသမီးများကိုလည်း ချစ်ရမည်။ ဤမေတ္တာသည် ဘုရားသခင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်၏ဝ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ိညာဉ်တော်ဖြစ်သည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်။၎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င်း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သည်စ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ိတ်ဝိညာဉ်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အားစစ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်မှန်သောမြင့်မြတ်မှုနှ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င့်ဂ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ုဏ်သိက္ခာကိုပေးဆောင်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ပြီးက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ျွန်ုပ်တို့၏အသက်တာ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ကိုအရ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ှင်သခင်၏အဖြစ်နှ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င့်ပ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ေါင်းစည်းစေ</a:t>
            </a:r>
            <a:r>
              <a:rPr lang="my-MM" sz="2400" b="1">
                <a:solidFill>
                  <a:prstClr val="black"/>
                </a:solidFill>
                <a:latin typeface="Constantia" panose="02030602050306030303" pitchFamily="18" charset="0"/>
              </a:rPr>
              <a:t>သောက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ောင်းကင်တန်ဆာဆင်မှုဖြစ်သည်။”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B6EEF0-EAE3-6BBD-89DF-0BCCBA7933D7}"/>
              </a:ext>
            </a:extLst>
          </p:cNvPr>
          <p:cNvSpPr txBox="1"/>
          <p:nvPr/>
        </p:nvSpPr>
        <p:spPr>
          <a:xfrm>
            <a:off x="6874850" y="6247576"/>
            <a:ext cx="516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for the Church, volume 4, page 223)</a:t>
            </a:r>
          </a:p>
        </p:txBody>
      </p:sp>
    </p:spTree>
    <p:extLst>
      <p:ext uri="{BB962C8B-B14F-4D97-AF65-F5344CB8AC3E}">
        <p14:creationId xmlns:p14="http://schemas.microsoft.com/office/powerpoint/2010/main" val="40096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5904475-30CE-E0BC-10C1-9401C31A79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-142282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943C72D-F03D-5B39-5471-6802974F1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439143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FA0560F-940B-8C97-9515-1709A4FBD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36014" y="-142282"/>
            <a:ext cx="73152" cy="548640"/>
          </a:xfrm>
          <a:prstGeom prst="rect">
            <a:avLst/>
          </a:prstGeom>
          <a:solidFill>
            <a:srgbClr val="EEB557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CC4FFF9-DBCB-41A5-A90E-ACCCA9AE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36014" y="6439143"/>
            <a:ext cx="73152" cy="548640"/>
          </a:xfrm>
          <a:prstGeom prst="rect">
            <a:avLst/>
          </a:prstGeom>
          <a:solidFill>
            <a:srgbClr val="EEB557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C57C923-F721-320B-1693-DF4166031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54925" y="-142282"/>
            <a:ext cx="73152" cy="548640"/>
          </a:xfrm>
          <a:prstGeom prst="rect">
            <a:avLst/>
          </a:prstGeom>
          <a:solidFill>
            <a:srgbClr val="499C2C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2F30E6E8-D779-8149-CAEB-B71F50E1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54925" y="6439143"/>
            <a:ext cx="73152" cy="548640"/>
          </a:xfrm>
          <a:prstGeom prst="rect">
            <a:avLst/>
          </a:prstGeom>
          <a:solidFill>
            <a:srgbClr val="499C2C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1CDB70-17C8-7E80-E0AA-695DCFFB2622}"/>
              </a:ext>
            </a:extLst>
          </p:cNvPr>
          <p:cNvSpPr txBox="1"/>
          <p:nvPr/>
        </p:nvSpPr>
        <p:spPr>
          <a:xfrm>
            <a:off x="45638" y="735955"/>
            <a:ext cx="3802544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“တစ်စုံတစ်ယောက်သောသူက၊ငါသည်ဘုရားသခင်ကိုချစ်သည်ဟုဆိုလျက်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my-MM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ပင်မိမိညီအစ်ကိုကိုမုန်း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my-MM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လျှင်၊ထိုသူသည်မုသား ကိုသုံးသောသူဖြစ်၏။ မိမိမြင်ရသောညီအစ်ကိုကိုမချစ်လျှင်၊မမြင်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my-MM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သေးသောဘုရားသခင်ကိုအဘယ်သို့ချစ်နိုင်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my-MM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မည်နည်း” (</a:t>
            </a:r>
            <a:r>
              <a:rPr kumimoji="0" lang="my-MM" sz="2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၁ယော၊ ၄း၂</a:t>
            </a:r>
            <a:r>
              <a:rPr kumimoji="0" lang="my-MM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Myanmar Text" panose="020B0502040204020203" pitchFamily="34" charset="0"/>
              </a:rPr>
              <a:t>ဝ)။</a:t>
            </a:r>
            <a:endParaRPr kumimoji="0" lang="es-ES" sz="2800" b="1" i="0" u="none" strike="noStrike" kern="1200" cap="none" spc="0" normalizeH="0" baseline="0" noProof="0" dirty="0">
              <a:ln/>
              <a:solidFill>
                <a:srgbClr val="196B2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8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8F1B3F-6FA8-FF52-7882-1BA307C9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F14CCA91-64D7-DC3A-6E82-98D8EB948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0818" y="201144"/>
            <a:ext cx="2637736" cy="3315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 descr="Texto, Calendario&#10;&#10;El contenido generado por IA puede ser incorrecto.">
            <a:extLst>
              <a:ext uri="{FF2B5EF4-FFF2-40B4-BE49-F238E27FC236}">
                <a16:creationId xmlns:a16="http://schemas.microsoft.com/office/drawing/2014/main" id="{D6E98258-E121-B269-40FF-FFACB036C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95" y="3624134"/>
            <a:ext cx="5153330" cy="305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6FD5F8F-E7F2-75D3-FEE8-5EF2C8A9FAD6}"/>
              </a:ext>
            </a:extLst>
          </p:cNvPr>
          <p:cNvSpPr txBox="1"/>
          <p:nvPr/>
        </p:nvSpPr>
        <p:spPr>
          <a:xfrm>
            <a:off x="6509527" y="3820584"/>
            <a:ext cx="5581954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53168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ဥပဒေ၏ အဓိကအချက်မှာ-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531680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   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အဓိက ပညတ်တော်နှစ်ပါး။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      အဓိက အပြစ်နှစ်ပါး။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7743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မေတ္တာနှင့် တရားမျှတမှု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srgbClr val="007743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   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တရားမျှတမှုအတွက်ဘုရားသခင်၏ချစ်ခြင်း။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       ဥပဒေနှင့်ပတ်သက်ေသာအရေးကြီးဆုံးအချက်။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       ငါ့အိမ်နီးချင်းက ဘယ်သူလဲ။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E163E0-A1D1-BF77-1941-9E384FC4A4AB}"/>
              </a:ext>
            </a:extLst>
          </p:cNvPr>
          <p:cNvSpPr txBox="1"/>
          <p:nvPr/>
        </p:nvSpPr>
        <p:spPr>
          <a:xfrm>
            <a:off x="228295" y="116726"/>
            <a:ext cx="6281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ပညတ်တော်ဆယ်ပါးသည်အမြဲလိုလို“မဟုတ်”ဟူသောစကားလုံးဖြင့်အစပြုကာတားမြစ်ထားသောလုပ်ဆောင်ချက်တစ်ခု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ဖြင့် စတင်သည့် စည်းမျဥ်းတစ်ခုဖြစ်သည်။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Imagen 12" descr="Imagen que contiene interior, parado, hombre, foto&#10;&#10;El contenido generado por IA puede ser incorrecto.">
            <a:extLst>
              <a:ext uri="{FF2B5EF4-FFF2-40B4-BE49-F238E27FC236}">
                <a16:creationId xmlns:a16="http://schemas.microsoft.com/office/drawing/2014/main" id="{EC41819D-F2E2-B452-69B0-E3DB48EC1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882" y="223202"/>
            <a:ext cx="2876550" cy="3294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8E8AD3C-729D-7EF5-E3DE-F8C1750787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727" y="4958676"/>
            <a:ext cx="542163" cy="450039"/>
          </a:xfrm>
          <a:prstGeom prst="rect">
            <a:avLst/>
          </a:prstGeom>
        </p:spPr>
      </p:pic>
      <p:pic>
        <p:nvPicPr>
          <p:cNvPr id="18" name="Imagen 17" descr="Forma&#10;&#10;El contenido generado por IA puede ser incorrecto.">
            <a:extLst>
              <a:ext uri="{FF2B5EF4-FFF2-40B4-BE49-F238E27FC236}">
                <a16:creationId xmlns:a16="http://schemas.microsoft.com/office/drawing/2014/main" id="{E911520D-7EB1-A466-240A-ABB44027F7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090" y="3824244"/>
            <a:ext cx="542163" cy="450039"/>
          </a:xfrm>
          <a:prstGeom prst="rect">
            <a:avLst/>
          </a:prstGeom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70BA579-1374-7A45-94C1-4268046A57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99" y="6205162"/>
            <a:ext cx="393095" cy="300006"/>
          </a:xfrm>
          <a:prstGeom prst="rect">
            <a:avLst/>
          </a:prstGeom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7938CD0D-74A2-B5DA-7F70-2743B3D9AA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99" y="4638641"/>
            <a:ext cx="393095" cy="300006"/>
          </a:xfrm>
          <a:prstGeom prst="rect">
            <a:avLst/>
          </a:prstGeom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D116B7BE-EE14-959E-8EB9-84F5180B69F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99" y="5810081"/>
            <a:ext cx="393095" cy="300006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6994F7C2-4205-EBB1-A041-6E7B962E5DE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99" y="5376706"/>
            <a:ext cx="393095" cy="300006"/>
          </a:xfrm>
          <a:prstGeom prst="rect">
            <a:avLst/>
          </a:prstGeom>
        </p:spPr>
      </p:pic>
      <p:pic>
        <p:nvPicPr>
          <p:cNvPr id="30" name="Imagen 29" descr="Forma&#10;&#10;El contenido generado por IA puede ser incorrecto.">
            <a:extLst>
              <a:ext uri="{FF2B5EF4-FFF2-40B4-BE49-F238E27FC236}">
                <a16:creationId xmlns:a16="http://schemas.microsoft.com/office/drawing/2014/main" id="{405719F0-1C9F-1027-F886-AD574144051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99" y="4253850"/>
            <a:ext cx="393095" cy="3000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4BE6B55-D880-FD94-5537-D7F31F406378}"/>
              </a:ext>
            </a:extLst>
          </p:cNvPr>
          <p:cNvSpPr txBox="1"/>
          <p:nvPr/>
        </p:nvSpPr>
        <p:spPr>
          <a:xfrm>
            <a:off x="228295" y="2209607"/>
            <a:ext cx="62759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ဥပဒေသည်သီးသန့်ကိုယ်ပိုင်အရာမဟုတ်ကြောင်းထင်ရှားပါ သည်။အဲဒါကဘုရားသခင်အပေါ် ငါဘယ်လိုပြုမူသင့်သလဲ ဆိုတာကိုသတ်မှတ်တဲ့ကုဒ်တစ်ခုပါ။ထို့ကြောင့်ပညတ်တရား သည် ကျွန်ုပ်တို့ကို ချစ်တတ်ရန် သွန်သင်ပေးသည်။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7CB559-D320-EABB-B4C0-4130F460F596}"/>
              </a:ext>
            </a:extLst>
          </p:cNvPr>
          <p:cNvSpPr txBox="1"/>
          <p:nvPr/>
        </p:nvSpPr>
        <p:spPr>
          <a:xfrm>
            <a:off x="233625" y="1517109"/>
            <a:ext cx="6275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ဤပညတ်တော်များ၏ အကျဉ်းချုပ်မှာ- ချစ်ခြင်းမေတ္တာနှင့် အများကြီးသက်ဆိုင်ပါသည်။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2F6194-78C7-3BD4-8746-00AFBEAE20A4}"/>
              </a:ext>
            </a:extLst>
          </p:cNvPr>
          <p:cNvSpPr txBox="1"/>
          <p:nvPr/>
        </p:nvSpPr>
        <p:spPr>
          <a:xfrm>
            <a:off x="228295" y="1127360"/>
            <a:ext cx="6281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အချစ်​မှာတားမြစ်​ချက်​​တွေနဲ့ပတ်​သက်​ပြီးဘာလို့ထားရတာလဲ။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3E7A4-2CA7-91C4-3882-5CE7EE8E1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18857E-C739-0893-EFB0-E167245DE95B}"/>
              </a:ext>
            </a:extLst>
          </p:cNvPr>
          <p:cNvSpPr txBox="1"/>
          <p:nvPr/>
        </p:nvSpPr>
        <p:spPr>
          <a:xfrm>
            <a:off x="252919" y="991744"/>
            <a:ext cx="6575898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s-ES"/>
            </a:defPPr>
            <a:lvl1pPr algn="ctr">
              <a:defRPr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9600" b="1" i="0" u="none" strike="noStrike" kern="1200" cap="none" spc="0" normalizeH="0" baseline="0" noProof="0" dirty="0">
                <a:ln w="6600">
                  <a:solidFill>
                    <a:srgbClr val="FF5050"/>
                  </a:solidFill>
                  <a:prstDash val="solid"/>
                </a:ln>
                <a:solidFill>
                  <a:srgbClr val="531680"/>
                </a:solidFill>
                <a:effectLst>
                  <a:outerShdw dist="38100" dir="2700000" algn="tl" rotWithShape="0">
                    <a:srgbClr val="FF5050"/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ဥပဒေ၏ အဓိကအ ချက်မှာ-</a:t>
            </a:r>
          </a:p>
        </p:txBody>
      </p:sp>
    </p:spTree>
    <p:extLst>
      <p:ext uri="{BB962C8B-B14F-4D97-AF65-F5344CB8AC3E}">
        <p14:creationId xmlns:p14="http://schemas.microsoft.com/office/powerpoint/2010/main" val="3107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A56B7-13FE-A85F-9AFC-16A1C096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4C71C7-0402-3A29-D4C8-A7DC97DC512A}"/>
              </a:ext>
            </a:extLst>
          </p:cNvPr>
          <p:cNvSpPr txBox="1"/>
          <p:nvPr/>
        </p:nvSpPr>
        <p:spPr>
          <a:xfrm>
            <a:off x="447472" y="81037"/>
            <a:ext cx="11744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အဓိကပညတ်တော်နှစ်ပါး။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F75471-066F-2E89-8E87-8BF65CFE48D9}"/>
              </a:ext>
            </a:extLst>
          </p:cNvPr>
          <p:cNvSpPr txBox="1"/>
          <p:nvPr/>
        </p:nvSpPr>
        <p:spPr>
          <a:xfrm>
            <a:off x="501280" y="488802"/>
            <a:ext cx="116014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/>
              <a:t>ကိုယ်တော်​က​လည်း“ ‘သင်​၏​ဘုရားသခင်​ထာဝရ​ဘုရား​ကို သင်​၏​စိတ်နှလုံး​အကြွင်းမဲ့၊ သင်​၏​စိတ်​ဝိညာဉ်​တစ်ခုလုံး​နှင့် သင်​၏​အသိဉာဏ်​ရှိသမျှ​တို့​ဖြင့်ချစ်​ရ​မည်။’ဤသည်ကားကြီးမြတ်​သည့်ပထမ​ပညတ်​ချက်​ဖြစ်​၏။ 39ဒုတိယ​ပညတ်ချက်​သည်​</a:t>
            </a:r>
            <a:r>
              <a:rPr lang="en-US" b="1" dirty="0"/>
              <a:t> </a:t>
            </a:r>
            <a:r>
              <a:rPr lang="my-MM" b="1" dirty="0"/>
              <a:t>လည်း၎င်း​နည်းတူ​ဖြစ်​ပြီး‘ကိုယ့်​ဝန်းကျင်​၌​ရှိ​သော​သူ​ကိုကိုယ်​နှင့်အမျှ​ချစ်​ရ​မည်’ဟူ၍ဖြစ်​၏။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27000">
                    <a:prstClr val="black">
                      <a:alpha val="38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(Matthew 22:37-40)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92DD23-37E5-3432-5B00-BCBBF3E7E8E2}"/>
              </a:ext>
            </a:extLst>
          </p:cNvPr>
          <p:cNvSpPr txBox="1"/>
          <p:nvPr/>
        </p:nvSpPr>
        <p:spPr>
          <a:xfrm>
            <a:off x="219075" y="1647825"/>
            <a:ext cx="473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မေတ္တာသည်ပညတ်တရားနှင့်မည်သို့ဆက်စပ်နေသနည်း။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</a:rPr>
              <a:t>(Mt. 22:37-40; Dt. 6:5; Lv. 19:18)?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D4D8983-A8C2-1F5F-3809-C16542E9C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042571"/>
              </p:ext>
            </p:extLst>
          </p:nvPr>
        </p:nvGraphicFramePr>
        <p:xfrm>
          <a:off x="5162548" y="1626096"/>
          <a:ext cx="6896102" cy="513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CE172ED-0555-193B-4F06-6A2FB332B106}"/>
              </a:ext>
            </a:extLst>
          </p:cNvPr>
          <p:cNvSpPr txBox="1"/>
          <p:nvPr/>
        </p:nvSpPr>
        <p:spPr>
          <a:xfrm>
            <a:off x="2172398" y="2456855"/>
            <a:ext cx="3066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ပညတ်တရားကိုစောင့်ထိန်းခြင်းအားဖြင့်ဖြောင့်မတ်ဖို့လွယ်ပုံရ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တယ်။သို့သော်စစ်မှန်သောတရားမျှတမှုကိုမေတ္တာဖြင့်ပြသ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သည်။သူသည်ဖြောင့်မတ်သည်ဟုယုံကြည်သူသူဌေးလုလင်အား သခင်ယေရှုက တောင်းဆိုသည်– အခြားသူများကိုသင်၏ချစ်ခြင်းမေတ္တာ [“ဆင်းရဲသောသူတို့အား ပေးကမ်း”]နှင့်ဘုရားသခင်ကို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563F1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ချစ်သော သင်၏မေတ္တာ [“ငါ့နောက်သို့ လိုက်လော့”] (မဿဲ ၁၉း၁၆-၂၂)။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F1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 hombre con los brazos cruzados&#10;&#10;El contenido generado por IA puede ser incorrecto.">
            <a:extLst>
              <a:ext uri="{FF2B5EF4-FFF2-40B4-BE49-F238E27FC236}">
                <a16:creationId xmlns:a16="http://schemas.microsoft.com/office/drawing/2014/main" id="{9A8DEE2E-2C3F-299D-AC58-5B85AE5BC1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4417064"/>
            <a:ext cx="1431196" cy="2440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Texto&#10;&#10;El contenido generado por IA puede ser incorrecto.">
            <a:extLst>
              <a:ext uri="{FF2B5EF4-FFF2-40B4-BE49-F238E27FC236}">
                <a16:creationId xmlns:a16="http://schemas.microsoft.com/office/drawing/2014/main" id="{11B547F9-4DFD-2286-F5E1-ED2FF2ECC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46" y="2471088"/>
            <a:ext cx="1902347" cy="19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C7DC3-E025-4B8F-91EB-D0A53DDCF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8E1C7DC3-E025-4B8F-91EB-D0A53DDCF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8E1C7DC3-E025-4B8F-91EB-D0A53DDCF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8E1C7DC3-E025-4B8F-91EB-D0A53DDCF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D5CF68-FB6A-4072-ACD3-CBD424AE9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8FD5CF68-FB6A-4072-ACD3-CBD424AE9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8FD5CF68-FB6A-4072-ACD3-CBD424AE9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8FD5CF68-FB6A-4072-ACD3-CBD424AE9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8E2319-0206-4761-BD21-CE45A679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458E2319-0206-4761-BD21-CE45A679A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458E2319-0206-4761-BD21-CE45A679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458E2319-0206-4761-BD21-CE45A679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ADCE9-7BE9-4533-8D8B-F17A4C963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E31ADCE9-7BE9-4533-8D8B-F17A4C963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E31ADCE9-7BE9-4533-8D8B-F17A4C963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E31ADCE9-7BE9-4533-8D8B-F17A4C963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9119AE-F131-4EF8-8C8F-531C779F0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649119AE-F131-4EF8-8C8F-531C779F0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649119AE-F131-4EF8-8C8F-531C779F0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649119AE-F131-4EF8-8C8F-531C779F0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34478B-861B-4089-BC5F-9BCB1E72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BE34478B-861B-4089-BC5F-9BCB1E726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BE34478B-861B-4089-BC5F-9BCB1E72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BE34478B-861B-4089-BC5F-9BCB1E72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95EDAE-90BF-40F2-83F1-DD1ECB036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8495EDAE-90BF-40F2-83F1-DD1ECB036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8495EDAE-90BF-40F2-83F1-DD1ECB036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8495EDAE-90BF-40F2-83F1-DD1ECB036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47915-E85C-4CED-87A1-565CE63BD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dgm id="{E3747915-E85C-4CED-87A1-565CE63BD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E3747915-E85C-4CED-87A1-565CE63BD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E3747915-E85C-4CED-87A1-565CE63BD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244955-978C-4C03-837B-F87190B1A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B3244955-978C-4C03-837B-F87190B1A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B3244955-978C-4C03-837B-F87190B1A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B3244955-978C-4C03-837B-F87190B1A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B138F-9521-49E5-8C9E-F50A4D472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2FDB138F-9521-49E5-8C9E-F50A4D472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2FDB138F-9521-49E5-8C9E-F50A4D472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2FDB138F-9521-49E5-8C9E-F50A4D472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F00F9E-B56C-4685-9BDF-CE7EE761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DCF00F9E-B56C-4685-9BDF-CE7EE7611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DCF00F9E-B56C-4685-9BDF-CE7EE761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DCF00F9E-B56C-4685-9BDF-CE7EE7611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A730C3-1E41-46D9-9809-C9E82CDC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graphicEl>
                                              <a:dgm id="{B2A730C3-1E41-46D9-9809-C9E82CDC9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graphicEl>
                                              <a:dgm id="{B2A730C3-1E41-46D9-9809-C9E82CDC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graphicEl>
                                              <a:dgm id="{B2A730C3-1E41-46D9-9809-C9E82CDC9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7333E-8787-4A8C-B59B-680981976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>
                                            <p:graphicEl>
                                              <a:dgm id="{DB77333E-8787-4A8C-B59B-680981976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graphicEl>
                                              <a:dgm id="{DB77333E-8787-4A8C-B59B-680981976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graphicEl>
                                              <a:dgm id="{DB77333E-8787-4A8C-B59B-680981976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EC2D9F-67A2-4E41-ABB7-635B5139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graphicEl>
                                              <a:dgm id="{95EC2D9F-67A2-4E41-ABB7-635B51397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graphicEl>
                                              <a:dgm id="{95EC2D9F-67A2-4E41-ABB7-635B5139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graphicEl>
                                              <a:dgm id="{95EC2D9F-67A2-4E41-ABB7-635B51397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9186D1-2B96-4718-ADD5-2C3E72F5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DC9186D1-2B96-4718-ADD5-2C3E72F55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DC9186D1-2B96-4718-ADD5-2C3E72F5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DC9186D1-2B96-4718-ADD5-2C3E72F5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348F14-993F-4DF8-A1CB-7C6AFDC5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EC348F14-993F-4DF8-A1CB-7C6AFDC5A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EC348F14-993F-4DF8-A1CB-7C6AFDC5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EC348F14-993F-4DF8-A1CB-7C6AFDC5A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AC04E-AF74-4B5D-ACFF-E960B076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105AC04E-AF74-4B5D-ACFF-E960B0766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105AC04E-AF74-4B5D-ACFF-E960B076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105AC04E-AF74-4B5D-ACFF-E960B0766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26C9F2-1987-45B5-B722-43299893B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2D26C9F2-1987-45B5-B722-43299893B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2D26C9F2-1987-45B5-B722-43299893B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2D26C9F2-1987-45B5-B722-43299893B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0BF29-5CD1-4521-AE9F-27D48154B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>
                                            <p:graphicEl>
                                              <a:dgm id="{57F0BF29-5CD1-4521-AE9F-27D48154B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graphicEl>
                                              <a:dgm id="{57F0BF29-5CD1-4521-AE9F-27D48154B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graphicEl>
                                              <a:dgm id="{57F0BF29-5CD1-4521-AE9F-27D48154B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58C2C9-8D73-4216-B2FA-7ECC4A298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2B58C2C9-8D73-4216-B2FA-7ECC4A298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2B58C2C9-8D73-4216-B2FA-7ECC4A298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2B58C2C9-8D73-4216-B2FA-7ECC4A298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CF846-520B-4BC5-8CE4-3573117E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">
                                            <p:graphicEl>
                                              <a:dgm id="{CECCF846-520B-4BC5-8CE4-3573117E6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">
                                            <p:graphicEl>
                                              <a:dgm id="{CECCF846-520B-4BC5-8CE4-3573117E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>
                                            <p:graphicEl>
                                              <a:dgm id="{CECCF846-520B-4BC5-8CE4-3573117E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B65B2F-6798-4AD4-BB8E-8CAE7ECE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">
                                            <p:graphicEl>
                                              <a:dgm id="{8DB65B2F-6798-4AD4-BB8E-8CAE7ECE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">
                                            <p:graphicEl>
                                              <a:dgm id="{8DB65B2F-6798-4AD4-BB8E-8CAE7ECE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>
                                            <p:graphicEl>
                                              <a:dgm id="{8DB65B2F-6798-4AD4-BB8E-8CAE7ECE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50EF91C-B5E2-1B05-7B5D-2D8301970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732"/>
          </a:xfrm>
          <a:prstGeom prst="rect">
            <a:avLst/>
          </a:prstGeom>
          <a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EF05B9-8E11-06CF-5D17-B9368BD3DCE8}"/>
              </a:ext>
            </a:extLst>
          </p:cNvPr>
          <p:cNvSpPr txBox="1"/>
          <p:nvPr/>
        </p:nvSpPr>
        <p:spPr>
          <a:xfrm>
            <a:off x="0" y="14523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အဓိကအပြစ်နှစ်ပါး။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1006DC-AEFE-7ED0-657A-F4A5CABE2D31}"/>
              </a:ext>
            </a:extLst>
          </p:cNvPr>
          <p:cNvSpPr txBox="1"/>
          <p:nvPr/>
        </p:nvSpPr>
        <p:spPr>
          <a:xfrm>
            <a:off x="53788" y="626566"/>
            <a:ext cx="12138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ရုပ်တု​များ​နောက်သို့​လိုက်​၍စက်ဆုပ်ရွံရှာဖွယ်​အမှု​များ​ကိုပြု​လေ​၏​။‘’</a:t>
            </a:r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my-MM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က</a:t>
            </a: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ောင်း​သော​အမှု​ကို​ပြု​ရန်သင်ယူ​ကြ​လ</a:t>
            </a:r>
            <a:r>
              <a:rPr lang="my-MM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ော့​။ဖတဆ</a:t>
            </a: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ိုး​ဘက်​</a:t>
            </a:r>
            <a:r>
              <a:rPr lang="my-MM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မှတရ</a:t>
            </a: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ားသဖြင့်စီရင်​ကြ​လော့​။ မုဆိုးမ​ဘက်​မှ ရင်ဆိုင်ဖြေရှင်း​ပေး​ကြ​လော့​”​ဟု မိန့်​တော်မူ​၏​။ '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Kings 21:26a; Isaiah 1:17b)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76293C-8AE5-B758-4BC0-6219C990FBEE}"/>
              </a:ext>
            </a:extLst>
          </p:cNvPr>
          <p:cNvSpPr txBox="1"/>
          <p:nvPr/>
        </p:nvSpPr>
        <p:spPr>
          <a:xfrm>
            <a:off x="293686" y="1304925"/>
            <a:ext cx="7593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သမ္မာကျမ်းစာတစ်ခွင်လုံးတွင်အခိုင်အမာဖော်ပြထားသည့်အပြစ်နှစ်ခုရှိသည်- ရုပ်ထုကိုးကွယ်ခြင်းနှင့် လူမှုရေးမမျှတမှု။ ဤဒုစရိုက်နှစ်ပါးသည် ကြီးမြတ်သော ပညတ်တော်နှစ်ပါး၏ ဆန့်ကျင်ဘက်ဖြစ်၏ 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0C6720-A42E-D236-DD43-E28DCB554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422074"/>
              </p:ext>
            </p:extLst>
          </p:nvPr>
        </p:nvGraphicFramePr>
        <p:xfrm>
          <a:off x="3030975" y="2462207"/>
          <a:ext cx="4464049" cy="101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C252438-E3E0-8BB8-B2D5-41F374E2F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173160"/>
              </p:ext>
            </p:extLst>
          </p:nvPr>
        </p:nvGraphicFramePr>
        <p:xfrm>
          <a:off x="3863975" y="3320642"/>
          <a:ext cx="4464049" cy="101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6D4BBEA-A989-1208-DF64-BE9010D0B15F}"/>
              </a:ext>
            </a:extLst>
          </p:cNvPr>
          <p:cNvSpPr txBox="1"/>
          <p:nvPr/>
        </p:nvSpPr>
        <p:spPr>
          <a:xfrm>
            <a:off x="3067049" y="4515539"/>
            <a:ext cx="7378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စ်စုံတစ်ဦးကိုဆန့်ကျင်ဘက်ပြု၍သင်ချစ်မြတ်နိုးကြောင်းပြသပါသလား။ရုပ်တုကိုဦးညွှတ်တဲ့သူများကိုကြည့်ပါ။သူတို့သည်ဘုရားသခင်ကိုချစ်သည်ဟုဆိုသော် လည်း၊သူ၏လုပ်ရပ်များဖြင့်သူ့ကိုငြင်းပယ်သည်၊အကြောင်းမှာသူသည်သူ၏ပညတ်တရားကိုမလေးစားရုံသာမကဖန်ဆင်းရှင်အစား သက်မဲ့အရာဝတ္တုကို   ချစ်မြတ်နိုးကြောင်းပြသသောကြောင့်ဖြစ်သည်။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mujer, hombre, tabla, parado&#10;&#10;El contenido generado por IA puede ser incorrecto.">
            <a:extLst>
              <a:ext uri="{FF2B5EF4-FFF2-40B4-BE49-F238E27FC236}">
                <a16:creationId xmlns:a16="http://schemas.microsoft.com/office/drawing/2014/main" id="{D7E8456A-F823-DA5E-855D-352A1A66540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"/>
          <a:stretch/>
        </p:blipFill>
        <p:spPr>
          <a:xfrm>
            <a:off x="8168131" y="1485517"/>
            <a:ext cx="3905678" cy="2845353"/>
          </a:xfrm>
          <a:prstGeom prst="snip2DiagRect">
            <a:avLst>
              <a:gd name="adj1" fmla="val 1571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7CE9C3-21E7-7962-C122-16315957580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68" y="2397602"/>
            <a:ext cx="2887307" cy="4362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interior, tabla, cortina, cuarto&#10;&#10;El contenido generado por IA puede ser incorrecto.">
            <a:extLst>
              <a:ext uri="{FF2B5EF4-FFF2-40B4-BE49-F238E27FC236}">
                <a16:creationId xmlns:a16="http://schemas.microsoft.com/office/drawing/2014/main" id="{4BDB3E94-7830-B08C-30FC-14F7525CED5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688" y="4543492"/>
            <a:ext cx="1628121" cy="2171506"/>
          </a:xfrm>
          <a:prstGeom prst="snip2DiagRect">
            <a:avLst>
              <a:gd name="adj1" fmla="val 18314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tabla, computadora, computer, café&#10;&#10;El contenido generado por IA puede ser incorrecto.">
            <a:extLst>
              <a:ext uri="{FF2B5EF4-FFF2-40B4-BE49-F238E27FC236}">
                <a16:creationId xmlns:a16="http://schemas.microsoft.com/office/drawing/2014/main" id="{545B9342-AE69-2B2C-FC89-E1963013257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496" y="2320588"/>
            <a:ext cx="671001" cy="1307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persona, sostener, hombre, parado&#10;&#10;El contenido generado por IA puede ser incorrecto.">
            <a:extLst>
              <a:ext uri="{FF2B5EF4-FFF2-40B4-BE49-F238E27FC236}">
                <a16:creationId xmlns:a16="http://schemas.microsoft.com/office/drawing/2014/main" id="{D148B198-88FD-F273-F8E2-ACF5C0F9037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59" y="3073102"/>
            <a:ext cx="773951" cy="1322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C62C367-8B46-B6E5-3908-1FF586926829}"/>
              </a:ext>
            </a:extLst>
          </p:cNvPr>
          <p:cNvSpPr txBox="1"/>
          <p:nvPr/>
        </p:nvSpPr>
        <p:spPr>
          <a:xfrm>
            <a:off x="3067051" y="6066438"/>
            <a:ext cx="7342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အခြားသူများကို ချစ်ခြင်းမေတ္တာနှင့်ပတ်သက်၍ ပေါလုက “မေတ္တာသည် အိမ်နီးချင်းကို မထိခိုက်စေ” (ရောမ ၁၃:၁၀။)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223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AsOne/>
      </p:bldGraphic>
      <p:bldGraphic spid="8" grpId="0">
        <p:bldAsOne/>
      </p:bldGraphic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F590FE-DE2B-950A-F1B1-476CD5CC1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BED4F3-E490-A56C-D097-E958A3BC8786}"/>
              </a:ext>
            </a:extLst>
          </p:cNvPr>
          <p:cNvSpPr txBox="1"/>
          <p:nvPr/>
        </p:nvSpPr>
        <p:spPr>
          <a:xfrm>
            <a:off x="583656" y="1283095"/>
            <a:ext cx="5807413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9600" b="1" i="0" u="none" strike="noStrike" kern="1200" cap="none" spc="0" normalizeH="0" baseline="0" noProof="0" dirty="0">
                <a:ln>
                  <a:noFill/>
                </a:ln>
                <a:solidFill>
                  <a:srgbClr val="007743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မေတ္တာနှင့် တရား မျှတမှု</a:t>
            </a:r>
          </a:p>
        </p:txBody>
      </p:sp>
    </p:spTree>
    <p:extLst>
      <p:ext uri="{BB962C8B-B14F-4D97-AF65-F5344CB8AC3E}">
        <p14:creationId xmlns:p14="http://schemas.microsoft.com/office/powerpoint/2010/main" val="19382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3F75275-6729-7ECB-2D6D-D851E09804D4}"/>
              </a:ext>
            </a:extLst>
          </p:cNvPr>
          <p:cNvSpPr txBox="1"/>
          <p:nvPr/>
        </p:nvSpPr>
        <p:spPr>
          <a:xfrm>
            <a:off x="0" y="49695"/>
            <a:ext cx="77227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တရားမျှတမှုအတွက်ဘုရားသခင်၏ချစ်ခြင်း။</a:t>
            </a:r>
            <a:endParaRPr kumimoji="0" lang="en" sz="3200" b="1" i="0" u="none" strike="noStrike" kern="1200" cap="none" spc="0" normalizeH="0" baseline="0" noProof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454D71-4A9D-9691-9999-96F96D00DFF0}"/>
              </a:ext>
            </a:extLst>
          </p:cNvPr>
          <p:cNvSpPr txBox="1"/>
          <p:nvPr/>
        </p:nvSpPr>
        <p:spPr>
          <a:xfrm>
            <a:off x="79514" y="669236"/>
            <a:ext cx="7643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FF66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ကိုယ်တော်​သည်ဖြောင့်မတ်​ခြင်း​နှင့်တရားမျှတ​ခြင်း​တို့​ကိုနှစ်သက်​တော်မူ​၏​။ကမ္ဘာမြေကြီး​သည်ထာဝရဘုရား​၏မေတ္တာကရုဏာ​တော်​နှင့်​ပြည့်ဝ​လျက်​ရှိ​၏​။ ‘							ဆာလံကျမ်း 33:5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099F66-269E-3DFE-A0BC-83EE8F4759E6}"/>
              </a:ext>
            </a:extLst>
          </p:cNvPr>
          <p:cNvSpPr txBox="1"/>
          <p:nvPr/>
        </p:nvSpPr>
        <p:spPr>
          <a:xfrm>
            <a:off x="0" y="1683314"/>
            <a:ext cx="772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ဘုရားသခင်သည်တရားမျှတမှုကိုနှစ်သက်တော်မူသောကြောင့်(ဆာ.၃၃:၅၊မတရားပြုမူသူများကို အမျက်ထွက်စေခြင်းသည် ယုတ္တိတန်ပါသည်။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sona, interior, hombre, foto&#10;&#10;El contenido generado por IA puede ser incorrecto.">
            <a:extLst>
              <a:ext uri="{FF2B5EF4-FFF2-40B4-BE49-F238E27FC236}">
                <a16:creationId xmlns:a16="http://schemas.microsoft.com/office/drawing/2014/main" id="{820D4798-BE7C-06F4-4322-940976B4CB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095" y="119268"/>
            <a:ext cx="4231999" cy="6499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240470-6DA1-AAE5-B9AE-2A2ED5BF7E9E}"/>
              </a:ext>
            </a:extLst>
          </p:cNvPr>
          <p:cNvSpPr txBox="1"/>
          <p:nvPr/>
        </p:nvSpPr>
        <p:spPr>
          <a:xfrm>
            <a:off x="0" y="5699798"/>
            <a:ext cx="7722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တရားမျှတမှုအတွက် ဒီကြွေးကြော်သံဟာ တရားစီရင်ရေးတာဝန်ရှိသူတွေနဲ့သာ သက်ဆိုင်ပါတယ်။ ကျွန်ုပ်တို့တစ်ဦးစီသည် တရားမျှတမှုရှိရန် ဘုရားသခင်တောင်းဆိုသည် (မိ. ၆:၈; ဒ. ၁၆:၂၀; ပ. ၂၁:၃; ၁ ယော. ၂:၂၉)။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41E498-75FC-5607-9683-6D57ADEAC9FE}"/>
              </a:ext>
            </a:extLst>
          </p:cNvPr>
          <p:cNvSpPr txBox="1"/>
          <p:nvPr/>
        </p:nvSpPr>
        <p:spPr>
          <a:xfrm>
            <a:off x="-1" y="4699524"/>
            <a:ext cx="772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အထူးသဖြင့် ခိုကိုးရာမဲ့နှင့် ငတ်မွတ်သောသူတို့ကို ကွယ်ကာရန် ဘုရားသခင်က သူတို့ကို ခေါ်တော်မူသည် (ဆာ ၈၂:၂-၄။) ထိုသို့မပြုပါက၊ သူတို့၏မတရားမှုကြောင့် သေရလိမ့်မည် (ဆာ ၈၂း၇)။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D975F1-868F-C240-7829-C0AD0A4B32FA}"/>
              </a:ext>
            </a:extLst>
          </p:cNvPr>
          <p:cNvSpPr txBox="1"/>
          <p:nvPr/>
        </p:nvSpPr>
        <p:spPr>
          <a:xfrm>
            <a:off x="-3" y="3699250"/>
            <a:ext cx="7722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မြင့်မြတ်သောကိုယ်စားလှယ်အဖွဲ့ဖြင့် တရားမျှတမှုကို ကျင့်သုံးခြင်း (ဆာ ၈၂:၁၊ ၆; ယော. ၁၀:၃၄-၃၆)၊ တရားမျှတမှုကို ခုခံကာကွယ်ပြီး မတရားသော သူတို့ကို မျက်နှာသာပေးသောကြောင့် နတ်ဘုရားဟုခေါ်သော ဤတရားသူကြီးများ။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B8ADAB6-14EC-B030-04A8-C66E9F71717A}"/>
              </a:ext>
            </a:extLst>
          </p:cNvPr>
          <p:cNvSpPr txBox="1"/>
          <p:nvPr/>
        </p:nvSpPr>
        <p:spPr>
          <a:xfrm>
            <a:off x="-1" y="2373408"/>
            <a:ext cx="7722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အရှင်းလင်းဆုံး ဥပမာများထဲမှ တစ်ခုကို ဆာလံ ၈၂ တွင် တွေ့ရပြီး အာသပ်သည် တရားမျှတမှုကို ကျင့်သုံးရန် တာဝန်ရှိသော်လည်း မတရားပြုမူရန် ၎င်းတို့၏ အခွင့်အာဏာကို အသုံးပြုခဲ့သည့် တရားသူကြီးများ၏ သဘောထားအပေါ် ဘုရားသခင်တုံ့ပြန်ပုံကို ပြသသည်။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10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B96C288-0D0E-0A2E-3A8B-8A5843558F9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69691"/>
            <a:ext cx="12192000" cy="0"/>
          </a:xfrm>
          <a:prstGeom prst="line">
            <a:avLst/>
          </a:prstGeom>
          <a:ln w="76200">
            <a:solidFill>
              <a:srgbClr val="565C7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24BB287-7C36-035F-EAB1-D5C6A7F42462}"/>
              </a:ext>
            </a:extLst>
          </p:cNvPr>
          <p:cNvSpPr txBox="1"/>
          <p:nvPr/>
        </p:nvSpPr>
        <p:spPr>
          <a:xfrm>
            <a:off x="0" y="12859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chemeClr val="bg1"/>
                </a:solidFill>
              </a:rPr>
              <a:t>ဥပဒေနှင့်ပတ်သက်ေသာအရေးကြီးဆုံးအချက်။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FF588A-89C6-B7A9-8DAC-40076C96488B}"/>
              </a:ext>
            </a:extLst>
          </p:cNvPr>
          <p:cNvSpPr txBox="1"/>
          <p:nvPr/>
        </p:nvSpPr>
        <p:spPr>
          <a:xfrm>
            <a:off x="63611" y="715809"/>
            <a:ext cx="12128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သူတော်ကောင်း​ယောင်ဆောင်​သော ကျမ်းပြု​ဆရာ​နှင့်​ဖာရိရှဲ​တို့၊ သင်​တို့​သည် အမင်္ဂလာရှိ​ကြ​၏။ အကြောင်းမူကား သင်​တို့​သည် ပင်စိမ်း၊ စမုန်စပါး​နှင့် ဇီရာ​တို့​ကို ဆယ်ဖို့တစ်ဖို့​ပေးလှူ​ကြ​၏။ သို့သော် ပညတ်​တရား​ထဲမှ ပို၍​အရေးကြီး​သော တရားမျှတ​ခြင်း၊ ကရုဏာ​ထား​ခြင်း​နှင့် သစ္စာစောင့်​ခြင်း​တို့​ကို ချန်လှပ်​ထား​ကြ​၏။ ဤ​အရာ​များ​ကို ပြု​ရ​မည်​ဖြစ်​ပြီး အထက်​တွင်​ဆို​သော​အရာ​များ​ကို​လည်း ချန်လှပ်​မ​ထား​ရ။ 'ရှင်မဿဲခရစ်ဝင် 23:23</a:t>
            </a:r>
          </a:p>
          <a:p>
            <a:pPr lvl="0" algn="ctr">
              <a:defRPr/>
            </a:pPr>
            <a:endParaRPr kumimoji="0" lang="en" sz="1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5D45F4-08E8-B3B5-00CF-B9C4B0BF4766}"/>
              </a:ext>
            </a:extLst>
          </p:cNvPr>
          <p:cNvSpPr txBox="1"/>
          <p:nvPr/>
        </p:nvSpPr>
        <p:spPr>
          <a:xfrm>
            <a:off x="3121095" y="1733481"/>
            <a:ext cx="907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ဆယ်ဖို့တစ်ဖို့ပင် အသေးငယ်ဆုံးအရာမှာ ပညတ်တရားကို နာခံခြင်းဖြစ်ပြီး မှန်ကန်သောအကျင့်ကို ကျင့်ခြင်းဖြစ်သည် (မဿဲ ၂၃း၂၃ က) ထို့ကြောင့် ကျမ်းပြုဆရာနှင့် ဖာရိရှဲတို့၏ လုပ်ရပ်သည် တရားမျှတမှုကို ဖယ်ထားသည်ဟု အဘယ်ကြောင့် ယေရှုဆိုသနည်း။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8CFE2E5B-6191-078F-71D6-7D312F33F3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079" y="2745126"/>
            <a:ext cx="3475798" cy="3968569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C6A053B-AF84-75F6-DA24-FC2A526214C9}"/>
              </a:ext>
            </a:extLst>
          </p:cNvPr>
          <p:cNvGrpSpPr/>
          <p:nvPr/>
        </p:nvGrpSpPr>
        <p:grpSpPr>
          <a:xfrm>
            <a:off x="238123" y="1718456"/>
            <a:ext cx="2674041" cy="2674041"/>
            <a:chOff x="7026965" y="1664206"/>
            <a:chExt cx="2368826" cy="2368826"/>
          </a:xfrm>
        </p:grpSpPr>
        <p:pic>
          <p:nvPicPr>
            <p:cNvPr id="10" name="Imagen 9" descr="Imagen que contiene edificio, interior, tabla, viejo&#10;&#10;El contenido generado por IA puede ser incorrecto.">
              <a:extLst>
                <a:ext uri="{FF2B5EF4-FFF2-40B4-BE49-F238E27FC236}">
                  <a16:creationId xmlns:a16="http://schemas.microsoft.com/office/drawing/2014/main" id="{37B54C6F-B9C8-A2ED-A5D5-A4E8F252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6965" y="1664206"/>
              <a:ext cx="2368826" cy="2368826"/>
            </a:xfrm>
            <a:prstGeom prst="rect">
              <a:avLst/>
            </a:prstGeom>
            <a:ln w="381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DA4D92D-DE41-5B01-E35F-986E31E7B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3754" y="1838482"/>
              <a:ext cx="1455249" cy="481293"/>
            </a:xfrm>
            <a:prstGeom prst="rect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C53D7A-9B77-62E1-81A8-F3C5BC84278E}"/>
              </a:ext>
            </a:extLst>
          </p:cNvPr>
          <p:cNvSpPr txBox="1"/>
          <p:nvPr/>
        </p:nvSpPr>
        <p:spPr>
          <a:xfrm>
            <a:off x="3121094" y="2745127"/>
            <a:ext cx="51480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တရားမျှတမှုဆိုတာ တရားမျှတဖို့ မဟုတ်ဘူး၊ ဥပဒေကို မှန်ကန်စွာ ကျင့်သုံးဖို့ ဖြစ်တယ်။ ထို့ကြောင့်၊ ပညတ္တိကျမ်း၌ ကူကယ်ရာမဲ့သူများကို ကာကွယ်ရန် ခြွင်းချက်များ ရှိသည် (</a:t>
            </a:r>
            <a:r>
              <a:rPr lang="en-US" b="1" dirty="0">
                <a:solidFill>
                  <a:prstClr val="black"/>
                </a:solidFill>
              </a:rPr>
              <a:t>Dt. 24:17-21)</a:t>
            </a:r>
            <a:r>
              <a:rPr lang="my-MM" b="1" dirty="0">
                <a:solidFill>
                  <a:prstClr val="black"/>
                </a:solidFill>
              </a:rPr>
              <a:t>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D21936-27F8-B4B4-F23B-2C0753B0A19C}"/>
              </a:ext>
            </a:extLst>
          </p:cNvPr>
          <p:cNvSpPr txBox="1"/>
          <p:nvPr/>
        </p:nvSpPr>
        <p:spPr>
          <a:xfrm>
            <a:off x="238123" y="4464792"/>
            <a:ext cx="8070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ပရောဖက်အားလုံးနီးပါးတွင်သူတစ်ပါးအပေါ်မတရားပြုမူသောသို့မဟုတ်တရားမျှတမှုကို ကျင့်သုံးရန် ပျက်ကွက်သူများအတွက် ဆုံးမစကားများရှိသည်။ (ဟေရှာယ ၁:၂၃; ယေ. ၂၂:၃; ဧဇ. ၂၂:၇; ဇာ. ၇:၁၀။) ဥပမာ၊ ဟေရှာယအတွက်၊ တရားမျှတမှုကို ရှာဖွေခြင်းသည် အကူအညီမဲ့သူများကို ကူညီခြင်းပါ (ဟေရှာယ။ ၁:၁၇)။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FD3FD99-0F02-826B-66B1-7E03783AECDD}"/>
              </a:ext>
            </a:extLst>
          </p:cNvPr>
          <p:cNvSpPr txBox="1"/>
          <p:nvPr/>
        </p:nvSpPr>
        <p:spPr>
          <a:xfrm>
            <a:off x="238122" y="5810005"/>
            <a:ext cx="8070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ချမ်းသာသူများသည် ညီအစ်ကိုများ၏ဆင်းရဲမှုကို ထည့်မတွက်ဘဲ ချေးငွေများပြန်ဆပ်ရန် တောင်းဆိုသောအခါ နေဟမိသည် ဒေါသထွက်ခဲ့သည် (နေ. ၅:၆-၁၁။)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78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5204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6</cp:revision>
  <dcterms:created xsi:type="dcterms:W3CDTF">2025-03-09T09:37:35Z</dcterms:created>
  <dcterms:modified xsi:type="dcterms:W3CDTF">2025-03-09T13:19:51Z</dcterms:modified>
</cp:coreProperties>
</file>