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97" r:id="rId2"/>
    <p:sldId id="291" r:id="rId3"/>
    <p:sldId id="299" r:id="rId4"/>
    <p:sldId id="300" r:id="rId5"/>
    <p:sldId id="259" r:id="rId6"/>
    <p:sldId id="260" r:id="rId7"/>
    <p:sldId id="293" r:id="rId8"/>
    <p:sldId id="295" r:id="rId9"/>
    <p:sldId id="296" r:id="rId10"/>
    <p:sldId id="263" r:id="rId11"/>
    <p:sldId id="264" r:id="rId12"/>
    <p:sldId id="2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108" y="-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D1F7CE-6E16-4F93-A35C-3522D7D10959}" type="doc">
      <dgm:prSet loTypeId="urn:microsoft.com/office/officeart/2005/8/layout/hierarchy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646B00E-0826-4E6D-A1BC-9A30E33256F2}">
      <dgm:prSet phldrT="[Texto]" custT="1"/>
      <dgm:spPr>
        <a:solidFill>
          <a:schemeClr val="accent5">
            <a:lumMod val="20000"/>
            <a:lumOff val="80000"/>
          </a:schemeClr>
        </a:solidFill>
        <a:ln w="38100">
          <a:solidFill>
            <a:schemeClr val="accent5"/>
          </a:solidFill>
        </a:ln>
        <a:effectLst>
          <a:outerShdw blurRad="63500" sx="102000" sy="102000" algn="ctr" rotWithShape="0">
            <a:schemeClr val="bg1">
              <a:alpha val="40000"/>
            </a:schemeClr>
          </a:outerShdw>
        </a:effectLst>
      </dgm:spPr>
      <dgm:t>
        <a:bodyPr/>
        <a:lstStyle/>
        <a:p>
          <a:r>
            <a:rPr lang="my-MM" sz="1800" b="1" dirty="0">
              <a:solidFill>
                <a:schemeClr val="accent5">
                  <a:lumMod val="50000"/>
                </a:schemeClr>
              </a:solidFill>
              <a:effectLst/>
            </a:rPr>
            <a:t>သင်၏ဘုရားသခင်</a:t>
          </a:r>
          <a:endParaRPr lang="en" sz="1800" b="1" dirty="0">
            <a:solidFill>
              <a:schemeClr val="accent5">
                <a:lumMod val="50000"/>
              </a:schemeClr>
            </a:solidFill>
            <a:effectLst/>
          </a:endParaRPr>
        </a:p>
      </dgm:t>
    </dgm:pt>
    <dgm:pt modelId="{19E02AE9-3990-49CB-BCFE-EF7238481A6D}" type="parTrans" cxnId="{4DBE1C07-EB0F-4219-9986-5EEB62A7AE6E}">
      <dgm:prSet/>
      <dgm:spPr/>
      <dgm:t>
        <a:bodyPr/>
        <a:lstStyle/>
        <a:p>
          <a:endParaRPr lang="es-ES" sz="2000" b="1"/>
        </a:p>
      </dgm:t>
    </dgm:pt>
    <dgm:pt modelId="{1751868E-4294-4FB6-A334-08A17925BD78}" type="sibTrans" cxnId="{4DBE1C07-EB0F-4219-9986-5EEB62A7AE6E}">
      <dgm:prSet/>
      <dgm:spPr/>
      <dgm:t>
        <a:bodyPr/>
        <a:lstStyle/>
        <a:p>
          <a:endParaRPr lang="es-ES" sz="2000" b="1"/>
        </a:p>
      </dgm:t>
    </dgm:pt>
    <dgm:pt modelId="{355A62D7-B0F1-4AEB-9965-0E4AD7F4F3B6}">
      <dgm:prSet phldrT="[Texto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my-MM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အခြားသူများကိုဘုရားအဖြစ် </a:t>
          </a:r>
          <a:r>
            <a:rPr lang="my-MM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မပေါင်းသင်းပါနှင့်</a:t>
          </a:r>
          <a:endParaRPr lang="en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747321-B6F7-4F2E-9FA0-C9C9503367B6}" type="parTrans" cxnId="{99BDE206-16B0-453E-80BD-186A753744A5}">
      <dgm:prSet/>
      <dgm:spPr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CB2108AF-ECA3-4E76-84FD-A5BFF47CA11F}" type="sibTrans" cxnId="{99BDE206-16B0-453E-80BD-186A753744A5}">
      <dgm:prSet/>
      <dgm:spPr/>
      <dgm:t>
        <a:bodyPr/>
        <a:lstStyle/>
        <a:p>
          <a:endParaRPr lang="es-ES" sz="2000" b="1"/>
        </a:p>
      </dgm:t>
    </dgm:pt>
    <dgm:pt modelId="{DF2B5566-B1DC-4DB0-815A-211CC68F8589}">
      <dgm:prSet phldrT="[Texto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r>
            <a:rPr lang="my-MM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ကျွန်ုပ်တို့၏ဆက်ဆံရေးတွင် ကြားခံများကိုအသုံးမပြုပါနှင့်</a:t>
          </a:r>
          <a:endParaRPr lang="en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827118-0E4F-4904-8370-BE5CB6B9904D}" type="parTrans" cxnId="{4D1334D1-3F0E-45D5-88B1-5BEBD950F893}">
      <dgm:prSet/>
      <dgm:spPr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36B42076-AB7A-447A-B4F6-30922CCA0E7C}" type="sibTrans" cxnId="{4D1334D1-3F0E-45D5-88B1-5BEBD950F893}">
      <dgm:prSet/>
      <dgm:spPr/>
      <dgm:t>
        <a:bodyPr/>
        <a:lstStyle/>
        <a:p>
          <a:endParaRPr lang="es-ES" sz="2000" b="1"/>
        </a:p>
      </dgm:t>
    </dgm:pt>
    <dgm:pt modelId="{56ED010D-1759-4EBF-B1A4-08264603D4B3}">
      <dgm:prSet phldrT="[Texto]" custT="1"/>
      <dgm:spPr>
        <a:solidFill>
          <a:schemeClr val="accent3">
            <a:lumMod val="20000"/>
            <a:lumOff val="80000"/>
          </a:schemeClr>
        </a:solidFill>
        <a:ln w="38100">
          <a:solidFill>
            <a:schemeClr val="accent6"/>
          </a:solidFill>
        </a:ln>
        <a:effectLst>
          <a:outerShdw blurRad="63500" sx="102000" sy="102000" algn="ctr" rotWithShape="0">
            <a:schemeClr val="bg1">
              <a:alpha val="40000"/>
            </a:schemeClr>
          </a:outerShdw>
        </a:effectLst>
      </dgm:spPr>
      <dgm:t>
        <a:bodyPr/>
        <a:lstStyle/>
        <a:p>
          <a:r>
            <a:rPr lang="my-MM" sz="1800" b="1" dirty="0">
              <a:solidFill>
                <a:schemeClr val="accent6">
                  <a:lumMod val="50000"/>
                </a:schemeClr>
              </a:solidFill>
              <a:effectLst/>
            </a:rPr>
            <a:t>သင့်အိမ်နီးချင်း</a:t>
          </a:r>
          <a:endParaRPr lang="en" sz="1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58E7208E-DB3E-4CD8-B8F4-DBE007B38FD5}" type="parTrans" cxnId="{D96A902D-B23D-4923-9570-88E6835E623E}">
      <dgm:prSet/>
      <dgm:spPr/>
      <dgm:t>
        <a:bodyPr/>
        <a:lstStyle/>
        <a:p>
          <a:endParaRPr lang="es-ES" sz="2000" b="1"/>
        </a:p>
      </dgm:t>
    </dgm:pt>
    <dgm:pt modelId="{C418B44D-1C6B-4145-9AA4-83B44A753F19}" type="sibTrans" cxnId="{D96A902D-B23D-4923-9570-88E6835E623E}">
      <dgm:prSet/>
      <dgm:spPr/>
      <dgm:t>
        <a:bodyPr/>
        <a:lstStyle/>
        <a:p>
          <a:endParaRPr lang="es-ES" sz="2000" b="1"/>
        </a:p>
      </dgm:t>
    </dgm:pt>
    <dgm:pt modelId="{3EC53B09-17AB-4EA9-B3FD-BE4025D2DF05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my-MM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မိဘတွေကို လေးစားပါ။</a:t>
          </a:r>
          <a:endParaRPr lang="en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58274C-106F-4A02-8D3F-7EED96BAD507}" type="parTrans" cxnId="{A9E19A49-0C0B-4ACB-B5DB-86ED39D5B40C}">
      <dgm:prSet/>
      <dgm:spPr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1EDCA5F5-A84E-4CBD-84F4-A82DBDBA72B9}" type="sibTrans" cxnId="{A9E19A49-0C0B-4ACB-B5DB-86ED39D5B40C}">
      <dgm:prSet/>
      <dgm:spPr/>
      <dgm:t>
        <a:bodyPr/>
        <a:lstStyle/>
        <a:p>
          <a:endParaRPr lang="es-ES" sz="2000" b="1"/>
        </a:p>
      </dgm:t>
    </dgm:pt>
    <dgm:pt modelId="{9E145215-7445-4F4C-BA32-AAF9947E8140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pPr>
            <a:lnSpc>
              <a:spcPct val="70000"/>
            </a:lnSpc>
            <a:spcAft>
              <a:spcPts val="0"/>
            </a:spcAft>
          </a:pPr>
          <a:endParaRPr lang="en-US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my-MM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သင့်အိမ်နီးချင်းအသက်ကို လေးစားပါ။</a:t>
          </a:r>
          <a:endParaRPr lang="en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42161F-445D-4A26-9175-5CEC0A66AC44}" type="parTrans" cxnId="{C8EC4C52-3FB5-4959-8331-7E7A5AB703C6}">
      <dgm:prSet/>
      <dgm:spPr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9CCB8ECF-0B01-4575-BAAF-7B6F4235FB94}" type="sibTrans" cxnId="{C8EC4C52-3FB5-4959-8331-7E7A5AB703C6}">
      <dgm:prSet/>
      <dgm:spPr/>
      <dgm:t>
        <a:bodyPr/>
        <a:lstStyle/>
        <a:p>
          <a:endParaRPr lang="es-ES" sz="2000" b="1"/>
        </a:p>
      </dgm:t>
    </dgm:pt>
    <dgm:pt modelId="{266021D4-6702-42E8-9570-BBFF80064977}">
      <dgm:prSet phldrT="[Texto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rgbClr val="E8AAE1"/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r>
            <a:rPr lang="my-MM" sz="1800" b="1" kern="1200" dirty="0"/>
            <a:t>ငါနဲ့ မင်းရဲ့ဆက်ဆံရေးကို လေးစားပါ။</a:t>
          </a:r>
          <a:endParaRPr lang="en" sz="1800" b="1" kern="1200" dirty="0"/>
        </a:p>
      </dgm:t>
    </dgm:pt>
    <dgm:pt modelId="{B53185B7-438A-46F0-BBF3-8FB59E14EB1A}" type="parTrans" cxnId="{D4F7C1FB-36F3-4923-8E93-C5A456592468}">
      <dgm:prSet/>
      <dgm:spPr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8F5E5F89-398F-40E6-8095-A869A69FB1A1}" type="sibTrans" cxnId="{D4F7C1FB-36F3-4923-8E93-C5A456592468}">
      <dgm:prSet/>
      <dgm:spPr/>
      <dgm:t>
        <a:bodyPr/>
        <a:lstStyle/>
        <a:p>
          <a:endParaRPr lang="es-ES" sz="2000" b="1"/>
        </a:p>
      </dgm:t>
    </dgm:pt>
    <dgm:pt modelId="{6D379534-C865-4EBB-A674-620748D722A1}">
      <dgm:prSet phldrT="[Texto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20000"/>
            <a:lumOff val="80000"/>
          </a:schemeClr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r>
            <a:rPr lang="my-MM" sz="1800" b="1" kern="1200" dirty="0"/>
            <a:t>တစ်ပတ်မှာ</a:t>
          </a:r>
          <a:r>
            <a:rPr lang="my-MM" sz="1800" b="1" kern="1200" dirty="0">
              <a:solidFill>
                <a:schemeClr val="accent5">
                  <a:lumMod val="50000"/>
                </a:schemeClr>
              </a:solidFill>
              <a:effectLst/>
            </a:rPr>
            <a:t>ဘုရား</a:t>
          </a:r>
          <a:r>
            <a:rPr lang="my-MM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နှင့်</a:t>
          </a:r>
          <a:r>
            <a:rPr lang="my-MM" sz="1800" b="1" kern="1200" dirty="0"/>
            <a:t>တစ်ရက်အဆက်အသွယ်လုပ်ဘို့ချန်</a:t>
          </a:r>
          <a:r>
            <a:rPr lang="en-US" sz="1800" b="1" kern="1200" dirty="0"/>
            <a:t> </a:t>
          </a:r>
          <a:r>
            <a:rPr lang="my-MM" sz="1800" b="1" kern="1200" dirty="0"/>
            <a:t>လှပ်ထား။</a:t>
          </a:r>
          <a:endParaRPr lang="en" sz="1800" b="1" kern="1200" dirty="0"/>
        </a:p>
      </dgm:t>
    </dgm:pt>
    <dgm:pt modelId="{55ADE0B3-96EE-48F6-8DC8-537555A88E91}" type="parTrans" cxnId="{78EEDBEB-2BA2-493A-9B77-8D92AA367270}">
      <dgm:prSet/>
      <dgm:spPr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F00AA563-0DEE-4DFA-813B-E59C79EA030E}" type="sibTrans" cxnId="{78EEDBEB-2BA2-493A-9B77-8D92AA367270}">
      <dgm:prSet/>
      <dgm:spPr/>
      <dgm:t>
        <a:bodyPr/>
        <a:lstStyle/>
        <a:p>
          <a:endParaRPr lang="es-ES" sz="2000" b="1"/>
        </a:p>
      </dgm:t>
    </dgm:pt>
    <dgm:pt modelId="{DE71481F-AC96-4971-AFCF-BE412EF25707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/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pPr>
            <a:lnSpc>
              <a:spcPct val="70000"/>
            </a:lnSpc>
            <a:spcAft>
              <a:spcPts val="0"/>
            </a:spcAft>
          </a:pPr>
          <a:endParaRPr lang="en-U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my-MM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သင့်အိမ်ထောင်ဖက်ကို လေးစားပါ။</a:t>
          </a:r>
          <a:endParaRPr lang="en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5B09DD-832F-4873-BDDC-537635EA60F6}" type="parTrans" cxnId="{557A2AE5-D7BD-4B35-BE15-E3D3950B8C2C}">
      <dgm:prSet/>
      <dgm:spPr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9DB8C8B1-B1EB-4476-B2CF-9754D6724F6C}" type="sibTrans" cxnId="{557A2AE5-D7BD-4B35-BE15-E3D3950B8C2C}">
      <dgm:prSet/>
      <dgm:spPr/>
      <dgm:t>
        <a:bodyPr/>
        <a:lstStyle/>
        <a:p>
          <a:endParaRPr lang="es-ES" sz="2000" b="1"/>
        </a:p>
      </dgm:t>
    </dgm:pt>
    <dgm:pt modelId="{815ACF6A-CAB6-4356-9700-6B3E61DC6CF4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pPr>
            <a:lnSpc>
              <a:spcPct val="70000"/>
            </a:lnSpc>
            <a:spcAft>
              <a:spcPts val="0"/>
            </a:spcAft>
          </a:pP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my-MM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သင့်အိမ်နီးချင်းပိုင်သောအရာကိုလေးစားပါ။</a:t>
          </a:r>
          <a:endParaRPr lang="en" sz="1800" b="1" kern="1200" dirty="0"/>
        </a:p>
      </dgm:t>
    </dgm:pt>
    <dgm:pt modelId="{11E979FE-A584-4D71-9C74-1326C9434917}" type="parTrans" cxnId="{832344BF-9633-4CD8-9948-AF71BB00F69A}">
      <dgm:prSet/>
      <dgm:spPr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9E09858A-1A1F-4F0C-A3AA-E30EEFF2B162}" type="sibTrans" cxnId="{832344BF-9633-4CD8-9948-AF71BB00F69A}">
      <dgm:prSet/>
      <dgm:spPr/>
      <dgm:t>
        <a:bodyPr/>
        <a:lstStyle/>
        <a:p>
          <a:endParaRPr lang="es-ES" sz="2000" b="1"/>
        </a:p>
      </dgm:t>
    </dgm:pt>
    <dgm:pt modelId="{1CBE5D06-902C-4A19-9FF7-1A1B8D0793D6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40000"/>
            <a:lumOff val="60000"/>
          </a:schemeClr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pPr>
            <a:lnSpc>
              <a:spcPct val="70000"/>
            </a:lnSpc>
            <a:spcAft>
              <a:spcPts val="0"/>
            </a:spcAft>
          </a:pPr>
          <a:endParaRPr lang="en-US" sz="1800" b="1" dirty="0"/>
        </a:p>
        <a:p>
          <a:pPr>
            <a:lnSpc>
              <a:spcPct val="70000"/>
            </a:lnSpc>
            <a:spcAft>
              <a:spcPts val="0"/>
            </a:spcAft>
          </a:pPr>
          <a:r>
            <a:rPr lang="my-MM" sz="1800" b="1" dirty="0"/>
            <a:t>အိမ်နီးချင်း၏ ဂုဏ်သိက္ခာကို လေးစားပါ။</a:t>
          </a:r>
          <a:endParaRPr lang="en" sz="1800" b="1" dirty="0"/>
        </a:p>
      </dgm:t>
    </dgm:pt>
    <dgm:pt modelId="{C954B368-9D5E-4363-81E6-7657CA80E66E}" type="parTrans" cxnId="{69B66DF7-9681-49A4-8682-21CF400790FF}">
      <dgm:prSet/>
      <dgm:spPr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694A1731-2807-4B53-BDF7-6493A36AF23D}" type="sibTrans" cxnId="{69B66DF7-9681-49A4-8682-21CF400790FF}">
      <dgm:prSet/>
      <dgm:spPr/>
      <dgm:t>
        <a:bodyPr/>
        <a:lstStyle/>
        <a:p>
          <a:endParaRPr lang="es-ES" sz="2000" b="1"/>
        </a:p>
      </dgm:t>
    </dgm:pt>
    <dgm:pt modelId="{211DB76A-57F6-4962-A726-2AD727D9AED1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20000"/>
            <a:lumOff val="80000"/>
          </a:schemeClr>
        </a:solidFill>
        <a:ln/>
      </dgm:spPr>
      <dgm:t>
        <a:bodyPr spcFirstLastPara="0" vert="horz" wrap="square" lIns="34290" tIns="22860" rIns="34290" bIns="22860" numCol="1" spcCol="1270" anchor="ctr" anchorCtr="0"/>
        <a:lstStyle/>
        <a:p>
          <a:pPr>
            <a:lnSpc>
              <a:spcPct val="70000"/>
            </a:lnSpc>
            <a:spcAft>
              <a:spcPts val="0"/>
            </a:spcAft>
          </a:pP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my-MM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သင့်အိမ်နီးချင်းကို ချီးမွမ်းပါ၊
လောဘမကြီးနှင့်။</a:t>
          </a:r>
          <a:endParaRPr lang="en" sz="1800" b="1" kern="1200" dirty="0"/>
        </a:p>
      </dgm:t>
    </dgm:pt>
    <dgm:pt modelId="{D7B9B9DE-30A3-4334-A0AE-2205889CD773}" type="parTrans" cxnId="{5AAB9062-DB9D-467E-BC9A-16C36ADF9AB1}">
      <dgm:prSet/>
      <dgm:spPr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ECF23FB9-28E0-475F-960F-FDB9BF597774}" type="sibTrans" cxnId="{5AAB9062-DB9D-467E-BC9A-16C36ADF9AB1}">
      <dgm:prSet/>
      <dgm:spPr/>
      <dgm:t>
        <a:bodyPr/>
        <a:lstStyle/>
        <a:p>
          <a:endParaRPr lang="es-ES" sz="2000" b="1"/>
        </a:p>
      </dgm:t>
    </dgm:pt>
    <dgm:pt modelId="{DF1CC475-412F-4D44-80BA-A11CD7F65BDF}" type="pres">
      <dgm:prSet presAssocID="{1AD1F7CE-6E16-4F93-A35C-3522D7D1095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D2A1501-A4ED-4376-86F1-686CD602A903}" type="pres">
      <dgm:prSet presAssocID="{F646B00E-0826-4E6D-A1BC-9A30E33256F2}" presName="root" presStyleCnt="0"/>
      <dgm:spPr/>
    </dgm:pt>
    <dgm:pt modelId="{A4E87E57-A618-4631-847A-AABA5BC5A6DA}" type="pres">
      <dgm:prSet presAssocID="{F646B00E-0826-4E6D-A1BC-9A30E33256F2}" presName="rootComposite" presStyleCnt="0"/>
      <dgm:spPr/>
    </dgm:pt>
    <dgm:pt modelId="{6C855295-0E6F-40F2-91F8-5902BA154629}" type="pres">
      <dgm:prSet presAssocID="{F646B00E-0826-4E6D-A1BC-9A30E33256F2}" presName="rootText" presStyleLbl="node1" presStyleIdx="0" presStyleCnt="2" custScaleX="273921" custScaleY="102167"/>
      <dgm:spPr/>
    </dgm:pt>
    <dgm:pt modelId="{BFB449EF-44F5-4391-B3B7-25529235B5E5}" type="pres">
      <dgm:prSet presAssocID="{F646B00E-0826-4E6D-A1BC-9A30E33256F2}" presName="rootConnector" presStyleLbl="node1" presStyleIdx="0" presStyleCnt="2"/>
      <dgm:spPr/>
    </dgm:pt>
    <dgm:pt modelId="{9F62162D-8195-4DDD-8912-48DD0280F9C5}" type="pres">
      <dgm:prSet presAssocID="{F646B00E-0826-4E6D-A1BC-9A30E33256F2}" presName="childShape" presStyleCnt="0"/>
      <dgm:spPr/>
    </dgm:pt>
    <dgm:pt modelId="{05E07670-F47C-43A8-B001-FB3AC358A7E0}" type="pres">
      <dgm:prSet presAssocID="{F2747321-B6F7-4F2E-9FA0-C9C9503367B6}" presName="Name13" presStyleLbl="parChTrans1D2" presStyleIdx="0" presStyleCnt="10"/>
      <dgm:spPr/>
    </dgm:pt>
    <dgm:pt modelId="{8DB97CC1-E145-4526-AD19-EB29A9E09BBE}" type="pres">
      <dgm:prSet presAssocID="{355A62D7-B0F1-4AEB-9965-0E4AD7F4F3B6}" presName="childText" presStyleLbl="bgAcc1" presStyleIdx="0" presStyleCnt="10" custScaleX="385844" custScaleY="185427" custLinFactNeighborX="-16908">
        <dgm:presLayoutVars>
          <dgm:bulletEnabled val="1"/>
        </dgm:presLayoutVars>
      </dgm:prSet>
      <dgm:spPr/>
    </dgm:pt>
    <dgm:pt modelId="{3D919072-91D8-4473-85F5-5109DD88743C}" type="pres">
      <dgm:prSet presAssocID="{7C827118-0E4F-4904-8370-BE5CB6B9904D}" presName="Name13" presStyleLbl="parChTrans1D2" presStyleIdx="1" presStyleCnt="10"/>
      <dgm:spPr/>
    </dgm:pt>
    <dgm:pt modelId="{7038CEE8-B4E1-4563-B564-06CE09DFB157}" type="pres">
      <dgm:prSet presAssocID="{DF2B5566-B1DC-4DB0-815A-211CC68F8589}" presName="childText" presStyleLbl="bgAcc1" presStyleIdx="1" presStyleCnt="10" custScaleX="385844" custScaleY="185427" custLinFactNeighborX="-16908">
        <dgm:presLayoutVars>
          <dgm:bulletEnabled val="1"/>
        </dgm:presLayoutVars>
      </dgm:prSet>
      <dgm:spPr>
        <a:xfrm>
          <a:off x="414622" y="1284049"/>
          <a:ext cx="2802085" cy="601952"/>
        </a:xfrm>
        <a:prstGeom prst="roundRect">
          <a:avLst>
            <a:gd name="adj" fmla="val 10000"/>
          </a:avLst>
        </a:prstGeom>
      </dgm:spPr>
    </dgm:pt>
    <dgm:pt modelId="{20D64450-8867-4DE7-9E53-4C6830CF7ED4}" type="pres">
      <dgm:prSet presAssocID="{B53185B7-438A-46F0-BBF3-8FB59E14EB1A}" presName="Name13" presStyleLbl="parChTrans1D2" presStyleIdx="2" presStyleCnt="10"/>
      <dgm:spPr/>
    </dgm:pt>
    <dgm:pt modelId="{907763DA-BD04-411E-ACF0-A1C81F5521CF}" type="pres">
      <dgm:prSet presAssocID="{266021D4-6702-42E8-9570-BBFF80064977}" presName="childText" presStyleLbl="bgAcc1" presStyleIdx="2" presStyleCnt="10" custScaleX="385844" custScaleY="185427" custLinFactNeighborX="-16908">
        <dgm:presLayoutVars>
          <dgm:bulletEnabled val="1"/>
        </dgm:presLayoutVars>
      </dgm:prSet>
      <dgm:spPr>
        <a:xfrm>
          <a:off x="414622" y="1999473"/>
          <a:ext cx="2802085" cy="601952"/>
        </a:xfrm>
        <a:prstGeom prst="roundRect">
          <a:avLst>
            <a:gd name="adj" fmla="val 10000"/>
          </a:avLst>
        </a:prstGeom>
      </dgm:spPr>
    </dgm:pt>
    <dgm:pt modelId="{C1381C7E-F578-4C07-8F56-41CB9B5E6F81}" type="pres">
      <dgm:prSet presAssocID="{55ADE0B3-96EE-48F6-8DC8-537555A88E91}" presName="Name13" presStyleLbl="parChTrans1D2" presStyleIdx="3" presStyleCnt="10"/>
      <dgm:spPr/>
    </dgm:pt>
    <dgm:pt modelId="{A2EA921E-58C5-4F18-9974-05C6264821E1}" type="pres">
      <dgm:prSet presAssocID="{6D379534-C865-4EBB-A674-620748D722A1}" presName="childText" presStyleLbl="bgAcc1" presStyleIdx="3" presStyleCnt="10" custScaleX="385844" custScaleY="263366" custLinFactNeighborX="-16908">
        <dgm:presLayoutVars>
          <dgm:bulletEnabled val="1"/>
        </dgm:presLayoutVars>
      </dgm:prSet>
      <dgm:spPr>
        <a:xfrm>
          <a:off x="414622" y="2714898"/>
          <a:ext cx="2802085" cy="981380"/>
        </a:xfrm>
        <a:prstGeom prst="roundRect">
          <a:avLst>
            <a:gd name="adj" fmla="val 10000"/>
          </a:avLst>
        </a:prstGeom>
      </dgm:spPr>
    </dgm:pt>
    <dgm:pt modelId="{C350F877-B021-450F-BFBE-E408EE0988E2}" type="pres">
      <dgm:prSet presAssocID="{56ED010D-1759-4EBF-B1A4-08264603D4B3}" presName="root" presStyleCnt="0"/>
      <dgm:spPr/>
    </dgm:pt>
    <dgm:pt modelId="{DC7146F7-A559-49B1-AEF3-39CDF159BC4B}" type="pres">
      <dgm:prSet presAssocID="{56ED010D-1759-4EBF-B1A4-08264603D4B3}" presName="rootComposite" presStyleCnt="0"/>
      <dgm:spPr/>
    </dgm:pt>
    <dgm:pt modelId="{A3459696-9765-464A-B87C-DB9AEBA6CE34}" type="pres">
      <dgm:prSet presAssocID="{56ED010D-1759-4EBF-B1A4-08264603D4B3}" presName="rootText" presStyleLbl="node1" presStyleIdx="1" presStyleCnt="2" custScaleX="254367"/>
      <dgm:spPr/>
    </dgm:pt>
    <dgm:pt modelId="{BF506086-4730-4532-8FFD-EE6F41BBAA6A}" type="pres">
      <dgm:prSet presAssocID="{56ED010D-1759-4EBF-B1A4-08264603D4B3}" presName="rootConnector" presStyleLbl="node1" presStyleIdx="1" presStyleCnt="2"/>
      <dgm:spPr/>
    </dgm:pt>
    <dgm:pt modelId="{606645F0-6439-46D4-8405-7DCC5C8624EA}" type="pres">
      <dgm:prSet presAssocID="{56ED010D-1759-4EBF-B1A4-08264603D4B3}" presName="childShape" presStyleCnt="0"/>
      <dgm:spPr/>
    </dgm:pt>
    <dgm:pt modelId="{9049E665-9DF7-4169-B1BD-C6CF8BB2289A}" type="pres">
      <dgm:prSet presAssocID="{5A58274C-106F-4A02-8D3F-7EED96BAD507}" presName="Name13" presStyleLbl="parChTrans1D2" presStyleIdx="4" presStyleCnt="10"/>
      <dgm:spPr/>
    </dgm:pt>
    <dgm:pt modelId="{9C7F47E2-AE85-460A-9168-1561AC05BF2A}" type="pres">
      <dgm:prSet presAssocID="{3EC53B09-17AB-4EA9-B3FD-BE4025D2DF05}" presName="childText" presStyleLbl="bgAcc1" presStyleIdx="4" presStyleCnt="10" custScaleX="385844" custScaleY="128709">
        <dgm:presLayoutVars>
          <dgm:bulletEnabled val="1"/>
        </dgm:presLayoutVars>
      </dgm:prSet>
      <dgm:spPr/>
    </dgm:pt>
    <dgm:pt modelId="{25A897B0-F6AC-4A38-AF54-0F98F9D7343A}" type="pres">
      <dgm:prSet presAssocID="{7242161F-445D-4A26-9175-5CEC0A66AC44}" presName="Name13" presStyleLbl="parChTrans1D2" presStyleIdx="5" presStyleCnt="10"/>
      <dgm:spPr/>
    </dgm:pt>
    <dgm:pt modelId="{251A2955-AD13-4E2B-98A9-A00BADBFAAB7}" type="pres">
      <dgm:prSet presAssocID="{9E145215-7445-4F4C-BA32-AAF9947E8140}" presName="childText" presStyleLbl="bgAcc1" presStyleIdx="5" presStyleCnt="10" custScaleX="385844" custScaleY="128709">
        <dgm:presLayoutVars>
          <dgm:bulletEnabled val="1"/>
        </dgm:presLayoutVars>
      </dgm:prSet>
      <dgm:spPr>
        <a:xfrm>
          <a:off x="3570023" y="1146607"/>
          <a:ext cx="2831223" cy="458608"/>
        </a:xfrm>
        <a:prstGeom prst="roundRect">
          <a:avLst>
            <a:gd name="adj" fmla="val 10000"/>
          </a:avLst>
        </a:prstGeom>
      </dgm:spPr>
    </dgm:pt>
    <dgm:pt modelId="{29010C14-36D5-4659-8608-5030B6045705}" type="pres">
      <dgm:prSet presAssocID="{825B09DD-832F-4873-BDDC-537635EA60F6}" presName="Name13" presStyleLbl="parChTrans1D2" presStyleIdx="6" presStyleCnt="10"/>
      <dgm:spPr/>
    </dgm:pt>
    <dgm:pt modelId="{783C7FA3-38D7-4350-BA9B-7031A5DE5F41}" type="pres">
      <dgm:prSet presAssocID="{DE71481F-AC96-4971-AFCF-BE412EF25707}" presName="childText" presStyleLbl="bgAcc1" presStyleIdx="6" presStyleCnt="10" custScaleX="385844" custScaleY="128709">
        <dgm:presLayoutVars>
          <dgm:bulletEnabled val="1"/>
        </dgm:presLayoutVars>
      </dgm:prSet>
      <dgm:spPr>
        <a:xfrm>
          <a:off x="3570023" y="1719868"/>
          <a:ext cx="2831223" cy="458608"/>
        </a:xfrm>
        <a:prstGeom prst="roundRect">
          <a:avLst>
            <a:gd name="adj" fmla="val 10000"/>
          </a:avLst>
        </a:prstGeom>
      </dgm:spPr>
    </dgm:pt>
    <dgm:pt modelId="{CC4F8605-1766-4968-A925-B2CD79BF371A}" type="pres">
      <dgm:prSet presAssocID="{11E979FE-A584-4D71-9C74-1326C9434917}" presName="Name13" presStyleLbl="parChTrans1D2" presStyleIdx="7" presStyleCnt="10"/>
      <dgm:spPr/>
    </dgm:pt>
    <dgm:pt modelId="{3F5C5F24-79BF-485B-86F9-082E193E2846}" type="pres">
      <dgm:prSet presAssocID="{815ACF6A-CAB6-4356-9700-6B3E61DC6CF4}" presName="childText" presStyleLbl="bgAcc1" presStyleIdx="7" presStyleCnt="10" custScaleX="385844" custScaleY="128709">
        <dgm:presLayoutVars>
          <dgm:bulletEnabled val="1"/>
        </dgm:presLayoutVars>
      </dgm:prSet>
      <dgm:spPr>
        <a:xfrm>
          <a:off x="3570023" y="2293129"/>
          <a:ext cx="2831223" cy="458608"/>
        </a:xfrm>
        <a:prstGeom prst="roundRect">
          <a:avLst>
            <a:gd name="adj" fmla="val 10000"/>
          </a:avLst>
        </a:prstGeom>
      </dgm:spPr>
    </dgm:pt>
    <dgm:pt modelId="{6A1C0AB4-8719-4D58-B4E3-607A2FC6CAFF}" type="pres">
      <dgm:prSet presAssocID="{C954B368-9D5E-4363-81E6-7657CA80E66E}" presName="Name13" presStyleLbl="parChTrans1D2" presStyleIdx="8" presStyleCnt="10"/>
      <dgm:spPr/>
    </dgm:pt>
    <dgm:pt modelId="{9C80B295-4727-4F4C-A31A-0DAA49A49891}" type="pres">
      <dgm:prSet presAssocID="{1CBE5D06-902C-4A19-9FF7-1A1B8D0793D6}" presName="childText" presStyleLbl="bgAcc1" presStyleIdx="8" presStyleCnt="10" custScaleX="385844" custScaleY="128709">
        <dgm:presLayoutVars>
          <dgm:bulletEnabled val="1"/>
        </dgm:presLayoutVars>
      </dgm:prSet>
      <dgm:spPr>
        <a:xfrm>
          <a:off x="3570023" y="2866390"/>
          <a:ext cx="2831223" cy="458608"/>
        </a:xfrm>
        <a:prstGeom prst="roundRect">
          <a:avLst>
            <a:gd name="adj" fmla="val 10000"/>
          </a:avLst>
        </a:prstGeom>
      </dgm:spPr>
    </dgm:pt>
    <dgm:pt modelId="{5794C052-985B-485B-80CE-AF026B56FA72}" type="pres">
      <dgm:prSet presAssocID="{D7B9B9DE-30A3-4334-A0AE-2205889CD773}" presName="Name13" presStyleLbl="parChTrans1D2" presStyleIdx="9" presStyleCnt="10"/>
      <dgm:spPr/>
    </dgm:pt>
    <dgm:pt modelId="{F5FE3B36-0F1F-4052-AC4C-80423F6F343A}" type="pres">
      <dgm:prSet presAssocID="{211DB76A-57F6-4962-A726-2AD727D9AED1}" presName="childText" presStyleLbl="bgAcc1" presStyleIdx="9" presStyleCnt="10" custScaleX="385844" custScaleY="128709">
        <dgm:presLayoutVars>
          <dgm:bulletEnabled val="1"/>
        </dgm:presLayoutVars>
      </dgm:prSet>
      <dgm:spPr>
        <a:xfrm>
          <a:off x="3570023" y="3439651"/>
          <a:ext cx="2831223" cy="458608"/>
        </a:xfrm>
        <a:prstGeom prst="roundRect">
          <a:avLst>
            <a:gd name="adj" fmla="val 10000"/>
          </a:avLst>
        </a:prstGeom>
      </dgm:spPr>
    </dgm:pt>
  </dgm:ptLst>
  <dgm:cxnLst>
    <dgm:cxn modelId="{9F22CA02-43D1-4892-8EB5-7CBB977479C9}" type="presOf" srcId="{825B09DD-832F-4873-BDDC-537635EA60F6}" destId="{29010C14-36D5-4659-8608-5030B6045705}" srcOrd="0" destOrd="0" presId="urn:microsoft.com/office/officeart/2005/8/layout/hierarchy3"/>
    <dgm:cxn modelId="{DA0C0105-D119-4386-A5CE-C9F203FA0860}" type="presOf" srcId="{D7B9B9DE-30A3-4334-A0AE-2205889CD773}" destId="{5794C052-985B-485B-80CE-AF026B56FA72}" srcOrd="0" destOrd="0" presId="urn:microsoft.com/office/officeart/2005/8/layout/hierarchy3"/>
    <dgm:cxn modelId="{99BDE206-16B0-453E-80BD-186A753744A5}" srcId="{F646B00E-0826-4E6D-A1BC-9A30E33256F2}" destId="{355A62D7-B0F1-4AEB-9965-0E4AD7F4F3B6}" srcOrd="0" destOrd="0" parTransId="{F2747321-B6F7-4F2E-9FA0-C9C9503367B6}" sibTransId="{CB2108AF-ECA3-4E76-84FD-A5BFF47CA11F}"/>
    <dgm:cxn modelId="{4DBE1C07-EB0F-4219-9986-5EEB62A7AE6E}" srcId="{1AD1F7CE-6E16-4F93-A35C-3522D7D10959}" destId="{F646B00E-0826-4E6D-A1BC-9A30E33256F2}" srcOrd="0" destOrd="0" parTransId="{19E02AE9-3990-49CB-BCFE-EF7238481A6D}" sibTransId="{1751868E-4294-4FB6-A334-08A17925BD78}"/>
    <dgm:cxn modelId="{74042608-3DE1-4CF3-A2F0-A69BB2DB5F29}" type="presOf" srcId="{815ACF6A-CAB6-4356-9700-6B3E61DC6CF4}" destId="{3F5C5F24-79BF-485B-86F9-082E193E2846}" srcOrd="0" destOrd="0" presId="urn:microsoft.com/office/officeart/2005/8/layout/hierarchy3"/>
    <dgm:cxn modelId="{429D8513-5BD3-4DE6-AED8-5FD4507BD70D}" type="presOf" srcId="{DF2B5566-B1DC-4DB0-815A-211CC68F8589}" destId="{7038CEE8-B4E1-4563-B564-06CE09DFB157}" srcOrd="0" destOrd="0" presId="urn:microsoft.com/office/officeart/2005/8/layout/hierarchy3"/>
    <dgm:cxn modelId="{0B2A6915-8FDC-4BE3-95DB-DB7DFBDE0AAA}" type="presOf" srcId="{55ADE0B3-96EE-48F6-8DC8-537555A88E91}" destId="{C1381C7E-F578-4C07-8F56-41CB9B5E6F81}" srcOrd="0" destOrd="0" presId="urn:microsoft.com/office/officeart/2005/8/layout/hierarchy3"/>
    <dgm:cxn modelId="{AC10A215-6569-49AA-A7D1-415BCCE0EB0B}" type="presOf" srcId="{5A58274C-106F-4A02-8D3F-7EED96BAD507}" destId="{9049E665-9DF7-4169-B1BD-C6CF8BB2289A}" srcOrd="0" destOrd="0" presId="urn:microsoft.com/office/officeart/2005/8/layout/hierarchy3"/>
    <dgm:cxn modelId="{0D9F4E18-F1A7-412B-9A27-07D27895267E}" type="presOf" srcId="{56ED010D-1759-4EBF-B1A4-08264603D4B3}" destId="{A3459696-9765-464A-B87C-DB9AEBA6CE34}" srcOrd="0" destOrd="0" presId="urn:microsoft.com/office/officeart/2005/8/layout/hierarchy3"/>
    <dgm:cxn modelId="{974E451A-CD01-4CD9-89C6-7DD4438DED5F}" type="presOf" srcId="{1AD1F7CE-6E16-4F93-A35C-3522D7D10959}" destId="{DF1CC475-412F-4D44-80BA-A11CD7F65BDF}" srcOrd="0" destOrd="0" presId="urn:microsoft.com/office/officeart/2005/8/layout/hierarchy3"/>
    <dgm:cxn modelId="{C9395F1D-02D0-4566-8D50-E34BE3B08285}" type="presOf" srcId="{6D379534-C865-4EBB-A674-620748D722A1}" destId="{A2EA921E-58C5-4F18-9974-05C6264821E1}" srcOrd="0" destOrd="0" presId="urn:microsoft.com/office/officeart/2005/8/layout/hierarchy3"/>
    <dgm:cxn modelId="{1848C926-A5ED-4B35-B17F-FBB638282988}" type="presOf" srcId="{266021D4-6702-42E8-9570-BBFF80064977}" destId="{907763DA-BD04-411E-ACF0-A1C81F5521CF}" srcOrd="0" destOrd="0" presId="urn:microsoft.com/office/officeart/2005/8/layout/hierarchy3"/>
    <dgm:cxn modelId="{01B7422A-D804-4177-90F6-712C73671683}" type="presOf" srcId="{7242161F-445D-4A26-9175-5CEC0A66AC44}" destId="{25A897B0-F6AC-4A38-AF54-0F98F9D7343A}" srcOrd="0" destOrd="0" presId="urn:microsoft.com/office/officeart/2005/8/layout/hierarchy3"/>
    <dgm:cxn modelId="{90751E2B-C92A-4653-83A2-770FEF6B96D6}" type="presOf" srcId="{11E979FE-A584-4D71-9C74-1326C9434917}" destId="{CC4F8605-1766-4968-A925-B2CD79BF371A}" srcOrd="0" destOrd="0" presId="urn:microsoft.com/office/officeart/2005/8/layout/hierarchy3"/>
    <dgm:cxn modelId="{D96A902D-B23D-4923-9570-88E6835E623E}" srcId="{1AD1F7CE-6E16-4F93-A35C-3522D7D10959}" destId="{56ED010D-1759-4EBF-B1A4-08264603D4B3}" srcOrd="1" destOrd="0" parTransId="{58E7208E-DB3E-4CD8-B8F4-DBE007B38FD5}" sibTransId="{C418B44D-1C6B-4145-9AA4-83B44A753F19}"/>
    <dgm:cxn modelId="{806CA631-B6EE-4008-9F08-9DDBE34A773B}" type="presOf" srcId="{F2747321-B6F7-4F2E-9FA0-C9C9503367B6}" destId="{05E07670-F47C-43A8-B001-FB3AC358A7E0}" srcOrd="0" destOrd="0" presId="urn:microsoft.com/office/officeart/2005/8/layout/hierarchy3"/>
    <dgm:cxn modelId="{78449F5D-FBCA-401C-AB34-24F6BB52D39F}" type="presOf" srcId="{1CBE5D06-902C-4A19-9FF7-1A1B8D0793D6}" destId="{9C80B295-4727-4F4C-A31A-0DAA49A49891}" srcOrd="0" destOrd="0" presId="urn:microsoft.com/office/officeart/2005/8/layout/hierarchy3"/>
    <dgm:cxn modelId="{5AAB9062-DB9D-467E-BC9A-16C36ADF9AB1}" srcId="{56ED010D-1759-4EBF-B1A4-08264603D4B3}" destId="{211DB76A-57F6-4962-A726-2AD727D9AED1}" srcOrd="5" destOrd="0" parTransId="{D7B9B9DE-30A3-4334-A0AE-2205889CD773}" sibTransId="{ECF23FB9-28E0-475F-960F-FDB9BF597774}"/>
    <dgm:cxn modelId="{61354E66-96CA-4789-B94A-2AD66AFF8CA2}" type="presOf" srcId="{C954B368-9D5E-4363-81E6-7657CA80E66E}" destId="{6A1C0AB4-8719-4D58-B4E3-607A2FC6CAFF}" srcOrd="0" destOrd="0" presId="urn:microsoft.com/office/officeart/2005/8/layout/hierarchy3"/>
    <dgm:cxn modelId="{EC15A067-6B38-49C1-9031-A2ABB476774D}" type="presOf" srcId="{355A62D7-B0F1-4AEB-9965-0E4AD7F4F3B6}" destId="{8DB97CC1-E145-4526-AD19-EB29A9E09BBE}" srcOrd="0" destOrd="0" presId="urn:microsoft.com/office/officeart/2005/8/layout/hierarchy3"/>
    <dgm:cxn modelId="{DDD40368-3377-4EBE-BCDC-4A5893A2D354}" type="presOf" srcId="{7C827118-0E4F-4904-8370-BE5CB6B9904D}" destId="{3D919072-91D8-4473-85F5-5109DD88743C}" srcOrd="0" destOrd="0" presId="urn:microsoft.com/office/officeart/2005/8/layout/hierarchy3"/>
    <dgm:cxn modelId="{A2113169-1B31-469F-8741-C0B3F3E61EAA}" type="presOf" srcId="{F646B00E-0826-4E6D-A1BC-9A30E33256F2}" destId="{BFB449EF-44F5-4391-B3B7-25529235B5E5}" srcOrd="1" destOrd="0" presId="urn:microsoft.com/office/officeart/2005/8/layout/hierarchy3"/>
    <dgm:cxn modelId="{A9E19A49-0C0B-4ACB-B5DB-86ED39D5B40C}" srcId="{56ED010D-1759-4EBF-B1A4-08264603D4B3}" destId="{3EC53B09-17AB-4EA9-B3FD-BE4025D2DF05}" srcOrd="0" destOrd="0" parTransId="{5A58274C-106F-4A02-8D3F-7EED96BAD507}" sibTransId="{1EDCA5F5-A84E-4CBD-84F4-A82DBDBA72B9}"/>
    <dgm:cxn modelId="{AA0AE44F-57B4-428B-B323-22F68639DB1C}" type="presOf" srcId="{B53185B7-438A-46F0-BBF3-8FB59E14EB1A}" destId="{20D64450-8867-4DE7-9E53-4C6830CF7ED4}" srcOrd="0" destOrd="0" presId="urn:microsoft.com/office/officeart/2005/8/layout/hierarchy3"/>
    <dgm:cxn modelId="{C8EC4C52-3FB5-4959-8331-7E7A5AB703C6}" srcId="{56ED010D-1759-4EBF-B1A4-08264603D4B3}" destId="{9E145215-7445-4F4C-BA32-AAF9947E8140}" srcOrd="1" destOrd="0" parTransId="{7242161F-445D-4A26-9175-5CEC0A66AC44}" sibTransId="{9CCB8ECF-0B01-4575-BAAF-7B6F4235FB94}"/>
    <dgm:cxn modelId="{B64E8C7A-9C30-40AB-8969-DBCE554BDEB7}" type="presOf" srcId="{9E145215-7445-4F4C-BA32-AAF9947E8140}" destId="{251A2955-AD13-4E2B-98A9-A00BADBFAAB7}" srcOrd="0" destOrd="0" presId="urn:microsoft.com/office/officeart/2005/8/layout/hierarchy3"/>
    <dgm:cxn modelId="{5CBFFA9F-1483-4EE6-AD8A-407C27220E89}" type="presOf" srcId="{DE71481F-AC96-4971-AFCF-BE412EF25707}" destId="{783C7FA3-38D7-4350-BA9B-7031A5DE5F41}" srcOrd="0" destOrd="0" presId="urn:microsoft.com/office/officeart/2005/8/layout/hierarchy3"/>
    <dgm:cxn modelId="{832344BF-9633-4CD8-9948-AF71BB00F69A}" srcId="{56ED010D-1759-4EBF-B1A4-08264603D4B3}" destId="{815ACF6A-CAB6-4356-9700-6B3E61DC6CF4}" srcOrd="3" destOrd="0" parTransId="{11E979FE-A584-4D71-9C74-1326C9434917}" sibTransId="{9E09858A-1A1F-4F0C-A3AA-E30EEFF2B162}"/>
    <dgm:cxn modelId="{817BCAC6-FAEE-43D2-AF9B-B11E575C2F38}" type="presOf" srcId="{3EC53B09-17AB-4EA9-B3FD-BE4025D2DF05}" destId="{9C7F47E2-AE85-460A-9168-1561AC05BF2A}" srcOrd="0" destOrd="0" presId="urn:microsoft.com/office/officeart/2005/8/layout/hierarchy3"/>
    <dgm:cxn modelId="{4D1334D1-3F0E-45D5-88B1-5BEBD950F893}" srcId="{F646B00E-0826-4E6D-A1BC-9A30E33256F2}" destId="{DF2B5566-B1DC-4DB0-815A-211CC68F8589}" srcOrd="1" destOrd="0" parTransId="{7C827118-0E4F-4904-8370-BE5CB6B9904D}" sibTransId="{36B42076-AB7A-447A-B4F6-30922CCA0E7C}"/>
    <dgm:cxn modelId="{C8CC0ED2-3420-4807-AD7A-13900BB2C4FA}" type="presOf" srcId="{211DB76A-57F6-4962-A726-2AD727D9AED1}" destId="{F5FE3B36-0F1F-4052-AC4C-80423F6F343A}" srcOrd="0" destOrd="0" presId="urn:microsoft.com/office/officeart/2005/8/layout/hierarchy3"/>
    <dgm:cxn modelId="{557A2AE5-D7BD-4B35-BE15-E3D3950B8C2C}" srcId="{56ED010D-1759-4EBF-B1A4-08264603D4B3}" destId="{DE71481F-AC96-4971-AFCF-BE412EF25707}" srcOrd="2" destOrd="0" parTransId="{825B09DD-832F-4873-BDDC-537635EA60F6}" sibTransId="{9DB8C8B1-B1EB-4476-B2CF-9754D6724F6C}"/>
    <dgm:cxn modelId="{78EEDBEB-2BA2-493A-9B77-8D92AA367270}" srcId="{F646B00E-0826-4E6D-A1BC-9A30E33256F2}" destId="{6D379534-C865-4EBB-A674-620748D722A1}" srcOrd="3" destOrd="0" parTransId="{55ADE0B3-96EE-48F6-8DC8-537555A88E91}" sibTransId="{F00AA563-0DEE-4DFA-813B-E59C79EA030E}"/>
    <dgm:cxn modelId="{949952F6-479F-455C-9BDD-687B05E8DB8F}" type="presOf" srcId="{56ED010D-1759-4EBF-B1A4-08264603D4B3}" destId="{BF506086-4730-4532-8FFD-EE6F41BBAA6A}" srcOrd="1" destOrd="0" presId="urn:microsoft.com/office/officeart/2005/8/layout/hierarchy3"/>
    <dgm:cxn modelId="{69B66DF7-9681-49A4-8682-21CF400790FF}" srcId="{56ED010D-1759-4EBF-B1A4-08264603D4B3}" destId="{1CBE5D06-902C-4A19-9FF7-1A1B8D0793D6}" srcOrd="4" destOrd="0" parTransId="{C954B368-9D5E-4363-81E6-7657CA80E66E}" sibTransId="{694A1731-2807-4B53-BDF7-6493A36AF23D}"/>
    <dgm:cxn modelId="{551032F8-6CD9-4466-92DF-AE42E39D9987}" type="presOf" srcId="{F646B00E-0826-4E6D-A1BC-9A30E33256F2}" destId="{6C855295-0E6F-40F2-91F8-5902BA154629}" srcOrd="0" destOrd="0" presId="urn:microsoft.com/office/officeart/2005/8/layout/hierarchy3"/>
    <dgm:cxn modelId="{D4F7C1FB-36F3-4923-8E93-C5A456592468}" srcId="{F646B00E-0826-4E6D-A1BC-9A30E33256F2}" destId="{266021D4-6702-42E8-9570-BBFF80064977}" srcOrd="2" destOrd="0" parTransId="{B53185B7-438A-46F0-BBF3-8FB59E14EB1A}" sibTransId="{8F5E5F89-398F-40E6-8095-A869A69FB1A1}"/>
    <dgm:cxn modelId="{36F62F74-3188-417E-8545-F2D520718542}" type="presParOf" srcId="{DF1CC475-412F-4D44-80BA-A11CD7F65BDF}" destId="{4D2A1501-A4ED-4376-86F1-686CD602A903}" srcOrd="0" destOrd="0" presId="urn:microsoft.com/office/officeart/2005/8/layout/hierarchy3"/>
    <dgm:cxn modelId="{67F9522E-EFEB-4A88-A8C5-4622F04E46FA}" type="presParOf" srcId="{4D2A1501-A4ED-4376-86F1-686CD602A903}" destId="{A4E87E57-A618-4631-847A-AABA5BC5A6DA}" srcOrd="0" destOrd="0" presId="urn:microsoft.com/office/officeart/2005/8/layout/hierarchy3"/>
    <dgm:cxn modelId="{903903AB-7A41-4C93-9641-53AB5CE4D739}" type="presParOf" srcId="{A4E87E57-A618-4631-847A-AABA5BC5A6DA}" destId="{6C855295-0E6F-40F2-91F8-5902BA154629}" srcOrd="0" destOrd="0" presId="urn:microsoft.com/office/officeart/2005/8/layout/hierarchy3"/>
    <dgm:cxn modelId="{0A109065-A1ED-41C4-A65C-16B299065EF6}" type="presParOf" srcId="{A4E87E57-A618-4631-847A-AABA5BC5A6DA}" destId="{BFB449EF-44F5-4391-B3B7-25529235B5E5}" srcOrd="1" destOrd="0" presId="urn:microsoft.com/office/officeart/2005/8/layout/hierarchy3"/>
    <dgm:cxn modelId="{46A5D33D-3108-42EE-884C-DD83E7A792EB}" type="presParOf" srcId="{4D2A1501-A4ED-4376-86F1-686CD602A903}" destId="{9F62162D-8195-4DDD-8912-48DD0280F9C5}" srcOrd="1" destOrd="0" presId="urn:microsoft.com/office/officeart/2005/8/layout/hierarchy3"/>
    <dgm:cxn modelId="{90AA4A27-D350-4300-9FEF-499A47EED495}" type="presParOf" srcId="{9F62162D-8195-4DDD-8912-48DD0280F9C5}" destId="{05E07670-F47C-43A8-B001-FB3AC358A7E0}" srcOrd="0" destOrd="0" presId="urn:microsoft.com/office/officeart/2005/8/layout/hierarchy3"/>
    <dgm:cxn modelId="{F4E17ADA-FA09-474C-BE1F-5B20F8D67D65}" type="presParOf" srcId="{9F62162D-8195-4DDD-8912-48DD0280F9C5}" destId="{8DB97CC1-E145-4526-AD19-EB29A9E09BBE}" srcOrd="1" destOrd="0" presId="urn:microsoft.com/office/officeart/2005/8/layout/hierarchy3"/>
    <dgm:cxn modelId="{F9B017A0-13C1-4EDD-BF0D-BA01D7951EE4}" type="presParOf" srcId="{9F62162D-8195-4DDD-8912-48DD0280F9C5}" destId="{3D919072-91D8-4473-85F5-5109DD88743C}" srcOrd="2" destOrd="0" presId="urn:microsoft.com/office/officeart/2005/8/layout/hierarchy3"/>
    <dgm:cxn modelId="{FEB53ED5-3E8E-4D90-9DBE-5E43FB9EC328}" type="presParOf" srcId="{9F62162D-8195-4DDD-8912-48DD0280F9C5}" destId="{7038CEE8-B4E1-4563-B564-06CE09DFB157}" srcOrd="3" destOrd="0" presId="urn:microsoft.com/office/officeart/2005/8/layout/hierarchy3"/>
    <dgm:cxn modelId="{5A302F71-C1D9-418C-92FE-8D3A0BD1FB2C}" type="presParOf" srcId="{9F62162D-8195-4DDD-8912-48DD0280F9C5}" destId="{20D64450-8867-4DE7-9E53-4C6830CF7ED4}" srcOrd="4" destOrd="0" presId="urn:microsoft.com/office/officeart/2005/8/layout/hierarchy3"/>
    <dgm:cxn modelId="{C1CB7F74-46E8-4372-9D56-34678C3326EB}" type="presParOf" srcId="{9F62162D-8195-4DDD-8912-48DD0280F9C5}" destId="{907763DA-BD04-411E-ACF0-A1C81F5521CF}" srcOrd="5" destOrd="0" presId="urn:microsoft.com/office/officeart/2005/8/layout/hierarchy3"/>
    <dgm:cxn modelId="{21DBEB99-633F-4545-95FE-E14B552FD419}" type="presParOf" srcId="{9F62162D-8195-4DDD-8912-48DD0280F9C5}" destId="{C1381C7E-F578-4C07-8F56-41CB9B5E6F81}" srcOrd="6" destOrd="0" presId="urn:microsoft.com/office/officeart/2005/8/layout/hierarchy3"/>
    <dgm:cxn modelId="{D9EFBF98-01E2-466E-9EC2-392BEA6B8677}" type="presParOf" srcId="{9F62162D-8195-4DDD-8912-48DD0280F9C5}" destId="{A2EA921E-58C5-4F18-9974-05C6264821E1}" srcOrd="7" destOrd="0" presId="urn:microsoft.com/office/officeart/2005/8/layout/hierarchy3"/>
    <dgm:cxn modelId="{2B933127-DF32-4336-9F3D-852FABA0D8C1}" type="presParOf" srcId="{DF1CC475-412F-4D44-80BA-A11CD7F65BDF}" destId="{C350F877-B021-450F-BFBE-E408EE0988E2}" srcOrd="1" destOrd="0" presId="urn:microsoft.com/office/officeart/2005/8/layout/hierarchy3"/>
    <dgm:cxn modelId="{ED213C61-2426-446A-B44D-A062AEC2852F}" type="presParOf" srcId="{C350F877-B021-450F-BFBE-E408EE0988E2}" destId="{DC7146F7-A559-49B1-AEF3-39CDF159BC4B}" srcOrd="0" destOrd="0" presId="urn:microsoft.com/office/officeart/2005/8/layout/hierarchy3"/>
    <dgm:cxn modelId="{E610CD35-EB39-4EDF-A8D1-D549CB7B474F}" type="presParOf" srcId="{DC7146F7-A559-49B1-AEF3-39CDF159BC4B}" destId="{A3459696-9765-464A-B87C-DB9AEBA6CE34}" srcOrd="0" destOrd="0" presId="urn:microsoft.com/office/officeart/2005/8/layout/hierarchy3"/>
    <dgm:cxn modelId="{2AC44D93-AC9F-4F2F-B190-9FBDF592D447}" type="presParOf" srcId="{DC7146F7-A559-49B1-AEF3-39CDF159BC4B}" destId="{BF506086-4730-4532-8FFD-EE6F41BBAA6A}" srcOrd="1" destOrd="0" presId="urn:microsoft.com/office/officeart/2005/8/layout/hierarchy3"/>
    <dgm:cxn modelId="{FB9B47FE-41A8-4B0B-B1F6-8AA2AAF5DF29}" type="presParOf" srcId="{C350F877-B021-450F-BFBE-E408EE0988E2}" destId="{606645F0-6439-46D4-8405-7DCC5C8624EA}" srcOrd="1" destOrd="0" presId="urn:microsoft.com/office/officeart/2005/8/layout/hierarchy3"/>
    <dgm:cxn modelId="{B4F3156B-3E59-4576-B029-E8DFFE00230D}" type="presParOf" srcId="{606645F0-6439-46D4-8405-7DCC5C8624EA}" destId="{9049E665-9DF7-4169-B1BD-C6CF8BB2289A}" srcOrd="0" destOrd="0" presId="urn:microsoft.com/office/officeart/2005/8/layout/hierarchy3"/>
    <dgm:cxn modelId="{D9E5CF46-25E4-4CF3-997F-D11B651226A7}" type="presParOf" srcId="{606645F0-6439-46D4-8405-7DCC5C8624EA}" destId="{9C7F47E2-AE85-460A-9168-1561AC05BF2A}" srcOrd="1" destOrd="0" presId="urn:microsoft.com/office/officeart/2005/8/layout/hierarchy3"/>
    <dgm:cxn modelId="{E16F4D31-725F-4358-A827-1122149883A2}" type="presParOf" srcId="{606645F0-6439-46D4-8405-7DCC5C8624EA}" destId="{25A897B0-F6AC-4A38-AF54-0F98F9D7343A}" srcOrd="2" destOrd="0" presId="urn:microsoft.com/office/officeart/2005/8/layout/hierarchy3"/>
    <dgm:cxn modelId="{A4E94D66-15D4-4097-94D7-FC9C7E781B28}" type="presParOf" srcId="{606645F0-6439-46D4-8405-7DCC5C8624EA}" destId="{251A2955-AD13-4E2B-98A9-A00BADBFAAB7}" srcOrd="3" destOrd="0" presId="urn:microsoft.com/office/officeart/2005/8/layout/hierarchy3"/>
    <dgm:cxn modelId="{20AB0A82-4074-4062-B873-F2D5636CA0D6}" type="presParOf" srcId="{606645F0-6439-46D4-8405-7DCC5C8624EA}" destId="{29010C14-36D5-4659-8608-5030B6045705}" srcOrd="4" destOrd="0" presId="urn:microsoft.com/office/officeart/2005/8/layout/hierarchy3"/>
    <dgm:cxn modelId="{8D362380-B27C-4817-AFF5-ADEA2312C19D}" type="presParOf" srcId="{606645F0-6439-46D4-8405-7DCC5C8624EA}" destId="{783C7FA3-38D7-4350-BA9B-7031A5DE5F41}" srcOrd="5" destOrd="0" presId="urn:microsoft.com/office/officeart/2005/8/layout/hierarchy3"/>
    <dgm:cxn modelId="{C4824D21-CDCE-454C-B01E-39369FB917F5}" type="presParOf" srcId="{606645F0-6439-46D4-8405-7DCC5C8624EA}" destId="{CC4F8605-1766-4968-A925-B2CD79BF371A}" srcOrd="6" destOrd="0" presId="urn:microsoft.com/office/officeart/2005/8/layout/hierarchy3"/>
    <dgm:cxn modelId="{61BB7DE5-1880-4179-AA33-7378D2873927}" type="presParOf" srcId="{606645F0-6439-46D4-8405-7DCC5C8624EA}" destId="{3F5C5F24-79BF-485B-86F9-082E193E2846}" srcOrd="7" destOrd="0" presId="urn:microsoft.com/office/officeart/2005/8/layout/hierarchy3"/>
    <dgm:cxn modelId="{2643C077-FC8E-412B-835B-88B60E673399}" type="presParOf" srcId="{606645F0-6439-46D4-8405-7DCC5C8624EA}" destId="{6A1C0AB4-8719-4D58-B4E3-607A2FC6CAFF}" srcOrd="8" destOrd="0" presId="urn:microsoft.com/office/officeart/2005/8/layout/hierarchy3"/>
    <dgm:cxn modelId="{211B1F9F-10A1-432C-9FB8-3B1A3862CD28}" type="presParOf" srcId="{606645F0-6439-46D4-8405-7DCC5C8624EA}" destId="{9C80B295-4727-4F4C-A31A-0DAA49A49891}" srcOrd="9" destOrd="0" presId="urn:microsoft.com/office/officeart/2005/8/layout/hierarchy3"/>
    <dgm:cxn modelId="{6EA9F684-1E18-46D2-874F-D25ACB4EC2AD}" type="presParOf" srcId="{606645F0-6439-46D4-8405-7DCC5C8624EA}" destId="{5794C052-985B-485B-80CE-AF026B56FA72}" srcOrd="10" destOrd="0" presId="urn:microsoft.com/office/officeart/2005/8/layout/hierarchy3"/>
    <dgm:cxn modelId="{C792E56B-EAB7-47B6-8987-DCFF146D4D2C}" type="presParOf" srcId="{606645F0-6439-46D4-8405-7DCC5C8624EA}" destId="{F5FE3B36-0F1F-4052-AC4C-80423F6F343A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F9E6A5-C4B9-4169-9670-EB99B3B49A74}" type="doc">
      <dgm:prSet loTypeId="urn:microsoft.com/office/officeart/2005/8/layout/hierarchy4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1FDC7A8-69D4-41AF-9EE9-F49B24434EF3}">
      <dgm:prSet phldrT="[Texto]"/>
      <dgm:spPr/>
      <dgm:t>
        <a:bodyPr/>
        <a:lstStyle/>
        <a:p>
          <a:r>
            <a:rPr lang="my-MM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ပညတ်သည်ကား၊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8B74B-32AE-461E-BDBF-2498FE584F9B}" type="parTrans" cxnId="{B8F7DC32-696E-4A4F-ABFC-8A2450E17F41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1D41C7-3130-4358-B750-AAE65D799095}" type="sibTrans" cxnId="{B8F7DC32-696E-4A4F-ABFC-8A2450E17F41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AD6C0D-B4B3-490D-B76F-6A6FE1BF901A}">
      <dgm:prSet phldrT="[Texto]" custT="1"/>
      <dgm:spPr>
        <a:solidFill>
          <a:srgbClr val="FFC000"/>
        </a:solidFill>
      </dgm:spPr>
      <dgm:t>
        <a:bodyPr/>
        <a:lstStyle/>
        <a:p>
          <a:r>
            <a:rPr lang="my-MM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သန့်ရှင်းသော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EDD44-23FF-4148-BFB2-24F095F7CBBA}" type="parTrans" cxnId="{E634DD1A-6B2E-452B-8610-3F78F576C66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2786AA-E63F-441B-9804-38116C835EAE}" type="sibTrans" cxnId="{E634DD1A-6B2E-452B-8610-3F78F576C66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C22EA-1408-4013-9BD4-8C6ACB460588}">
      <dgm:prSet phldrT="[Texto]" custT="1"/>
      <dgm:spPr>
        <a:solidFill>
          <a:srgbClr val="8A6900"/>
        </a:solidFill>
      </dgm:spPr>
      <dgm:t>
        <a:bodyPr/>
        <a:lstStyle/>
        <a:p>
          <a:r>
            <a:rPr lang="my-MM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“သန့်ရှင်းသော၊သန့် ရှင်းသော၊အနန္တတန်ခိုးရှင် ဘုရားသခင်သည် သန့်ရှင်းတော်မူ၏”
(ဗျာ. ၄:၈)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2805E-4360-46DC-947D-C75962E42DF5}" type="parTrans" cxnId="{A94B9810-352F-48FA-9BD3-A82AB08BC859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CB6E39-1391-425F-9601-377BACB254E1}" type="sibTrans" cxnId="{A94B9810-352F-48FA-9BD3-A82AB08BC859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21404A-29BB-4EE3-A611-187FF17CD35C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my-MM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ဖြောင့်မတ်သော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0E406B-26C6-4B63-A2C1-0F6DAE5E91B8}" type="parTrans" cxnId="{8FDC5C42-6759-4680-B8D0-05648DA179A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DC1202-4CEF-4812-9EA2-8D82DB238470}" type="sibTrans" cxnId="{8FDC5C42-6759-4680-B8D0-05648DA179A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1F4B14-563D-4F3D-B0CB-3555B28420D9}">
      <dgm:prSet phldrT="[Texto]" custT="1"/>
      <dgm:spPr>
        <a:solidFill>
          <a:srgbClr val="239533"/>
        </a:solidFill>
      </dgm:spPr>
      <dgm:t>
        <a:bodyPr/>
        <a:lstStyle/>
        <a:p>
          <a:r>
            <a:rPr lang="my-MM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“ဖြောင့်မတ်သောအဘ”( ယော. ၁၇:၂၅ 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0055A4-BD06-47DA-A07E-87C2E7055CA6}" type="parTrans" cxnId="{9D7FEDC3-7A33-469E-AA74-BE1F23CDFB57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69C333-73C7-4016-9E1B-D341F1DB71E4}" type="sibTrans" cxnId="{9D7FEDC3-7A33-469E-AA74-BE1F23CDFB57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A70799-7EB0-467C-A2C3-B9797535EFBA}">
      <dgm:prSet phldrT="[Texto]" custT="1"/>
      <dgm:spPr>
        <a:solidFill>
          <a:srgbClr val="FF99CC"/>
        </a:solidFill>
      </dgm:spPr>
      <dgm:t>
        <a:bodyPr/>
        <a:lstStyle/>
        <a:p>
          <a:r>
            <a:rPr lang="my-MM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ကောင်းမြတ်သော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8C1C68-48CB-40E9-BC22-6C5EB9C735B8}" type="parTrans" cxnId="{0555644F-A533-4352-ACB3-E8ADCBADCB21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F3FDDC-686D-4B34-92EB-62B405547003}" type="sibTrans" cxnId="{0555644F-A533-4352-ACB3-E8ADCBADCB21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046094-9614-475A-8457-6C92099B8634}">
      <dgm:prSet phldrT="[Texto]" custT="1"/>
      <dgm:spPr>
        <a:solidFill>
          <a:srgbClr val="CC0066"/>
        </a:solidFill>
      </dgm:spPr>
      <dgm:t>
        <a:bodyPr/>
        <a:lstStyle/>
        <a:p>
          <a:r>
            <a:rPr lang="my-MM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“ဘုရားသခင်တစ်ပါးတည်းသာလျှင် ကောင်းမြတ်သောအရာမရှိ”
(လု ၁၈:၁၉)၊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B00247-FAF1-4DA9-AA4E-B97AA06FC859}" type="parTrans" cxnId="{CA0D970C-C024-4ED3-BF4C-D6BBC7CC2AE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3CA0D3-2BE3-4496-9269-31A03A8D4856}" type="sibTrans" cxnId="{CA0D970C-C024-4ED3-BF4C-D6BBC7CC2AE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A391E3-B497-48A7-9334-38939DD636BF}" type="pres">
      <dgm:prSet presAssocID="{25F9E6A5-C4B9-4169-9670-EB99B3B49A7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73361F-EEF4-4170-8D73-8D0B6964C494}" type="pres">
      <dgm:prSet presAssocID="{11FDC7A8-69D4-41AF-9EE9-F49B24434EF3}" presName="vertOne" presStyleCnt="0"/>
      <dgm:spPr/>
    </dgm:pt>
    <dgm:pt modelId="{ADE8A451-D182-4936-A3A5-863A08F660B4}" type="pres">
      <dgm:prSet presAssocID="{11FDC7A8-69D4-41AF-9EE9-F49B24434EF3}" presName="txOne" presStyleLbl="node0" presStyleIdx="0" presStyleCnt="1">
        <dgm:presLayoutVars>
          <dgm:chPref val="3"/>
        </dgm:presLayoutVars>
      </dgm:prSet>
      <dgm:spPr/>
    </dgm:pt>
    <dgm:pt modelId="{78E43C1D-3A70-4BE3-AF9E-3D4018343909}" type="pres">
      <dgm:prSet presAssocID="{11FDC7A8-69D4-41AF-9EE9-F49B24434EF3}" presName="parTransOne" presStyleCnt="0"/>
      <dgm:spPr/>
    </dgm:pt>
    <dgm:pt modelId="{D326F3AB-6626-4E62-AD4A-ABFDCDF1E0E7}" type="pres">
      <dgm:prSet presAssocID="{11FDC7A8-69D4-41AF-9EE9-F49B24434EF3}" presName="horzOne" presStyleCnt="0"/>
      <dgm:spPr/>
    </dgm:pt>
    <dgm:pt modelId="{2AD6C492-CC05-4065-A991-0136AA8618E3}" type="pres">
      <dgm:prSet presAssocID="{C3AD6C0D-B4B3-490D-B76F-6A6FE1BF901A}" presName="vertTwo" presStyleCnt="0"/>
      <dgm:spPr/>
    </dgm:pt>
    <dgm:pt modelId="{A0CDD434-FFD9-4E89-AD9B-DE5E2AE90A78}" type="pres">
      <dgm:prSet presAssocID="{C3AD6C0D-B4B3-490D-B76F-6A6FE1BF901A}" presName="txTwo" presStyleLbl="node2" presStyleIdx="0" presStyleCnt="3">
        <dgm:presLayoutVars>
          <dgm:chPref val="3"/>
        </dgm:presLayoutVars>
      </dgm:prSet>
      <dgm:spPr/>
    </dgm:pt>
    <dgm:pt modelId="{DEA61321-986D-4A24-AE18-A97D44F302F4}" type="pres">
      <dgm:prSet presAssocID="{C3AD6C0D-B4B3-490D-B76F-6A6FE1BF901A}" presName="parTransTwo" presStyleCnt="0"/>
      <dgm:spPr/>
    </dgm:pt>
    <dgm:pt modelId="{E302B2F5-F53A-4B33-A7A6-4784C4683C15}" type="pres">
      <dgm:prSet presAssocID="{C3AD6C0D-B4B3-490D-B76F-6A6FE1BF901A}" presName="horzTwo" presStyleCnt="0"/>
      <dgm:spPr/>
    </dgm:pt>
    <dgm:pt modelId="{53DC803A-D482-4641-8ECF-EE61F71EC285}" type="pres">
      <dgm:prSet presAssocID="{21AC22EA-1408-4013-9BD4-8C6ACB460588}" presName="vertThree" presStyleCnt="0"/>
      <dgm:spPr/>
    </dgm:pt>
    <dgm:pt modelId="{02F15DA0-1B2B-4150-9548-B911C445F762}" type="pres">
      <dgm:prSet presAssocID="{21AC22EA-1408-4013-9BD4-8C6ACB460588}" presName="txThree" presStyleLbl="node3" presStyleIdx="0" presStyleCnt="3" custScaleY="246281">
        <dgm:presLayoutVars>
          <dgm:chPref val="3"/>
        </dgm:presLayoutVars>
      </dgm:prSet>
      <dgm:spPr/>
    </dgm:pt>
    <dgm:pt modelId="{24C28354-AAD9-49DE-A3C7-7E479F873934}" type="pres">
      <dgm:prSet presAssocID="{21AC22EA-1408-4013-9BD4-8C6ACB460588}" presName="horzThree" presStyleCnt="0"/>
      <dgm:spPr/>
    </dgm:pt>
    <dgm:pt modelId="{462AE950-1E5A-4E11-A4E0-42B78901F102}" type="pres">
      <dgm:prSet presAssocID="{222786AA-E63F-441B-9804-38116C835EAE}" presName="sibSpaceTwo" presStyleCnt="0"/>
      <dgm:spPr/>
    </dgm:pt>
    <dgm:pt modelId="{54C1A1C2-0CE1-476D-8793-B608F29F2CFD}" type="pres">
      <dgm:prSet presAssocID="{FE21404A-29BB-4EE3-A611-187FF17CD35C}" presName="vertTwo" presStyleCnt="0"/>
      <dgm:spPr/>
    </dgm:pt>
    <dgm:pt modelId="{31B5C34D-888A-4C89-9E13-0D993B41B167}" type="pres">
      <dgm:prSet presAssocID="{FE21404A-29BB-4EE3-A611-187FF17CD35C}" presName="txTwo" presStyleLbl="node2" presStyleIdx="1" presStyleCnt="3">
        <dgm:presLayoutVars>
          <dgm:chPref val="3"/>
        </dgm:presLayoutVars>
      </dgm:prSet>
      <dgm:spPr/>
    </dgm:pt>
    <dgm:pt modelId="{71C7A881-3877-4C79-833F-A1C6ADC23C34}" type="pres">
      <dgm:prSet presAssocID="{FE21404A-29BB-4EE3-A611-187FF17CD35C}" presName="parTransTwo" presStyleCnt="0"/>
      <dgm:spPr/>
    </dgm:pt>
    <dgm:pt modelId="{A7C1303D-F35E-4068-906F-E36FD4EA036D}" type="pres">
      <dgm:prSet presAssocID="{FE21404A-29BB-4EE3-A611-187FF17CD35C}" presName="horzTwo" presStyleCnt="0"/>
      <dgm:spPr/>
    </dgm:pt>
    <dgm:pt modelId="{0FD25B84-8851-430F-B4B5-BB3588D9BA6F}" type="pres">
      <dgm:prSet presAssocID="{BE1F4B14-563D-4F3D-B0CB-3555B28420D9}" presName="vertThree" presStyleCnt="0"/>
      <dgm:spPr/>
    </dgm:pt>
    <dgm:pt modelId="{3F879CA8-CAAF-41B0-B4ED-B3136B27D043}" type="pres">
      <dgm:prSet presAssocID="{BE1F4B14-563D-4F3D-B0CB-3555B28420D9}" presName="txThree" presStyleLbl="node3" presStyleIdx="1" presStyleCnt="3" custScaleY="246281">
        <dgm:presLayoutVars>
          <dgm:chPref val="3"/>
        </dgm:presLayoutVars>
      </dgm:prSet>
      <dgm:spPr/>
    </dgm:pt>
    <dgm:pt modelId="{BD72D758-CD3E-488C-A9AE-BD1F152C2DCB}" type="pres">
      <dgm:prSet presAssocID="{BE1F4B14-563D-4F3D-B0CB-3555B28420D9}" presName="horzThree" presStyleCnt="0"/>
      <dgm:spPr/>
    </dgm:pt>
    <dgm:pt modelId="{95A79BD0-89FD-49CD-9795-D24C26968DCA}" type="pres">
      <dgm:prSet presAssocID="{84DC1202-4CEF-4812-9EA2-8D82DB238470}" presName="sibSpaceTwo" presStyleCnt="0"/>
      <dgm:spPr/>
    </dgm:pt>
    <dgm:pt modelId="{04F07429-7EAF-4CFA-B3A0-F23A87CDED49}" type="pres">
      <dgm:prSet presAssocID="{F0A70799-7EB0-467C-A2C3-B9797535EFBA}" presName="vertTwo" presStyleCnt="0"/>
      <dgm:spPr/>
    </dgm:pt>
    <dgm:pt modelId="{4EAC58CD-8356-4EA8-9C36-CAA7DE7081D9}" type="pres">
      <dgm:prSet presAssocID="{F0A70799-7EB0-467C-A2C3-B9797535EFBA}" presName="txTwo" presStyleLbl="node2" presStyleIdx="2" presStyleCnt="3">
        <dgm:presLayoutVars>
          <dgm:chPref val="3"/>
        </dgm:presLayoutVars>
      </dgm:prSet>
      <dgm:spPr/>
    </dgm:pt>
    <dgm:pt modelId="{A97D4184-970D-433C-886F-DC3559A4F2E1}" type="pres">
      <dgm:prSet presAssocID="{F0A70799-7EB0-467C-A2C3-B9797535EFBA}" presName="parTransTwo" presStyleCnt="0"/>
      <dgm:spPr/>
    </dgm:pt>
    <dgm:pt modelId="{5C4F7981-8662-44C4-930A-38626CBA4BDE}" type="pres">
      <dgm:prSet presAssocID="{F0A70799-7EB0-467C-A2C3-B9797535EFBA}" presName="horzTwo" presStyleCnt="0"/>
      <dgm:spPr/>
    </dgm:pt>
    <dgm:pt modelId="{F8002B4E-E7DA-4D27-88AA-014F146680F5}" type="pres">
      <dgm:prSet presAssocID="{03046094-9614-475A-8457-6C92099B8634}" presName="vertThree" presStyleCnt="0"/>
      <dgm:spPr/>
    </dgm:pt>
    <dgm:pt modelId="{7E9F88E6-1EC4-42D7-B06D-A20A7386A1EC}" type="pres">
      <dgm:prSet presAssocID="{03046094-9614-475A-8457-6C92099B8634}" presName="txThree" presStyleLbl="node3" presStyleIdx="2" presStyleCnt="3" custScaleY="246281">
        <dgm:presLayoutVars>
          <dgm:chPref val="3"/>
        </dgm:presLayoutVars>
      </dgm:prSet>
      <dgm:spPr/>
    </dgm:pt>
    <dgm:pt modelId="{41FDBB43-21E0-4EE6-B4F0-7FB0F3C3D5E6}" type="pres">
      <dgm:prSet presAssocID="{03046094-9614-475A-8457-6C92099B8634}" presName="horzThree" presStyleCnt="0"/>
      <dgm:spPr/>
    </dgm:pt>
  </dgm:ptLst>
  <dgm:cxnLst>
    <dgm:cxn modelId="{CA0D970C-C024-4ED3-BF4C-D6BBC7CC2AE4}" srcId="{F0A70799-7EB0-467C-A2C3-B9797535EFBA}" destId="{03046094-9614-475A-8457-6C92099B8634}" srcOrd="0" destOrd="0" parTransId="{D4B00247-FAF1-4DA9-AA4E-B97AA06FC859}" sibTransId="{473CA0D3-2BE3-4496-9269-31A03A8D4856}"/>
    <dgm:cxn modelId="{A94B9810-352F-48FA-9BD3-A82AB08BC859}" srcId="{C3AD6C0D-B4B3-490D-B76F-6A6FE1BF901A}" destId="{21AC22EA-1408-4013-9BD4-8C6ACB460588}" srcOrd="0" destOrd="0" parTransId="{AA62805E-4360-46DC-947D-C75962E42DF5}" sibTransId="{E5CB6E39-1391-425F-9601-377BACB254E1}"/>
    <dgm:cxn modelId="{E634DD1A-6B2E-452B-8610-3F78F576C660}" srcId="{11FDC7A8-69D4-41AF-9EE9-F49B24434EF3}" destId="{C3AD6C0D-B4B3-490D-B76F-6A6FE1BF901A}" srcOrd="0" destOrd="0" parTransId="{816EDD44-23FF-4148-BFB2-24F095F7CBBA}" sibTransId="{222786AA-E63F-441B-9804-38116C835EAE}"/>
    <dgm:cxn modelId="{B8F7DC32-696E-4A4F-ABFC-8A2450E17F41}" srcId="{25F9E6A5-C4B9-4169-9670-EB99B3B49A74}" destId="{11FDC7A8-69D4-41AF-9EE9-F49B24434EF3}" srcOrd="0" destOrd="0" parTransId="{7998B74B-32AE-461E-BDBF-2498FE584F9B}" sibTransId="{011D41C7-3130-4358-B750-AAE65D799095}"/>
    <dgm:cxn modelId="{8FDC5C42-6759-4680-B8D0-05648DA179AE}" srcId="{11FDC7A8-69D4-41AF-9EE9-F49B24434EF3}" destId="{FE21404A-29BB-4EE3-A611-187FF17CD35C}" srcOrd="1" destOrd="0" parTransId="{680E406B-26C6-4B63-A2C1-0F6DAE5E91B8}" sibTransId="{84DC1202-4CEF-4812-9EA2-8D82DB238470}"/>
    <dgm:cxn modelId="{0555644F-A533-4352-ACB3-E8ADCBADCB21}" srcId="{11FDC7A8-69D4-41AF-9EE9-F49B24434EF3}" destId="{F0A70799-7EB0-467C-A2C3-B9797535EFBA}" srcOrd="2" destOrd="0" parTransId="{F98C1C68-48CB-40E9-BC22-6C5EB9C735B8}" sibTransId="{C7F3FDDC-686D-4B34-92EB-62B405547003}"/>
    <dgm:cxn modelId="{72076874-CE02-48FE-BC57-54E5CD9F29CE}" type="presOf" srcId="{FE21404A-29BB-4EE3-A611-187FF17CD35C}" destId="{31B5C34D-888A-4C89-9E13-0D993B41B167}" srcOrd="0" destOrd="0" presId="urn:microsoft.com/office/officeart/2005/8/layout/hierarchy4"/>
    <dgm:cxn modelId="{D871EF7A-8C0C-491C-8928-689FE2203CD7}" type="presOf" srcId="{21AC22EA-1408-4013-9BD4-8C6ACB460588}" destId="{02F15DA0-1B2B-4150-9548-B911C445F762}" srcOrd="0" destOrd="0" presId="urn:microsoft.com/office/officeart/2005/8/layout/hierarchy4"/>
    <dgm:cxn modelId="{73EBB17D-9515-4AA3-A6CC-1B071DB0DA5C}" type="presOf" srcId="{C3AD6C0D-B4B3-490D-B76F-6A6FE1BF901A}" destId="{A0CDD434-FFD9-4E89-AD9B-DE5E2AE90A78}" srcOrd="0" destOrd="0" presId="urn:microsoft.com/office/officeart/2005/8/layout/hierarchy4"/>
    <dgm:cxn modelId="{AC6B578C-949E-442B-878F-A4035B3FA0F2}" type="presOf" srcId="{11FDC7A8-69D4-41AF-9EE9-F49B24434EF3}" destId="{ADE8A451-D182-4936-A3A5-863A08F660B4}" srcOrd="0" destOrd="0" presId="urn:microsoft.com/office/officeart/2005/8/layout/hierarchy4"/>
    <dgm:cxn modelId="{38088A8F-666D-4463-9751-350DB2A508F2}" type="presOf" srcId="{03046094-9614-475A-8457-6C92099B8634}" destId="{7E9F88E6-1EC4-42D7-B06D-A20A7386A1EC}" srcOrd="0" destOrd="0" presId="urn:microsoft.com/office/officeart/2005/8/layout/hierarchy4"/>
    <dgm:cxn modelId="{214332A6-5ED3-4762-8C5C-7703CF6C1914}" type="presOf" srcId="{F0A70799-7EB0-467C-A2C3-B9797535EFBA}" destId="{4EAC58CD-8356-4EA8-9C36-CAA7DE7081D9}" srcOrd="0" destOrd="0" presId="urn:microsoft.com/office/officeart/2005/8/layout/hierarchy4"/>
    <dgm:cxn modelId="{9D7FEDC3-7A33-469E-AA74-BE1F23CDFB57}" srcId="{FE21404A-29BB-4EE3-A611-187FF17CD35C}" destId="{BE1F4B14-563D-4F3D-B0CB-3555B28420D9}" srcOrd="0" destOrd="0" parTransId="{590055A4-BD06-47DA-A07E-87C2E7055CA6}" sibTransId="{4E69C333-73C7-4016-9E1B-D341F1DB71E4}"/>
    <dgm:cxn modelId="{76299CE1-889E-4659-874B-28D932AE1856}" type="presOf" srcId="{25F9E6A5-C4B9-4169-9670-EB99B3B49A74}" destId="{9BA391E3-B497-48A7-9334-38939DD636BF}" srcOrd="0" destOrd="0" presId="urn:microsoft.com/office/officeart/2005/8/layout/hierarchy4"/>
    <dgm:cxn modelId="{C224B3E3-D830-4E43-BC8E-340071DA1BC1}" type="presOf" srcId="{BE1F4B14-563D-4F3D-B0CB-3555B28420D9}" destId="{3F879CA8-CAAF-41B0-B4ED-B3136B27D043}" srcOrd="0" destOrd="0" presId="urn:microsoft.com/office/officeart/2005/8/layout/hierarchy4"/>
    <dgm:cxn modelId="{3E312539-4A50-414E-A6FE-A8671B76CECC}" type="presParOf" srcId="{9BA391E3-B497-48A7-9334-38939DD636BF}" destId="{4B73361F-EEF4-4170-8D73-8D0B6964C494}" srcOrd="0" destOrd="0" presId="urn:microsoft.com/office/officeart/2005/8/layout/hierarchy4"/>
    <dgm:cxn modelId="{A2E78885-5DC5-44BA-A90D-04490DE8BC13}" type="presParOf" srcId="{4B73361F-EEF4-4170-8D73-8D0B6964C494}" destId="{ADE8A451-D182-4936-A3A5-863A08F660B4}" srcOrd="0" destOrd="0" presId="urn:microsoft.com/office/officeart/2005/8/layout/hierarchy4"/>
    <dgm:cxn modelId="{77C318C7-5214-4DD7-BE03-1B02FA9306FE}" type="presParOf" srcId="{4B73361F-EEF4-4170-8D73-8D0B6964C494}" destId="{78E43C1D-3A70-4BE3-AF9E-3D4018343909}" srcOrd="1" destOrd="0" presId="urn:microsoft.com/office/officeart/2005/8/layout/hierarchy4"/>
    <dgm:cxn modelId="{F6591F4F-6B60-4583-81D4-90C627C84247}" type="presParOf" srcId="{4B73361F-EEF4-4170-8D73-8D0B6964C494}" destId="{D326F3AB-6626-4E62-AD4A-ABFDCDF1E0E7}" srcOrd="2" destOrd="0" presId="urn:microsoft.com/office/officeart/2005/8/layout/hierarchy4"/>
    <dgm:cxn modelId="{C6308EB5-0807-4003-8A8A-BBFE44E11AC7}" type="presParOf" srcId="{D326F3AB-6626-4E62-AD4A-ABFDCDF1E0E7}" destId="{2AD6C492-CC05-4065-A991-0136AA8618E3}" srcOrd="0" destOrd="0" presId="urn:microsoft.com/office/officeart/2005/8/layout/hierarchy4"/>
    <dgm:cxn modelId="{DE50F7E7-B06B-445D-848C-C82FE212C517}" type="presParOf" srcId="{2AD6C492-CC05-4065-A991-0136AA8618E3}" destId="{A0CDD434-FFD9-4E89-AD9B-DE5E2AE90A78}" srcOrd="0" destOrd="0" presId="urn:microsoft.com/office/officeart/2005/8/layout/hierarchy4"/>
    <dgm:cxn modelId="{ACA0D5A5-C318-4910-A221-81833FA8F654}" type="presParOf" srcId="{2AD6C492-CC05-4065-A991-0136AA8618E3}" destId="{DEA61321-986D-4A24-AE18-A97D44F302F4}" srcOrd="1" destOrd="0" presId="urn:microsoft.com/office/officeart/2005/8/layout/hierarchy4"/>
    <dgm:cxn modelId="{652EE654-AF51-43DE-9AE6-6C52D957AF7A}" type="presParOf" srcId="{2AD6C492-CC05-4065-A991-0136AA8618E3}" destId="{E302B2F5-F53A-4B33-A7A6-4784C4683C15}" srcOrd="2" destOrd="0" presId="urn:microsoft.com/office/officeart/2005/8/layout/hierarchy4"/>
    <dgm:cxn modelId="{C2FF5F9A-2207-41C4-AC12-EBE578A8BFD2}" type="presParOf" srcId="{E302B2F5-F53A-4B33-A7A6-4784C4683C15}" destId="{53DC803A-D482-4641-8ECF-EE61F71EC285}" srcOrd="0" destOrd="0" presId="urn:microsoft.com/office/officeart/2005/8/layout/hierarchy4"/>
    <dgm:cxn modelId="{CDC8258E-6782-4C25-A0D7-FD4BF77B1E6F}" type="presParOf" srcId="{53DC803A-D482-4641-8ECF-EE61F71EC285}" destId="{02F15DA0-1B2B-4150-9548-B911C445F762}" srcOrd="0" destOrd="0" presId="urn:microsoft.com/office/officeart/2005/8/layout/hierarchy4"/>
    <dgm:cxn modelId="{C8403F30-2027-4355-A85F-5272AB444A20}" type="presParOf" srcId="{53DC803A-D482-4641-8ECF-EE61F71EC285}" destId="{24C28354-AAD9-49DE-A3C7-7E479F873934}" srcOrd="1" destOrd="0" presId="urn:microsoft.com/office/officeart/2005/8/layout/hierarchy4"/>
    <dgm:cxn modelId="{83064D94-078B-4829-8F44-0324E9172523}" type="presParOf" srcId="{D326F3AB-6626-4E62-AD4A-ABFDCDF1E0E7}" destId="{462AE950-1E5A-4E11-A4E0-42B78901F102}" srcOrd="1" destOrd="0" presId="urn:microsoft.com/office/officeart/2005/8/layout/hierarchy4"/>
    <dgm:cxn modelId="{103E1E39-66BF-449F-B4C4-96149A9B2620}" type="presParOf" srcId="{D326F3AB-6626-4E62-AD4A-ABFDCDF1E0E7}" destId="{54C1A1C2-0CE1-476D-8793-B608F29F2CFD}" srcOrd="2" destOrd="0" presId="urn:microsoft.com/office/officeart/2005/8/layout/hierarchy4"/>
    <dgm:cxn modelId="{A38DE22E-3982-4EF5-9F27-433529C8B405}" type="presParOf" srcId="{54C1A1C2-0CE1-476D-8793-B608F29F2CFD}" destId="{31B5C34D-888A-4C89-9E13-0D993B41B167}" srcOrd="0" destOrd="0" presId="urn:microsoft.com/office/officeart/2005/8/layout/hierarchy4"/>
    <dgm:cxn modelId="{D758AB58-D529-4395-B209-8A229C096B5C}" type="presParOf" srcId="{54C1A1C2-0CE1-476D-8793-B608F29F2CFD}" destId="{71C7A881-3877-4C79-833F-A1C6ADC23C34}" srcOrd="1" destOrd="0" presId="urn:microsoft.com/office/officeart/2005/8/layout/hierarchy4"/>
    <dgm:cxn modelId="{D0B941E6-2682-4EEC-AA47-39DBA7E0DE8F}" type="presParOf" srcId="{54C1A1C2-0CE1-476D-8793-B608F29F2CFD}" destId="{A7C1303D-F35E-4068-906F-E36FD4EA036D}" srcOrd="2" destOrd="0" presId="urn:microsoft.com/office/officeart/2005/8/layout/hierarchy4"/>
    <dgm:cxn modelId="{86FB9B30-213E-4E86-86A4-991967E41F63}" type="presParOf" srcId="{A7C1303D-F35E-4068-906F-E36FD4EA036D}" destId="{0FD25B84-8851-430F-B4B5-BB3588D9BA6F}" srcOrd="0" destOrd="0" presId="urn:microsoft.com/office/officeart/2005/8/layout/hierarchy4"/>
    <dgm:cxn modelId="{74A8DB5C-681C-43D1-A107-1D9C273685F5}" type="presParOf" srcId="{0FD25B84-8851-430F-B4B5-BB3588D9BA6F}" destId="{3F879CA8-CAAF-41B0-B4ED-B3136B27D043}" srcOrd="0" destOrd="0" presId="urn:microsoft.com/office/officeart/2005/8/layout/hierarchy4"/>
    <dgm:cxn modelId="{202C7FE9-9347-42EC-A495-1A2B38FDF476}" type="presParOf" srcId="{0FD25B84-8851-430F-B4B5-BB3588D9BA6F}" destId="{BD72D758-CD3E-488C-A9AE-BD1F152C2DCB}" srcOrd="1" destOrd="0" presId="urn:microsoft.com/office/officeart/2005/8/layout/hierarchy4"/>
    <dgm:cxn modelId="{3E43551C-DF85-4EC7-93EB-89C998860D63}" type="presParOf" srcId="{D326F3AB-6626-4E62-AD4A-ABFDCDF1E0E7}" destId="{95A79BD0-89FD-49CD-9795-D24C26968DCA}" srcOrd="3" destOrd="0" presId="urn:microsoft.com/office/officeart/2005/8/layout/hierarchy4"/>
    <dgm:cxn modelId="{3DAE073B-4F1D-41D2-BC17-39F62457C24F}" type="presParOf" srcId="{D326F3AB-6626-4E62-AD4A-ABFDCDF1E0E7}" destId="{04F07429-7EAF-4CFA-B3A0-F23A87CDED49}" srcOrd="4" destOrd="0" presId="urn:microsoft.com/office/officeart/2005/8/layout/hierarchy4"/>
    <dgm:cxn modelId="{CDEB0682-7679-4F03-9B4A-66CB77AB61F0}" type="presParOf" srcId="{04F07429-7EAF-4CFA-B3A0-F23A87CDED49}" destId="{4EAC58CD-8356-4EA8-9C36-CAA7DE7081D9}" srcOrd="0" destOrd="0" presId="urn:microsoft.com/office/officeart/2005/8/layout/hierarchy4"/>
    <dgm:cxn modelId="{BAD6673E-46EB-488F-AD93-74100667DDB4}" type="presParOf" srcId="{04F07429-7EAF-4CFA-B3A0-F23A87CDED49}" destId="{A97D4184-970D-433C-886F-DC3559A4F2E1}" srcOrd="1" destOrd="0" presId="urn:microsoft.com/office/officeart/2005/8/layout/hierarchy4"/>
    <dgm:cxn modelId="{EB2E0A72-77DB-47AE-A5DE-F9B654C8E96B}" type="presParOf" srcId="{04F07429-7EAF-4CFA-B3A0-F23A87CDED49}" destId="{5C4F7981-8662-44C4-930A-38626CBA4BDE}" srcOrd="2" destOrd="0" presId="urn:microsoft.com/office/officeart/2005/8/layout/hierarchy4"/>
    <dgm:cxn modelId="{FFA2D54F-69FD-4B3A-B7BB-091A95FB9967}" type="presParOf" srcId="{5C4F7981-8662-44C4-930A-38626CBA4BDE}" destId="{F8002B4E-E7DA-4D27-88AA-014F146680F5}" srcOrd="0" destOrd="0" presId="urn:microsoft.com/office/officeart/2005/8/layout/hierarchy4"/>
    <dgm:cxn modelId="{EEC4763E-509A-45B3-AC4A-90FFEA935EB1}" type="presParOf" srcId="{F8002B4E-E7DA-4D27-88AA-014F146680F5}" destId="{7E9F88E6-1EC4-42D7-B06D-A20A7386A1EC}" srcOrd="0" destOrd="0" presId="urn:microsoft.com/office/officeart/2005/8/layout/hierarchy4"/>
    <dgm:cxn modelId="{FB3D7771-4D83-48DF-8955-112F6F616A62}" type="presParOf" srcId="{F8002B4E-E7DA-4D27-88AA-014F146680F5}" destId="{41FDBB43-21E0-4EE6-B4F0-7FB0F3C3D5E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7A4D0B-93E5-4CD8-BDA3-D4DF029DDDEC}" type="doc">
      <dgm:prSet loTypeId="urn:microsoft.com/office/officeart/2008/layout/BendingPictureCaptionList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BC05211-1125-4B23-B7AE-994F74685AB3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my-MM" sz="1600" b="1" dirty="0">
              <a:solidFill>
                <a:schemeClr val="tx1"/>
              </a:solidFill>
            </a:rPr>
            <a:t>ပညတ်တရားသည်ကျွန်ုပ်တို့အား အကောင်းနှင့်အဆိုးကို ပိုင်းခြားရန် သွန်သင်ပေးသည်။</a:t>
          </a:r>
          <a:endParaRPr lang="es-ES" sz="1600" dirty="0">
            <a:solidFill>
              <a:schemeClr val="tx1"/>
            </a:solidFill>
          </a:endParaRPr>
        </a:p>
      </dgm:t>
    </dgm:pt>
    <dgm:pt modelId="{E3138645-5F9A-450E-B48B-5909EBCEF60A}" type="parTrans" cxnId="{2D971F9E-FED8-494C-90D9-6AF0E80E874E}">
      <dgm:prSet/>
      <dgm:spPr/>
      <dgm:t>
        <a:bodyPr/>
        <a:lstStyle/>
        <a:p>
          <a:endParaRPr lang="es-ES"/>
        </a:p>
      </dgm:t>
    </dgm:pt>
    <dgm:pt modelId="{3398FD85-8A51-41CB-9D7A-4CCEAA3E4B8A}" type="sibTrans" cxnId="{2D971F9E-FED8-494C-90D9-6AF0E80E874E}">
      <dgm:prSet/>
      <dgm:spPr/>
      <dgm:t>
        <a:bodyPr/>
        <a:lstStyle/>
        <a:p>
          <a:endParaRPr lang="es-ES"/>
        </a:p>
      </dgm:t>
    </dgm:pt>
    <dgm:pt modelId="{A07BF10E-4E3B-4FB2-A99C-7A6E86C173D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my-MM" sz="1400" b="1" dirty="0">
              <a:solidFill>
                <a:schemeClr val="tx1"/>
              </a:solidFill>
            </a:rPr>
            <a:t>ကျွန်ုပ်တို့သည်ပညတ်တရားကိုချိုးဖောက်သောအခါကျေးဇူးတော်သည်ကျွန်ုပ်တို့ကို ခွင့်လွှတ်ပြီးကောင်းသောအရာကိုဆက် လက်ရွေးချယ်နိုင်စေပါသည်။</a:t>
          </a:r>
          <a:endParaRPr lang="es-ES" sz="1400" dirty="0">
            <a:solidFill>
              <a:schemeClr val="tx1"/>
            </a:solidFill>
          </a:endParaRPr>
        </a:p>
      </dgm:t>
    </dgm:pt>
    <dgm:pt modelId="{9A367A77-6B18-4533-9B04-0333AAECCB91}" type="parTrans" cxnId="{A52C0373-6881-408F-8380-0245F5DF7F1E}">
      <dgm:prSet/>
      <dgm:spPr/>
      <dgm:t>
        <a:bodyPr/>
        <a:lstStyle/>
        <a:p>
          <a:endParaRPr lang="es-ES"/>
        </a:p>
      </dgm:t>
    </dgm:pt>
    <dgm:pt modelId="{1A960B23-7C6A-4793-8620-5D15CAF80822}" type="sibTrans" cxnId="{A52C0373-6881-408F-8380-0245F5DF7F1E}">
      <dgm:prSet/>
      <dgm:spPr/>
      <dgm:t>
        <a:bodyPr/>
        <a:lstStyle/>
        <a:p>
          <a:endParaRPr lang="es-ES"/>
        </a:p>
      </dgm:t>
    </dgm:pt>
    <dgm:pt modelId="{919AEF7E-DEBC-4256-9E71-0FD8A06D49D6}" type="pres">
      <dgm:prSet presAssocID="{9F7A4D0B-93E5-4CD8-BDA3-D4DF029DDDEC}" presName="Name0" presStyleCnt="0">
        <dgm:presLayoutVars>
          <dgm:dir/>
          <dgm:resizeHandles val="exact"/>
        </dgm:presLayoutVars>
      </dgm:prSet>
      <dgm:spPr/>
    </dgm:pt>
    <dgm:pt modelId="{1CEAB196-4266-442B-9DDC-FE1A78CE9D02}" type="pres">
      <dgm:prSet presAssocID="{6BC05211-1125-4B23-B7AE-994F74685AB3}" presName="composite" presStyleCnt="0"/>
      <dgm:spPr/>
    </dgm:pt>
    <dgm:pt modelId="{826774F5-3748-4F0B-BEB0-693D292BB664}" type="pres">
      <dgm:prSet presAssocID="{6BC05211-1125-4B23-B7AE-994F74685AB3}" presName="rect1" presStyleLbl="bgImgPlace1" presStyleIdx="0" presStyleCnt="2" custScaleY="148743" custLinFactNeighborY="-7080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6">
              <a:lumMod val="40000"/>
              <a:lumOff val="60000"/>
            </a:schemeClr>
          </a:solidFill>
        </a:ln>
      </dgm:spPr>
    </dgm:pt>
    <dgm:pt modelId="{0902532D-EA88-453A-AAC5-82FFDEB0F2E1}" type="pres">
      <dgm:prSet presAssocID="{6BC05211-1125-4B23-B7AE-994F74685AB3}" presName="wedgeRectCallout1" presStyleLbl="node1" presStyleIdx="0" presStyleCnt="2" custScaleY="144885" custLinFactNeighborY="31357">
        <dgm:presLayoutVars>
          <dgm:bulletEnabled val="1"/>
        </dgm:presLayoutVars>
      </dgm:prSet>
      <dgm:spPr/>
    </dgm:pt>
    <dgm:pt modelId="{AE80F4B8-A5BC-4E9B-8D37-AD4947C239F5}" type="pres">
      <dgm:prSet presAssocID="{3398FD85-8A51-41CB-9D7A-4CCEAA3E4B8A}" presName="sibTrans" presStyleCnt="0"/>
      <dgm:spPr/>
    </dgm:pt>
    <dgm:pt modelId="{EEAF1D48-0604-4CBF-B1AA-21989C7F1386}" type="pres">
      <dgm:prSet presAssocID="{A07BF10E-4E3B-4FB2-A99C-7A6E86C173DF}" presName="composite" presStyleCnt="0"/>
      <dgm:spPr/>
    </dgm:pt>
    <dgm:pt modelId="{7264B704-8A86-45E8-8605-9A6620247F79}" type="pres">
      <dgm:prSet presAssocID="{A07BF10E-4E3B-4FB2-A99C-7A6E86C173DF}" presName="rect1" presStyleLbl="bgImgPlace1" presStyleIdx="1" presStyleCnt="2" custScaleY="148743" custLinFactNeighborY="-7080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4">
              <a:lumMod val="20000"/>
              <a:lumOff val="80000"/>
            </a:schemeClr>
          </a:solidFill>
        </a:ln>
      </dgm:spPr>
    </dgm:pt>
    <dgm:pt modelId="{13DA2B52-0E59-4976-820F-42BBDAA2C63A}" type="pres">
      <dgm:prSet presAssocID="{A07BF10E-4E3B-4FB2-A99C-7A6E86C173DF}" presName="wedgeRectCallout1" presStyleLbl="node1" presStyleIdx="1" presStyleCnt="2" custScaleY="144885" custLinFactNeighborY="31357">
        <dgm:presLayoutVars>
          <dgm:bulletEnabled val="1"/>
        </dgm:presLayoutVars>
      </dgm:prSet>
      <dgm:spPr/>
    </dgm:pt>
  </dgm:ptLst>
  <dgm:cxnLst>
    <dgm:cxn modelId="{B6481302-3A2C-4EF2-BEE5-080672CC33DF}" type="presOf" srcId="{6BC05211-1125-4B23-B7AE-994F74685AB3}" destId="{0902532D-EA88-453A-AAC5-82FFDEB0F2E1}" srcOrd="0" destOrd="0" presId="urn:microsoft.com/office/officeart/2008/layout/BendingPictureCaptionList"/>
    <dgm:cxn modelId="{A5908071-1F4C-4282-97B4-A76869425A9A}" type="presOf" srcId="{A07BF10E-4E3B-4FB2-A99C-7A6E86C173DF}" destId="{13DA2B52-0E59-4976-820F-42BBDAA2C63A}" srcOrd="0" destOrd="0" presId="urn:microsoft.com/office/officeart/2008/layout/BendingPictureCaptionList"/>
    <dgm:cxn modelId="{A52C0373-6881-408F-8380-0245F5DF7F1E}" srcId="{9F7A4D0B-93E5-4CD8-BDA3-D4DF029DDDEC}" destId="{A07BF10E-4E3B-4FB2-A99C-7A6E86C173DF}" srcOrd="1" destOrd="0" parTransId="{9A367A77-6B18-4533-9B04-0333AAECCB91}" sibTransId="{1A960B23-7C6A-4793-8620-5D15CAF80822}"/>
    <dgm:cxn modelId="{1FD89E59-6641-4A4A-BBAE-74F729A1E9E2}" type="presOf" srcId="{9F7A4D0B-93E5-4CD8-BDA3-D4DF029DDDEC}" destId="{919AEF7E-DEBC-4256-9E71-0FD8A06D49D6}" srcOrd="0" destOrd="0" presId="urn:microsoft.com/office/officeart/2008/layout/BendingPictureCaptionList"/>
    <dgm:cxn modelId="{2D971F9E-FED8-494C-90D9-6AF0E80E874E}" srcId="{9F7A4D0B-93E5-4CD8-BDA3-D4DF029DDDEC}" destId="{6BC05211-1125-4B23-B7AE-994F74685AB3}" srcOrd="0" destOrd="0" parTransId="{E3138645-5F9A-450E-B48B-5909EBCEF60A}" sibTransId="{3398FD85-8A51-41CB-9D7A-4CCEAA3E4B8A}"/>
    <dgm:cxn modelId="{471EE8F5-1768-4F42-BDE0-5DBA2F340219}" type="presParOf" srcId="{919AEF7E-DEBC-4256-9E71-0FD8A06D49D6}" destId="{1CEAB196-4266-442B-9DDC-FE1A78CE9D02}" srcOrd="0" destOrd="0" presId="urn:microsoft.com/office/officeart/2008/layout/BendingPictureCaptionList"/>
    <dgm:cxn modelId="{C0292A0C-1431-47E4-A943-060053C7975E}" type="presParOf" srcId="{1CEAB196-4266-442B-9DDC-FE1A78CE9D02}" destId="{826774F5-3748-4F0B-BEB0-693D292BB664}" srcOrd="0" destOrd="0" presId="urn:microsoft.com/office/officeart/2008/layout/BendingPictureCaptionList"/>
    <dgm:cxn modelId="{C1F73D23-F557-42A7-914A-7CDCB903D344}" type="presParOf" srcId="{1CEAB196-4266-442B-9DDC-FE1A78CE9D02}" destId="{0902532D-EA88-453A-AAC5-82FFDEB0F2E1}" srcOrd="1" destOrd="0" presId="urn:microsoft.com/office/officeart/2008/layout/BendingPictureCaptionList"/>
    <dgm:cxn modelId="{A7F785B6-1C5B-4C54-BDC0-1AED3ED8D348}" type="presParOf" srcId="{919AEF7E-DEBC-4256-9E71-0FD8A06D49D6}" destId="{AE80F4B8-A5BC-4E9B-8D37-AD4947C239F5}" srcOrd="1" destOrd="0" presId="urn:microsoft.com/office/officeart/2008/layout/BendingPictureCaptionList"/>
    <dgm:cxn modelId="{2E8E5328-1424-4A2E-BCD4-4271EC730EC8}" type="presParOf" srcId="{919AEF7E-DEBC-4256-9E71-0FD8A06D49D6}" destId="{EEAF1D48-0604-4CBF-B1AA-21989C7F1386}" srcOrd="2" destOrd="0" presId="urn:microsoft.com/office/officeart/2008/layout/BendingPictureCaptionList"/>
    <dgm:cxn modelId="{BFDDBF34-35D3-4270-AB86-7790A247CF9C}" type="presParOf" srcId="{EEAF1D48-0604-4CBF-B1AA-21989C7F1386}" destId="{7264B704-8A86-45E8-8605-9A6620247F79}" srcOrd="0" destOrd="0" presId="urn:microsoft.com/office/officeart/2008/layout/BendingPictureCaptionList"/>
    <dgm:cxn modelId="{22E4E9F1-E746-473E-A0F7-FAF0457AB800}" type="presParOf" srcId="{EEAF1D48-0604-4CBF-B1AA-21989C7F1386}" destId="{13DA2B52-0E59-4976-820F-42BBDAA2C63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55295-0E6F-40F2-91F8-5902BA154629}">
      <dsp:nvSpPr>
        <dsp:cNvPr id="0" name=""/>
        <dsp:cNvSpPr/>
      </dsp:nvSpPr>
      <dsp:spPr>
        <a:xfrm>
          <a:off x="57843" y="1263"/>
          <a:ext cx="2486594" cy="46372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38100">
          <a:solidFill>
            <a:schemeClr val="accent5"/>
          </a:solidFill>
        </a:ln>
        <a:effectLst>
          <a:outerShdw blurRad="63500" sx="102000" sy="102000" algn="ctr" rotWithShape="0">
            <a:schemeClr val="bg1">
              <a:alpha val="40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schemeClr val="accent5">
                  <a:lumMod val="50000"/>
                </a:schemeClr>
              </a:solidFill>
              <a:effectLst/>
            </a:rPr>
            <a:t>သင်၏ဘုရားသခင်</a:t>
          </a:r>
          <a:endParaRPr lang="en" sz="1800" b="1" kern="1200" dirty="0">
            <a:solidFill>
              <a:schemeClr val="accent5">
                <a:lumMod val="50000"/>
              </a:schemeClr>
            </a:solidFill>
            <a:effectLst/>
          </a:endParaRPr>
        </a:p>
      </dsp:txBody>
      <dsp:txXfrm>
        <a:off x="71425" y="14845"/>
        <a:ext cx="2459430" cy="436560"/>
      </dsp:txXfrm>
    </dsp:sp>
    <dsp:sp modelId="{05E07670-F47C-43A8-B001-FB3AC358A7E0}">
      <dsp:nvSpPr>
        <dsp:cNvPr id="0" name=""/>
        <dsp:cNvSpPr/>
      </dsp:nvSpPr>
      <dsp:spPr>
        <a:xfrm>
          <a:off x="306503" y="464988"/>
          <a:ext cx="125869" cy="534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288"/>
              </a:lnTo>
              <a:lnTo>
                <a:pt x="125869" y="534288"/>
              </a:lnTo>
            </a:path>
          </a:pathLst>
        </a:custGeom>
        <a:noFill/>
        <a:ln w="1905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97CC1-E145-4526-AD19-EB29A9E09BBE}">
      <dsp:nvSpPr>
        <dsp:cNvPr id="0" name=""/>
        <dsp:cNvSpPr/>
      </dsp:nvSpPr>
      <dsp:spPr>
        <a:xfrm>
          <a:off x="432373" y="578460"/>
          <a:ext cx="2802085" cy="841632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အခြားသူများကိုဘုရားအဖြစ် </a:t>
          </a:r>
          <a:r>
            <a:rPr lang="my-MM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မပေါင်းသင်းပါနှင့်</a:t>
          </a:r>
          <a:endParaRPr lang="en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7024" y="603111"/>
        <a:ext cx="2752783" cy="792330"/>
      </dsp:txXfrm>
    </dsp:sp>
    <dsp:sp modelId="{3D919072-91D8-4473-85F5-5109DD88743C}">
      <dsp:nvSpPr>
        <dsp:cNvPr id="0" name=""/>
        <dsp:cNvSpPr/>
      </dsp:nvSpPr>
      <dsp:spPr>
        <a:xfrm>
          <a:off x="306503" y="464988"/>
          <a:ext cx="125869" cy="1489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9393"/>
              </a:lnTo>
              <a:lnTo>
                <a:pt x="125869" y="1489393"/>
              </a:lnTo>
            </a:path>
          </a:pathLst>
        </a:custGeom>
        <a:noFill/>
        <a:ln w="1905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8CEE8-B4E1-4563-B564-06CE09DFB157}">
      <dsp:nvSpPr>
        <dsp:cNvPr id="0" name=""/>
        <dsp:cNvSpPr/>
      </dsp:nvSpPr>
      <dsp:spPr>
        <a:xfrm>
          <a:off x="432373" y="1533565"/>
          <a:ext cx="2802085" cy="841632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ကျွန်ုပ်တို့၏ဆက်ဆံရေးတွင် ကြားခံများကိုအသုံးမပြုပါနှင့်</a:t>
          </a:r>
          <a:endParaRPr lang="en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7024" y="1558216"/>
        <a:ext cx="2752783" cy="792330"/>
      </dsp:txXfrm>
    </dsp:sp>
    <dsp:sp modelId="{20D64450-8867-4DE7-9E53-4C6830CF7ED4}">
      <dsp:nvSpPr>
        <dsp:cNvPr id="0" name=""/>
        <dsp:cNvSpPr/>
      </dsp:nvSpPr>
      <dsp:spPr>
        <a:xfrm>
          <a:off x="306503" y="464988"/>
          <a:ext cx="125869" cy="2444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4498"/>
              </a:lnTo>
              <a:lnTo>
                <a:pt x="125869" y="2444498"/>
              </a:lnTo>
            </a:path>
          </a:pathLst>
        </a:custGeom>
        <a:noFill/>
        <a:ln w="1905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763DA-BD04-411E-ACF0-A1C81F5521CF}">
      <dsp:nvSpPr>
        <dsp:cNvPr id="0" name=""/>
        <dsp:cNvSpPr/>
      </dsp:nvSpPr>
      <dsp:spPr>
        <a:xfrm>
          <a:off x="432373" y="2488670"/>
          <a:ext cx="2802085" cy="841632"/>
        </a:xfrm>
        <a:prstGeom prst="roundRect">
          <a:avLst>
            <a:gd name="adj" fmla="val 10000"/>
          </a:avLst>
        </a:prstGeom>
        <a:solidFill>
          <a:srgbClr val="E8AAE1"/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/>
            <a:t>ငါနဲ့ မင်းရဲ့ဆက်ဆံရေးကို လေးစားပါ။</a:t>
          </a:r>
          <a:endParaRPr lang="en" sz="1800" b="1" kern="1200" dirty="0"/>
        </a:p>
      </dsp:txBody>
      <dsp:txXfrm>
        <a:off x="457024" y="2513321"/>
        <a:ext cx="2752783" cy="792330"/>
      </dsp:txXfrm>
    </dsp:sp>
    <dsp:sp modelId="{C1381C7E-F578-4C07-8F56-41CB9B5E6F81}">
      <dsp:nvSpPr>
        <dsp:cNvPr id="0" name=""/>
        <dsp:cNvSpPr/>
      </dsp:nvSpPr>
      <dsp:spPr>
        <a:xfrm>
          <a:off x="306503" y="464988"/>
          <a:ext cx="125869" cy="3576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6481"/>
              </a:lnTo>
              <a:lnTo>
                <a:pt x="125869" y="3576481"/>
              </a:lnTo>
            </a:path>
          </a:pathLst>
        </a:custGeom>
        <a:noFill/>
        <a:ln w="1905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A921E-58C5-4F18-9974-05C6264821E1}">
      <dsp:nvSpPr>
        <dsp:cNvPr id="0" name=""/>
        <dsp:cNvSpPr/>
      </dsp:nvSpPr>
      <dsp:spPr>
        <a:xfrm>
          <a:off x="432373" y="3443775"/>
          <a:ext cx="2802085" cy="119538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/>
            <a:t>တစ်ပတ်မှာ</a:t>
          </a:r>
          <a:r>
            <a:rPr lang="my-MM" sz="1800" b="1" kern="1200" dirty="0">
              <a:solidFill>
                <a:schemeClr val="accent5">
                  <a:lumMod val="50000"/>
                </a:schemeClr>
              </a:solidFill>
              <a:effectLst/>
            </a:rPr>
            <a:t>ဘုရား</a:t>
          </a:r>
          <a:r>
            <a:rPr lang="my-MM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နှင့်</a:t>
          </a:r>
          <a:r>
            <a:rPr lang="my-MM" sz="1800" b="1" kern="1200" dirty="0"/>
            <a:t>တစ်ရက်အဆက်အသွယ်လုပ်ဘို့ချန်</a:t>
          </a:r>
          <a:r>
            <a:rPr lang="en-US" sz="1800" b="1" kern="1200" dirty="0"/>
            <a:t> </a:t>
          </a:r>
          <a:r>
            <a:rPr lang="my-MM" sz="1800" b="1" kern="1200" dirty="0"/>
            <a:t>လှပ်ထား။</a:t>
          </a:r>
          <a:endParaRPr lang="en" sz="1800" b="1" kern="1200" dirty="0"/>
        </a:p>
      </dsp:txBody>
      <dsp:txXfrm>
        <a:off x="467385" y="3478787"/>
        <a:ext cx="2732061" cy="1125365"/>
      </dsp:txXfrm>
    </dsp:sp>
    <dsp:sp modelId="{A3459696-9765-464A-B87C-DB9AEBA6CE34}">
      <dsp:nvSpPr>
        <dsp:cNvPr id="0" name=""/>
        <dsp:cNvSpPr/>
      </dsp:nvSpPr>
      <dsp:spPr>
        <a:xfrm>
          <a:off x="3122375" y="1263"/>
          <a:ext cx="2309087" cy="45388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38100">
          <a:solidFill>
            <a:schemeClr val="accent6"/>
          </a:solidFill>
        </a:ln>
        <a:effectLst>
          <a:outerShdw blurRad="63500" sx="102000" sy="102000" algn="ctr" rotWithShape="0">
            <a:schemeClr val="bg1">
              <a:alpha val="40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schemeClr val="accent6">
                  <a:lumMod val="50000"/>
                </a:schemeClr>
              </a:solidFill>
              <a:effectLst/>
            </a:rPr>
            <a:t>သင့်အိမ်နီးချင်း</a:t>
          </a:r>
          <a:endParaRPr lang="en" sz="1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3135669" y="14557"/>
        <a:ext cx="2282499" cy="427300"/>
      </dsp:txXfrm>
    </dsp:sp>
    <dsp:sp modelId="{9049E665-9DF7-4169-B1BD-C6CF8BB2289A}">
      <dsp:nvSpPr>
        <dsp:cNvPr id="0" name=""/>
        <dsp:cNvSpPr/>
      </dsp:nvSpPr>
      <dsp:spPr>
        <a:xfrm>
          <a:off x="3353283" y="455152"/>
          <a:ext cx="230908" cy="405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570"/>
              </a:lnTo>
              <a:lnTo>
                <a:pt x="230908" y="405570"/>
              </a:lnTo>
            </a:path>
          </a:pathLst>
        </a:custGeom>
        <a:noFill/>
        <a:ln w="19050" cap="flat" cmpd="sng" algn="ctr">
          <a:solidFill>
            <a:schemeClr val="accent3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F47E2-AE85-460A-9168-1561AC05BF2A}">
      <dsp:nvSpPr>
        <dsp:cNvPr id="0" name=""/>
        <dsp:cNvSpPr/>
      </dsp:nvSpPr>
      <dsp:spPr>
        <a:xfrm>
          <a:off x="3584192" y="568625"/>
          <a:ext cx="2802085" cy="58419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မိဘတွေကို လေးစားပါ။</a:t>
          </a:r>
          <a:endParaRPr lang="en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1302" y="585735"/>
        <a:ext cx="2767865" cy="549975"/>
      </dsp:txXfrm>
    </dsp:sp>
    <dsp:sp modelId="{25A897B0-F6AC-4A38-AF54-0F98F9D7343A}">
      <dsp:nvSpPr>
        <dsp:cNvPr id="0" name=""/>
        <dsp:cNvSpPr/>
      </dsp:nvSpPr>
      <dsp:spPr>
        <a:xfrm>
          <a:off x="3353283" y="455152"/>
          <a:ext cx="230908" cy="1103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3238"/>
              </a:lnTo>
              <a:lnTo>
                <a:pt x="230908" y="1103238"/>
              </a:lnTo>
            </a:path>
          </a:pathLst>
        </a:custGeom>
        <a:noFill/>
        <a:ln w="19050" cap="flat" cmpd="sng" algn="ctr">
          <a:solidFill>
            <a:schemeClr val="accent3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1A2955-AD13-4E2B-98A9-A00BADBFAAB7}">
      <dsp:nvSpPr>
        <dsp:cNvPr id="0" name=""/>
        <dsp:cNvSpPr/>
      </dsp:nvSpPr>
      <dsp:spPr>
        <a:xfrm>
          <a:off x="3584192" y="1266293"/>
          <a:ext cx="2802085" cy="58419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သင့်အိမ်နီးချင်းအသက်ကို လေးစားပါ။</a:t>
          </a:r>
          <a:endParaRPr lang="en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1302" y="1283403"/>
        <a:ext cx="2767865" cy="549975"/>
      </dsp:txXfrm>
    </dsp:sp>
    <dsp:sp modelId="{29010C14-36D5-4659-8608-5030B6045705}">
      <dsp:nvSpPr>
        <dsp:cNvPr id="0" name=""/>
        <dsp:cNvSpPr/>
      </dsp:nvSpPr>
      <dsp:spPr>
        <a:xfrm>
          <a:off x="3353283" y="455152"/>
          <a:ext cx="230908" cy="1800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906"/>
              </a:lnTo>
              <a:lnTo>
                <a:pt x="230908" y="1800906"/>
              </a:lnTo>
            </a:path>
          </a:pathLst>
        </a:custGeom>
        <a:noFill/>
        <a:ln w="19050" cap="flat" cmpd="sng" algn="ctr">
          <a:solidFill>
            <a:schemeClr val="accent3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C7FA3-38D7-4350-BA9B-7031A5DE5F41}">
      <dsp:nvSpPr>
        <dsp:cNvPr id="0" name=""/>
        <dsp:cNvSpPr/>
      </dsp:nvSpPr>
      <dsp:spPr>
        <a:xfrm>
          <a:off x="3584192" y="1963961"/>
          <a:ext cx="2802085" cy="584195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သင့်အိမ်ထောင်ဖက်ကို လေးစားပါ။</a:t>
          </a:r>
          <a:endParaRPr lang="en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1302" y="1981071"/>
        <a:ext cx="2767865" cy="549975"/>
      </dsp:txXfrm>
    </dsp:sp>
    <dsp:sp modelId="{CC4F8605-1766-4968-A925-B2CD79BF371A}">
      <dsp:nvSpPr>
        <dsp:cNvPr id="0" name=""/>
        <dsp:cNvSpPr/>
      </dsp:nvSpPr>
      <dsp:spPr>
        <a:xfrm>
          <a:off x="3353283" y="455152"/>
          <a:ext cx="230908" cy="2498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8574"/>
              </a:lnTo>
              <a:lnTo>
                <a:pt x="230908" y="2498574"/>
              </a:lnTo>
            </a:path>
          </a:pathLst>
        </a:custGeom>
        <a:noFill/>
        <a:ln w="19050" cap="flat" cmpd="sng" algn="ctr">
          <a:solidFill>
            <a:schemeClr val="accent3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C5F24-79BF-485B-86F9-082E193E2846}">
      <dsp:nvSpPr>
        <dsp:cNvPr id="0" name=""/>
        <dsp:cNvSpPr/>
      </dsp:nvSpPr>
      <dsp:spPr>
        <a:xfrm>
          <a:off x="3584192" y="2661629"/>
          <a:ext cx="2802085" cy="58419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သင့်အိမ်နီးချင်းပိုင်သောအရာကိုလေးစားပါ။</a:t>
          </a:r>
          <a:endParaRPr lang="en" sz="1800" b="1" kern="1200" dirty="0"/>
        </a:p>
      </dsp:txBody>
      <dsp:txXfrm>
        <a:off x="3601302" y="2678739"/>
        <a:ext cx="2767865" cy="549975"/>
      </dsp:txXfrm>
    </dsp:sp>
    <dsp:sp modelId="{6A1C0AB4-8719-4D58-B4E3-607A2FC6CAFF}">
      <dsp:nvSpPr>
        <dsp:cNvPr id="0" name=""/>
        <dsp:cNvSpPr/>
      </dsp:nvSpPr>
      <dsp:spPr>
        <a:xfrm>
          <a:off x="3353283" y="455152"/>
          <a:ext cx="230908" cy="3196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6242"/>
              </a:lnTo>
              <a:lnTo>
                <a:pt x="230908" y="3196242"/>
              </a:lnTo>
            </a:path>
          </a:pathLst>
        </a:custGeom>
        <a:noFill/>
        <a:ln w="19050" cap="flat" cmpd="sng" algn="ctr">
          <a:solidFill>
            <a:schemeClr val="accent3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0B295-4727-4F4C-A31A-0DAA49A49891}">
      <dsp:nvSpPr>
        <dsp:cNvPr id="0" name=""/>
        <dsp:cNvSpPr/>
      </dsp:nvSpPr>
      <dsp:spPr>
        <a:xfrm>
          <a:off x="3584192" y="3359297"/>
          <a:ext cx="2802085" cy="58419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kern="1200" dirty="0"/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dirty="0"/>
            <a:t>အိမ်နီးချင်း၏ ဂုဏ်သိက္ခာကို လေးစားပါ။</a:t>
          </a:r>
          <a:endParaRPr lang="en" sz="1800" b="1" kern="1200" dirty="0"/>
        </a:p>
      </dsp:txBody>
      <dsp:txXfrm>
        <a:off x="3601302" y="3376407"/>
        <a:ext cx="2767865" cy="549975"/>
      </dsp:txXfrm>
    </dsp:sp>
    <dsp:sp modelId="{5794C052-985B-485B-80CE-AF026B56FA72}">
      <dsp:nvSpPr>
        <dsp:cNvPr id="0" name=""/>
        <dsp:cNvSpPr/>
      </dsp:nvSpPr>
      <dsp:spPr>
        <a:xfrm>
          <a:off x="3353283" y="455152"/>
          <a:ext cx="230908" cy="3893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3911"/>
              </a:lnTo>
              <a:lnTo>
                <a:pt x="230908" y="3893911"/>
              </a:lnTo>
            </a:path>
          </a:pathLst>
        </a:custGeom>
        <a:noFill/>
        <a:ln w="19050" cap="flat" cmpd="sng" algn="ctr">
          <a:solidFill>
            <a:schemeClr val="accent3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FE3B36-0F1F-4052-AC4C-80423F6F343A}">
      <dsp:nvSpPr>
        <dsp:cNvPr id="0" name=""/>
        <dsp:cNvSpPr/>
      </dsp:nvSpPr>
      <dsp:spPr>
        <a:xfrm>
          <a:off x="3584192" y="4056966"/>
          <a:ext cx="2802085" cy="58419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သင့်အိမ်နီးချင်းကို ချီးမွမ်းပါ၊
လောဘမကြီးနှင့်။</a:t>
          </a:r>
          <a:endParaRPr lang="en" sz="1800" b="1" kern="1200" dirty="0"/>
        </a:p>
      </dsp:txBody>
      <dsp:txXfrm>
        <a:off x="3601302" y="4074076"/>
        <a:ext cx="2767865" cy="5499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8A451-D182-4936-A3A5-863A08F660B4}">
      <dsp:nvSpPr>
        <dsp:cNvPr id="0" name=""/>
        <dsp:cNvSpPr/>
      </dsp:nvSpPr>
      <dsp:spPr>
        <a:xfrm>
          <a:off x="2365" y="96"/>
          <a:ext cx="6577045" cy="933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ပညတ်သည်ကား၊</a:t>
          </a:r>
          <a:endParaRPr lang="en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00" y="27431"/>
        <a:ext cx="6522375" cy="878612"/>
      </dsp:txXfrm>
    </dsp:sp>
    <dsp:sp modelId="{A0CDD434-FFD9-4E89-AD9B-DE5E2AE90A78}">
      <dsp:nvSpPr>
        <dsp:cNvPr id="0" name=""/>
        <dsp:cNvSpPr/>
      </dsp:nvSpPr>
      <dsp:spPr>
        <a:xfrm>
          <a:off x="8785" y="1012926"/>
          <a:ext cx="2072034" cy="933282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သန့်ရှင်းသော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120" y="1040261"/>
        <a:ext cx="2017364" cy="878612"/>
      </dsp:txXfrm>
    </dsp:sp>
    <dsp:sp modelId="{02F15DA0-1B2B-4150-9548-B911C445F762}">
      <dsp:nvSpPr>
        <dsp:cNvPr id="0" name=""/>
        <dsp:cNvSpPr/>
      </dsp:nvSpPr>
      <dsp:spPr>
        <a:xfrm>
          <a:off x="12826" y="2025755"/>
          <a:ext cx="2063952" cy="2298497"/>
        </a:xfrm>
        <a:prstGeom prst="roundRect">
          <a:avLst>
            <a:gd name="adj" fmla="val 10000"/>
          </a:avLst>
        </a:prstGeom>
        <a:solidFill>
          <a:srgbClr val="8A69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“သန့်ရှင်းသော၊သန့် ရှင်းသော၊အနန္တတန်ခိုးရှင် ဘုရားသခင်သည် သန့်ရှင်းတော်မူ၏”
(ဗျာ. ၄:၈)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277" y="2086206"/>
        <a:ext cx="1943050" cy="2177595"/>
      </dsp:txXfrm>
    </dsp:sp>
    <dsp:sp modelId="{31B5C34D-888A-4C89-9E13-0D993B41B167}">
      <dsp:nvSpPr>
        <dsp:cNvPr id="0" name=""/>
        <dsp:cNvSpPr/>
      </dsp:nvSpPr>
      <dsp:spPr>
        <a:xfrm>
          <a:off x="2254870" y="1012926"/>
          <a:ext cx="2072034" cy="93328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ဖြောင့်မတ်သော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82205" y="1040261"/>
        <a:ext cx="2017364" cy="878612"/>
      </dsp:txXfrm>
    </dsp:sp>
    <dsp:sp modelId="{3F879CA8-CAAF-41B0-B4ED-B3136B27D043}">
      <dsp:nvSpPr>
        <dsp:cNvPr id="0" name=""/>
        <dsp:cNvSpPr/>
      </dsp:nvSpPr>
      <dsp:spPr>
        <a:xfrm>
          <a:off x="2258911" y="2025755"/>
          <a:ext cx="2063952" cy="2298497"/>
        </a:xfrm>
        <a:prstGeom prst="roundRect">
          <a:avLst>
            <a:gd name="adj" fmla="val 10000"/>
          </a:avLst>
        </a:prstGeom>
        <a:solidFill>
          <a:srgbClr val="23953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“ဖြောင့်မတ်သောအဘ”( ယော. ၁၇:၂၅ 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19362" y="2086206"/>
        <a:ext cx="1943050" cy="2177595"/>
      </dsp:txXfrm>
    </dsp:sp>
    <dsp:sp modelId="{4EAC58CD-8356-4EA8-9C36-CAA7DE7081D9}">
      <dsp:nvSpPr>
        <dsp:cNvPr id="0" name=""/>
        <dsp:cNvSpPr/>
      </dsp:nvSpPr>
      <dsp:spPr>
        <a:xfrm>
          <a:off x="4500956" y="1012926"/>
          <a:ext cx="2072034" cy="933282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ကောင်းမြတ်သော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28291" y="1040261"/>
        <a:ext cx="2017364" cy="878612"/>
      </dsp:txXfrm>
    </dsp:sp>
    <dsp:sp modelId="{7E9F88E6-1EC4-42D7-B06D-A20A7386A1EC}">
      <dsp:nvSpPr>
        <dsp:cNvPr id="0" name=""/>
        <dsp:cNvSpPr/>
      </dsp:nvSpPr>
      <dsp:spPr>
        <a:xfrm>
          <a:off x="4504997" y="2025755"/>
          <a:ext cx="2063952" cy="2298497"/>
        </a:xfrm>
        <a:prstGeom prst="roundRect">
          <a:avLst>
            <a:gd name="adj" fmla="val 10000"/>
          </a:avLst>
        </a:prstGeom>
        <a:solidFill>
          <a:srgbClr val="CC00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“ဘုရားသခင်တစ်ပါးတည်းသာလျှင် ကောင်းမြတ်သောအရာမရှိ”
(လု ၁၈:၁၉)၊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5448" y="2086206"/>
        <a:ext cx="1943050" cy="21775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74F5-3748-4F0B-BEB0-693D292BB664}">
      <dsp:nvSpPr>
        <dsp:cNvPr id="0" name=""/>
        <dsp:cNvSpPr/>
      </dsp:nvSpPr>
      <dsp:spPr>
        <a:xfrm>
          <a:off x="880" y="47060"/>
          <a:ext cx="3434724" cy="4087129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6">
              <a:lumMod val="40000"/>
              <a:lumOff val="6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902532D-EA88-453A-AAC5-82FFDEB0F2E1}">
      <dsp:nvSpPr>
        <dsp:cNvPr id="0" name=""/>
        <dsp:cNvSpPr/>
      </dsp:nvSpPr>
      <dsp:spPr>
        <a:xfrm>
          <a:off x="310005" y="3410048"/>
          <a:ext cx="3056904" cy="139339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kern="1200" dirty="0">
              <a:solidFill>
                <a:schemeClr val="tx1"/>
              </a:solidFill>
            </a:rPr>
            <a:t>ပညတ်တရားသည်ကျွန်ုပ်တို့အား အကောင်းနှင့်အဆိုးကို ပိုင်းခြားရန် သွန်သင်ပေးသည်။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10005" y="3410048"/>
        <a:ext cx="3056904" cy="1393392"/>
      </dsp:txXfrm>
    </dsp:sp>
    <dsp:sp modelId="{7264B704-8A86-45E8-8605-9A6620247F79}">
      <dsp:nvSpPr>
        <dsp:cNvPr id="0" name=""/>
        <dsp:cNvSpPr/>
      </dsp:nvSpPr>
      <dsp:spPr>
        <a:xfrm>
          <a:off x="3779077" y="47060"/>
          <a:ext cx="3434724" cy="4087129"/>
        </a:xfrm>
        <a:prstGeom prst="rect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4">
              <a:lumMod val="20000"/>
              <a:lumOff val="8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3DA2B52-0E59-4976-820F-42BBDAA2C63A}">
      <dsp:nvSpPr>
        <dsp:cNvPr id="0" name=""/>
        <dsp:cNvSpPr/>
      </dsp:nvSpPr>
      <dsp:spPr>
        <a:xfrm>
          <a:off x="4088202" y="3410048"/>
          <a:ext cx="3056904" cy="139339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solidFill>
                <a:schemeClr val="tx1"/>
              </a:solidFill>
            </a:rPr>
            <a:t>ကျွန်ုပ်တို့သည်ပညတ်တရားကိုချိုးဖောက်သောအခါကျေးဇူးတော်သည်ကျွန်ုပ်တို့ကို ခွင့်လွှတ်ပြီးကောင်းသောအရာကိုဆက် လက်ရွေးချယ်နိုင်စေပါသည်။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4088202" y="3410048"/>
        <a:ext cx="3056904" cy="1393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68156-C77B-42A5-AB41-45203DC6860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07339-7739-439C-BF49-C57EFC31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2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07339-7739-439C-BF49-C57EFC312A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9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999B9-EE08-7E63-CA98-19FBD79F2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7100B0-6018-29C9-80EF-CC2ECE435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79C2F9-30A8-5DFE-A014-77D6E1F4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F9EBA5-0F3A-6CF9-C0FC-A0C14A26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9EB254-A648-D6C2-14D4-7FADB7A3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6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E236C-9F99-6772-1022-024524F2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3E9666-6636-662A-2BA0-A6734E5B0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F7AF16-AC5B-9704-EE7F-43ED7ADD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574FC1-0081-469C-98A0-0A2A2350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016CFC-125E-EDF6-3CB0-557D1F115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96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C9BBCD-8480-2089-93A5-D98820353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0828A7-2ED3-2C69-377A-92493F2E8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58BA4D-E598-D532-458C-DABF981FA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1A62DF-A558-5297-E923-7499559C6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C3438-B748-50AD-DF7A-1A455168A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6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DBFAD-0D76-86AD-8DEC-C358368A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BF119C-DABB-62DB-0B46-862D857C7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811C3-99BF-B339-E6C7-007F94D2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C5174B-98EA-BCF5-0CFE-A8E13395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E72FA1-02E9-F32C-3D5E-24740826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27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06CCB-CB6D-8B9B-832D-B63C8E90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2D43D1-5D31-75DF-022D-CDBFF5AE0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52C5AE-EE17-7805-039C-6F022074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E873C3-7912-9272-15D2-2119AF89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0D4B71-986D-B88A-FBF2-9BB2D5E5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92232-F8AF-1155-BE2F-6A09147F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C2B637-029A-C96F-13C5-391275BFE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1A7D32-76E0-8E49-F5CB-32000A969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8CBBF0-D9D1-3819-1F0E-0CA5EDE7E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753BF7-93FA-BD05-C99D-66CE279B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9A35DF-61FD-87DE-8991-3BE54DCB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2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9AE35-11FB-6390-C293-2C7150EA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A6AA45-A06E-F9A2-6F10-0E05DA674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26E59C-DF54-3A8F-A0FB-4F45BB896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C4D71B-9DCB-843A-3F26-74ED55A63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E8E2384-9D67-3E8D-C80B-5B5E6C43C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69E428B-83DE-D99A-D912-1CF31D3C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B3034A0-0779-CA51-D6DE-93D339A9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EA74E27-28A7-4FA1-D49A-9E4262DF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59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1AFFC-5A29-C1FE-ABED-9EC665278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377CE1-4FD6-044C-600B-A7CE2661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1CEBF1-D981-31A1-941E-C0ACC76D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59BD86-8214-F6F0-E900-5AA95827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2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07C6C7-016E-D13D-E72D-EF73798E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240C7B7-AD5C-A3E7-22E7-ED508046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F55581-49C1-079F-EE7D-666DE929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0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6B034-77F0-34EE-C0CF-6AF1A6211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694E19-1A2B-EE2D-5F50-6CD89719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AD5D0C-E848-5439-4E7E-F06A8E738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D0FE65-0C47-AE69-4ECB-76FD8F0C6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243976-9E40-D481-E3D3-5DE6565A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EB8594-962E-B558-7B69-724E577A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4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1F8F7-6B2B-BE1F-B90B-0C5E7DBC7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3897BE-93C9-3A08-6939-4E061A33F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DAEAB60-B1A5-CCBB-6E7C-EBE9546D6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0FEC08-EA3E-A4AC-4FAE-6A76FE6A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DEB55D-B735-F790-6758-69A2826F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356E92-E8FF-767E-9A15-79AC8765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08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C55E33-8835-5236-BB72-35C3920B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154B80-95DC-329F-0CC0-E44685EC4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CCD080-C58D-65DC-4740-17D2998BF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52DAC4-DE9E-4694-86CC-0A1005CC87A7}" type="datetimeFigureOut">
              <a:rPr lang="es-ES" smtClean="0"/>
              <a:t>12/03/2025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64A3A7-D817-8ADE-6D6C-9C739671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9EB0A8-E4C0-87EF-7774-FE59B4D20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5E6996-89AC-44A5-BC27-7A2141EAA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17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280FF3D-92F4-402B-7E89-5B785C36466C}"/>
              </a:ext>
            </a:extLst>
          </p:cNvPr>
          <p:cNvSpPr txBox="1"/>
          <p:nvPr/>
        </p:nvSpPr>
        <p:spPr>
          <a:xfrm>
            <a:off x="587140" y="249992"/>
            <a:ext cx="436987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y-MM" sz="5400" b="1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မေတ္တာသည်</a:t>
            </a:r>
            <a:endParaRPr kumimoji="0" lang="en" sz="5400" b="1" i="0" u="none" strike="noStrike" kern="1200" cap="none" spc="0" normalizeH="0" baseline="0" noProof="0" dirty="0">
              <a:ln w="12700" cmpd="sng">
                <a:solidFill>
                  <a:srgbClr val="0F9ED5"/>
                </a:solidFill>
                <a:prstDash val="solid"/>
              </a:ln>
              <a:gradFill>
                <a:gsLst>
                  <a:gs pos="0">
                    <a:srgbClr val="51A4DA"/>
                  </a:gs>
                  <a:gs pos="4000">
                    <a:srgbClr val="A8CEEF"/>
                  </a:gs>
                  <a:gs pos="87000">
                    <a:srgbClr val="0F9ED5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AE858D-387D-0C08-5C5C-0B581EA5E217}"/>
              </a:ext>
            </a:extLst>
          </p:cNvPr>
          <p:cNvSpPr txBox="1"/>
          <p:nvPr/>
        </p:nvSpPr>
        <p:spPr>
          <a:xfrm>
            <a:off x="8307118" y="6438900"/>
            <a:ext cx="3764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C5E0F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13 for March 29, 2025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09CAFF0-1A89-15E0-0973-6AECE853B3AF}"/>
              </a:ext>
            </a:extLst>
          </p:cNvPr>
          <p:cNvSpPr txBox="1"/>
          <p:nvPr/>
        </p:nvSpPr>
        <p:spPr>
          <a:xfrm>
            <a:off x="4716379" y="1200329"/>
            <a:ext cx="699937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y-MM" sz="5400" b="1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ပညတ်တော်ကို</a:t>
            </a:r>
            <a:endParaRPr kumimoji="0" lang="en" sz="5400" b="1" i="0" u="none" strike="noStrike" kern="1200" cap="none" spc="0" normalizeH="0" baseline="0" noProof="0" dirty="0">
              <a:ln w="12700" cmpd="sng">
                <a:solidFill>
                  <a:srgbClr val="0F9ED5"/>
                </a:solidFill>
                <a:prstDash val="solid"/>
              </a:ln>
              <a:gradFill>
                <a:gsLst>
                  <a:gs pos="0">
                    <a:srgbClr val="51A4DA"/>
                  </a:gs>
                  <a:gs pos="4000">
                    <a:srgbClr val="A8CEEF"/>
                  </a:gs>
                  <a:gs pos="87000">
                    <a:srgbClr val="0F9ED5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C96C25-32D9-42DF-65BE-8456B42BFA52}"/>
              </a:ext>
            </a:extLst>
          </p:cNvPr>
          <p:cNvSpPr txBox="1"/>
          <p:nvPr/>
        </p:nvSpPr>
        <p:spPr>
          <a:xfrm>
            <a:off x="4807432" y="2967335"/>
            <a:ext cx="699937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y-MM" sz="5400" b="1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စုံလင်ခြင်းဖြစ်သည်</a:t>
            </a:r>
            <a:endParaRPr kumimoji="0" lang="en" sz="5400" b="1" i="0" u="none" strike="noStrike" kern="1200" cap="none" spc="0" normalizeH="0" baseline="0" noProof="0" dirty="0">
              <a:ln w="12700" cmpd="sng">
                <a:solidFill>
                  <a:srgbClr val="0F9ED5"/>
                </a:solidFill>
                <a:prstDash val="solid"/>
              </a:ln>
              <a:gradFill>
                <a:gsLst>
                  <a:gs pos="0">
                    <a:srgbClr val="51A4DA"/>
                  </a:gs>
                  <a:gs pos="4000">
                    <a:srgbClr val="A8CEEF"/>
                  </a:gs>
                  <a:gs pos="87000">
                    <a:srgbClr val="0F9ED5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5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5D1813-C1C0-601F-7C5F-C74F9B249585}"/>
              </a:ext>
            </a:extLst>
          </p:cNvPr>
          <p:cNvSpPr txBox="1"/>
          <p:nvPr/>
        </p:nvSpPr>
        <p:spPr>
          <a:xfrm>
            <a:off x="1" y="88346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 spc="600">
                <a:ln/>
                <a:solidFill>
                  <a:srgbClr val="4B9F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spcBef>
                <a:spcPts val="600"/>
              </a:spcBef>
              <a:defRPr/>
            </a:pPr>
            <a:r>
              <a:rPr lang="my-MM" sz="3200" spc="0" dirty="0">
                <a:solidFill>
                  <a:prstClr val="black"/>
                </a:solidFill>
              </a:rPr>
              <a:t>ဥပဒေနှင့်လွတ်လပ်မှု။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804D0F-19AB-73B2-4997-B0FF8DB0A2C2}"/>
              </a:ext>
            </a:extLst>
          </p:cNvPr>
          <p:cNvSpPr txBox="1"/>
          <p:nvPr/>
        </p:nvSpPr>
        <p:spPr>
          <a:xfrm>
            <a:off x="0" y="680948"/>
            <a:ext cx="12191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1600" b="1" dirty="0">
                <a:solidFill>
                  <a:srgbClr val="E9713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ထို့ကြောင့်လွတ်လပ်​ခြင်း​နှင့်ဆိုင်သော​တရား​တော်​အားဖြင့်စီရင်​ခြင်း​ခံရ​မည့်​သူ​များ​ကဲ့သို့ ပြောဆို​ကျင့်ကြံ​ကြ​လော့။'ရှင်ယာကုပ်ဩဝါဒစာ 2:12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E5D561-39BF-EB05-516A-6FA2AF5C2CE1}"/>
              </a:ext>
            </a:extLst>
          </p:cNvPr>
          <p:cNvSpPr txBox="1"/>
          <p:nvPr/>
        </p:nvSpPr>
        <p:spPr>
          <a:xfrm>
            <a:off x="116746" y="1123950"/>
            <a:ext cx="733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လွတ်လပ်မှုကိုပေးသောတရားတော်(ရှင်ယာကုပ်၂း၁၂)။</a:t>
            </a:r>
            <a:r>
              <a:rPr lang="my-MM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ယာကုပ်</a:t>
            </a:r>
            <a:r>
              <a:rPr lang="my-MM" b="1" dirty="0">
                <a:solidFill>
                  <a:prstClr val="black"/>
                </a:solidFill>
              </a:rPr>
              <a:t>သည်ကန့်သတ်ချက်ဥပဒေသကိုပြောသင့်ပါသလား။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45105493-E1E3-F81D-8891-35D428865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46" y="3220066"/>
            <a:ext cx="2577816" cy="3462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F738A3A7-B9B9-3A75-001E-DF362D9765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06"/>
          <a:stretch/>
        </p:blipFill>
        <p:spPr>
          <a:xfrm>
            <a:off x="7538936" y="1274820"/>
            <a:ext cx="4483232" cy="29911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niño sentado en una cama&#10;&#10;El contenido generado por IA puede ser incorrecto.">
            <a:extLst>
              <a:ext uri="{FF2B5EF4-FFF2-40B4-BE49-F238E27FC236}">
                <a16:creationId xmlns:a16="http://schemas.microsoft.com/office/drawing/2014/main" id="{E58075E0-424C-218B-7312-35F893E67E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034" y="4494366"/>
            <a:ext cx="2879134" cy="2159351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038EC55-558B-03AC-44CF-3050043DACC9}"/>
              </a:ext>
            </a:extLst>
          </p:cNvPr>
          <p:cNvSpPr txBox="1"/>
          <p:nvPr/>
        </p:nvSpPr>
        <p:spPr>
          <a:xfrm>
            <a:off x="2800993" y="5285773"/>
            <a:ext cx="62356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ချစ်ခြင်းမေတ္တာသည် ပညတ်တရား၏ပြည့်စုံခြင်းဖြစ်သည် (ရော. ၁၃:၁၀။)သို့သော်တရားဝင်ပြည့်စုံခြင်းထက်ကျော်လွန်ပါသည်။တရားတော်ကိုစောင့်ထိန်းခြင်းသည်ကောင်းသောအကျင့်ကိုကျင့်ခြင်း၊ ချစ်ခြင်းမေတ္တာကိုလုပ်ဆောင်ခြင်း၊ တရားမျှတခြင်း၊ သူတစ်ပါးကို ဂရုစိုက်ခြင်းဖြစ်ပါသည် 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30341B3-CE29-B938-4057-14937F0BEE89}"/>
              </a:ext>
            </a:extLst>
          </p:cNvPr>
          <p:cNvSpPr txBox="1"/>
          <p:nvPr/>
        </p:nvSpPr>
        <p:spPr>
          <a:xfrm>
            <a:off x="2791837" y="3089576"/>
            <a:ext cx="47470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ဘုရားသခင်ပေးသောလွတ်လပ်မှုသည်ကျွန်ုပ်တို့အားပညတ်တရား၏အထူးပြည့်စုံမှုဆီသို့ပို့ဆောင်သင့်သည်-ချစ်တတ်ရန်။ဥပုသ်နေ့သည်ကျွန်ုပ် တို့အားပညတ်တော်နှင့်ရောယှက်ထားသည့်ချစ်ခြင်းမေတ္တာ၏ပုံသက်သေကိုလည်းပေးသည်။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63588B-8DBF-996D-88CF-7DA246213ADF}"/>
              </a:ext>
            </a:extLst>
          </p:cNvPr>
          <p:cNvSpPr txBox="1"/>
          <p:nvPr/>
        </p:nvSpPr>
        <p:spPr>
          <a:xfrm>
            <a:off x="2800993" y="4566904"/>
            <a:ext cx="6437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prstClr val="black"/>
                </a:solidFill>
              </a:rPr>
              <a:t>ဟေရှာယသည်ဥပုသ်နေ့ကိုဘုရားသခင်အားချစ်ခြင်း(ဟေရှာယ၅၆:၆၊)နှင့်အိမ်နီးချင်းကိုချစ်ခြင်း(ဟေရှာယ၅၈:၁၀၁၄)နှင့်ချိတ်ဆက်ထားသည်</a:t>
            </a: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F46034-9097-B62C-4E3B-0AE49E1F858B}"/>
              </a:ext>
            </a:extLst>
          </p:cNvPr>
          <p:cNvSpPr txBox="1"/>
          <p:nvPr/>
        </p:nvSpPr>
        <p:spPr>
          <a:xfrm>
            <a:off x="116746" y="1829764"/>
            <a:ext cx="7422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မောရှေသည် ပညတ်တရားကို ပြန်လည်သုံးသပ်ရာတွင် ကျွန်ုပ်တို့အား စောင့်ရှောက်ရန် အကြောင်းပြချက်တစ်ခုပေးခဲ့သည်- ကျွန်ုပ်တို့သည် အပြစ်တရားမှလွတ်မြောက်ပြီ(တရား.၅:၁၅။)ဥပုသ်နေ့(ပညတ်တရား၏စတုတ္ထပညတ်တော်) သည် ထိုလွတ်လပ်မှုကို အမြဲသတိပေးသည်။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78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1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E73619-AF1A-7E81-63BB-609432B4CC72}"/>
              </a:ext>
            </a:extLst>
          </p:cNvPr>
          <p:cNvSpPr txBox="1"/>
          <p:nvPr/>
        </p:nvSpPr>
        <p:spPr>
          <a:xfrm>
            <a:off x="0" y="71791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tabLst>
                <a:tab pos="5019675" algn="l"/>
              </a:tabLst>
              <a:defRPr sz="4400" b="1" spc="600">
                <a:ln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/>
            </a:pPr>
            <a:r>
              <a:rPr lang="my-MM" sz="3200" spc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lang="my-MM" sz="3200" spc="0" dirty="0">
                <a:solidFill>
                  <a:schemeClr val="bg1"/>
                </a:solidFill>
              </a:rPr>
              <a:t>ဥပဒေနှင့်မေတ္တာ။</a:t>
            </a:r>
            <a:endParaRPr kumimoji="0" lang="en" sz="3200" b="1" i="0" u="none" strike="noStrike" kern="1200" cap="none" spc="0" normalizeH="0" baseline="0" noProof="0" dirty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B015D1-3C97-EA4F-7478-DF659646BF04}"/>
              </a:ext>
            </a:extLst>
          </p:cNvPr>
          <p:cNvSpPr txBox="1"/>
          <p:nvPr/>
        </p:nvSpPr>
        <p:spPr>
          <a:xfrm>
            <a:off x="430609" y="664873"/>
            <a:ext cx="11128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0F9E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'သင်​တို့​သည်ကျမ်းစာ​နှင့်အညီ “ကိုယ့်​ဝန်းကျင်​၌​ရှိ​သော​သူ​ကို ကိုယ်​နှင့်အမျှ​ချစ်​ရ​မည်”​ဟူသော မွန်မြတ်​သည့်​ပညတ်​တရား​ကို အမှန်တကယ်​စောင့်ထိန်း​လျှင် ကောင်း​သော​အမှု​ကို​ပြု​ကြ​လေ​ပြီ။ 'ရှင်ယာကုပ်ဩဝါဒစာ 2:8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525C8E-BB98-3DC5-0A30-70872483FE57}"/>
              </a:ext>
            </a:extLst>
          </p:cNvPr>
          <p:cNvSpPr txBox="1"/>
          <p:nvPr/>
        </p:nvSpPr>
        <p:spPr>
          <a:xfrm>
            <a:off x="6095999" y="146365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“မျက်နှာသာပေးလျှင်မူကား၊ပြစ်မှား၍ဥပဒေချိုးဖောက်သူများအဖြစ် ပညတ်တရားဖြင့် စီရင်ခြင်းခံရ” (ယာကုပ် ၂:၉)။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edificio, gente, parado, mujer&#10;&#10;El contenido generado por IA puede ser incorrecto.">
            <a:extLst>
              <a:ext uri="{FF2B5EF4-FFF2-40B4-BE49-F238E27FC236}">
                <a16:creationId xmlns:a16="http://schemas.microsoft.com/office/drawing/2014/main" id="{B449BF55-D1C7-0DFA-E226-AE5EC1EAC0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71" y="1535369"/>
            <a:ext cx="5852160" cy="3291840"/>
          </a:xfrm>
          <a:prstGeom prst="roundRect">
            <a:avLst>
              <a:gd name="adj" fmla="val 1164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9850" prstMaterial="matte">
            <a:bevelT w="63500" h="63500" prst="artDeco"/>
            <a:contourClr>
              <a:schemeClr val="accent1">
                <a:lumMod val="60000"/>
                <a:lumOff val="40000"/>
              </a:schemeClr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071D4A1-E639-CED8-617B-C05A2FBDEBD9}"/>
              </a:ext>
            </a:extLst>
          </p:cNvPr>
          <p:cNvSpPr txBox="1"/>
          <p:nvPr/>
        </p:nvSpPr>
        <p:spPr>
          <a:xfrm>
            <a:off x="72332" y="5063256"/>
            <a:ext cx="6547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ယေရှု၏နောက်လိုက်များအဖြစ်ကျွန်ုပ်တို့ကိုအဓိပ္ပာယ်ဖွင့်ဆိုသောအရာမှာ ချစ်ခြင်းမေတ္တာဖြစ်သည် (ယော. ၁၃:၃၅)၊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0" name="Imagen 9" descr="Imagen que contiene edificio, persona, exterior, hombre&#10;&#10;El contenido generado por IA puede ser incorrecto.">
            <a:extLst>
              <a:ext uri="{FF2B5EF4-FFF2-40B4-BE49-F238E27FC236}">
                <a16:creationId xmlns:a16="http://schemas.microsoft.com/office/drawing/2014/main" id="{63AC9519-7CFB-F087-2129-D4343C7793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883" y="5113192"/>
            <a:ext cx="2843071" cy="1599227"/>
          </a:xfrm>
          <a:prstGeom prst="ellipse">
            <a:avLst/>
          </a:prstGeom>
          <a:ln w="63500" cap="rnd">
            <a:solidFill>
              <a:srgbClr val="FF696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 descr="Imagen que contiene edificio, hombre, persona, exterior&#10;&#10;El contenido generado por IA puede ser incorrecto.">
            <a:extLst>
              <a:ext uri="{FF2B5EF4-FFF2-40B4-BE49-F238E27FC236}">
                <a16:creationId xmlns:a16="http://schemas.microsoft.com/office/drawing/2014/main" id="{652353B2-DD85-E1F2-C00F-3E340DE2C8D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258" y="5097696"/>
            <a:ext cx="2843072" cy="1599228"/>
          </a:xfrm>
          <a:prstGeom prst="ellipse">
            <a:avLst/>
          </a:prstGeom>
          <a:ln w="63500" cap="rnd">
            <a:solidFill>
              <a:srgbClr val="FF696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70B663-08C1-EC3A-CDBB-35685992EC30}"/>
              </a:ext>
            </a:extLst>
          </p:cNvPr>
          <p:cNvSpPr txBox="1"/>
          <p:nvPr/>
        </p:nvSpPr>
        <p:spPr>
          <a:xfrm>
            <a:off x="6096000" y="356340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ကျွန်ုပ်တို့ အကျိုးပြုနိုင်သော တစ်စုံတစ်ဦးကို ဖျော်ဖြေရန်မှာ ချစ်ခြင်းမေတ္တာ မဟုတ်ပါ။ ပြဿနာရှိသူတစ်ဦးကို မထီမဲ့မြင်ပြုခြင်းသည် ချစ်ခြင်းမဟုတ်ပါ။ မချစ်သောသူသည် ပညတ်တရားကို မဖြည့်ဆည်းတတ်။ (ယာကုပ် ၂း၈)။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DB488D-FC8E-91C7-C9B2-F74D7157C326}"/>
              </a:ext>
            </a:extLst>
          </p:cNvPr>
          <p:cNvSpPr txBox="1"/>
          <p:nvPr/>
        </p:nvSpPr>
        <p:spPr>
          <a:xfrm>
            <a:off x="6096000" y="215205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ယာကုပ်သည် ကျွန်ုပ်တို့အား စိတ်ဝင်စားစရာကောင်းသော ဥပမာတစ်ခုပေးသည်- သူဌေးတစ်ဦးကို ရိုကျိုးစွာဆက်ဆံပြီး ဆင်းရဲသားတစ်ဦးကို မထီမဲ့မြင်ပြုသည်။ အဲဒါက ဘုရားကျောင်းထဲမှာဘဲ။ (ယာကုပ် ၂း၁-၁၃။)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33F6476-3644-E8B6-0C6C-D6AF421DC693}"/>
              </a:ext>
            </a:extLst>
          </p:cNvPr>
          <p:cNvSpPr txBox="1"/>
          <p:nvPr/>
        </p:nvSpPr>
        <p:spPr>
          <a:xfrm>
            <a:off x="142671" y="5813183"/>
            <a:ext cx="61284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ခရစ်တော်သည် ဤလောကကို ချစ်တော်မူသကဲ့သို့၊ ကျွန်ုပ်တို့သည် လောကကိုချစ်သောအခါ၊ ကျွန်ုပ်တို့သည် ကောင်းကင်ဘုံအတွက် အံဝင်ခွင်ကျဖြစ်ကြပါသည်။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215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6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FE041-4BDE-18CC-081F-7141513AB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998D43-F76C-2912-58AB-302EC596C5F4}"/>
              </a:ext>
            </a:extLst>
          </p:cNvPr>
          <p:cNvSpPr txBox="1"/>
          <p:nvPr/>
        </p:nvSpPr>
        <p:spPr>
          <a:xfrm>
            <a:off x="2183524" y="1382286"/>
            <a:ext cx="974213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“ဘုရားသခင်၏တရားတော်ကိုစိတ်နှလုံး၌ရေးမှတ်သောအခါသန့်ရှင်းစင် ကြယ်သောအသက်တာ၌ပြသလိမ့်မည်။ဘု​ရား​သ​ခင်​၏​ပ​ညတ်​တော်​များ​သည်အ​သက်မဲ့သော​စာ​မဟုတ်​ပါ။၎င်းတို့သည်ဝိညာဉ်နှင့်အသက်ဖြစ်ပြီးစိတ်ကူးစိတ်သန်းများနှင့်အတွေးများကိုပင်ခရစ်တော်၏အလိုတော်ကိုလက်အောက်ခံစေပါသည်။ရေးထားသမျှသောစိတ်နှလုံးကိုလုံ့လဝီရိယဖြင့်သိမ်းဆည်းလိမ့်မည်။အကြောင်းမူကား၊ယေရှုကိုချစ်၍ပညတ်တော်တို့ကို စောင့်ရှောက်သူတိုင်းသည်မကောင်းမှု၏အသွင်အပြင်ကိုရှောင်ရှားရန်ကြိုးပမ်းကြလိမ့်မည်။ထိုသို့ပြုလုပ်ခြင်းမှာအကျဉ်းချခံထားရသောကြောင့်မ ဟုတ်ဘဲသန့်ရှင်းသောပုံစံကိုကူးယူကာစိတ်နှလုံးထဲတွင်ရေးထားသောဥပဒေနှင့်ဆန့်ကျင်ဘက်အရာအားလုံးကိုမုန်းတီးသောကြောင့်ဖြစ်သည်။”</a:t>
            </a: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BF9E02-D2D4-AA77-5EB1-F7512985F892}"/>
              </a:ext>
            </a:extLst>
          </p:cNvPr>
          <p:cNvSpPr txBox="1"/>
          <p:nvPr/>
        </p:nvSpPr>
        <p:spPr>
          <a:xfrm>
            <a:off x="3667328" y="394994"/>
            <a:ext cx="662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(This Day with God, May 17)</a:t>
            </a:r>
          </a:p>
        </p:txBody>
      </p:sp>
    </p:spTree>
    <p:extLst>
      <p:ext uri="{BB962C8B-B14F-4D97-AF65-F5344CB8AC3E}">
        <p14:creationId xmlns:p14="http://schemas.microsoft.com/office/powerpoint/2010/main" val="28610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6A28D1-FBBC-A15D-D9FC-CB824FBB6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con las manos en la cabeza&#10;&#10;Descripción generada automáticamente con confianza baja">
            <a:extLst>
              <a:ext uri="{FF2B5EF4-FFF2-40B4-BE49-F238E27FC236}">
                <a16:creationId xmlns:a16="http://schemas.microsoft.com/office/drawing/2014/main" id="{834AED27-96BD-B8F7-ED10-9730215837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23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298"/>
            <a:ext cx="12192000" cy="9541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3668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7D058AA9-6955-A7D9-DCED-86409909B41E}"/>
              </a:ext>
            </a:extLst>
          </p:cNvPr>
          <p:cNvSpPr txBox="1"/>
          <p:nvPr/>
        </p:nvSpPr>
        <p:spPr>
          <a:xfrm>
            <a:off x="-68093" y="334407"/>
            <a:ext cx="12260093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y-MM" sz="2400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“အချင်းချင်းချစ်ခြင်းမေတ္တာမှတစ်ပါး အဘယ်အကြွေးမျှ မတင် စေနှင့်။ သူတစ်ပါးကိုချစ်သောသူသည် အကျင့်တရားနှင့်ပြည့်စုံပြီ” (</a:t>
            </a:r>
            <a:r>
              <a:rPr lang="my-MM" sz="2400" b="1" i="0" u="none" strike="noStrike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ရောမ၊ ၁၃း၈</a:t>
            </a:r>
            <a:r>
              <a:rPr lang="my-MM" sz="2400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)။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06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CEF48F9-B53A-3606-D4F5-9850841E6009}"/>
              </a:ext>
            </a:extLst>
          </p:cNvPr>
          <p:cNvSpPr txBox="1"/>
          <p:nvPr/>
        </p:nvSpPr>
        <p:spPr>
          <a:xfrm>
            <a:off x="8297318" y="3861815"/>
            <a:ext cx="4268807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srgbClr val="C02327"/>
                </a:solidFill>
              </a:rPr>
              <a:t>ဥပဒေ၏သဘောသဘာဝ၊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srgbClr val="C0232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</a:t>
            </a:r>
            <a:r>
              <a:rPr lang="my-MM" sz="2000" b="1" dirty="0">
                <a:solidFill>
                  <a:prstClr val="black"/>
                </a:solidFill>
              </a:rPr>
              <a:t>ချစ်ခြင်းမေတ္တာ။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prstClr val="black"/>
                </a:solidFill>
              </a:rPr>
              <a:t>      သန့်ရှင်း၊ဖြောင့်မတ်၊ကောင်းမွန်                   </a:t>
            </a:r>
            <a:r>
              <a:rPr lang="my-MM" sz="2000" b="1" dirty="0">
                <a:solidFill>
                  <a:srgbClr val="368DA7"/>
                </a:solidFill>
              </a:rPr>
              <a:t>ဥပဒေ၏လုပ်ဆောင်ချက်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srgbClr val="368DA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</a:t>
            </a:r>
            <a:r>
              <a:rPr lang="my-MM" sz="2000" b="1" dirty="0">
                <a:solidFill>
                  <a:prstClr val="black"/>
                </a:solidFill>
              </a:rPr>
              <a:t>ဥပဒေနှင့် ကျေးဇူးတော်။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prstClr val="black"/>
                </a:solidFill>
              </a:rPr>
              <a:t>     ဥပဒေနှင့်လွတ်လပ်မှု။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</a:t>
            </a:r>
            <a:r>
              <a:rPr lang="my-MM" sz="2000" b="1" dirty="0">
                <a:solidFill>
                  <a:prstClr val="black"/>
                </a:solidFill>
              </a:rPr>
              <a:t>ဥပဒေနှင့် မေတ္တာ။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27885ED-640B-D36C-6B7F-8F4F8B3FAFB4}"/>
              </a:ext>
            </a:extLst>
          </p:cNvPr>
          <p:cNvSpPr txBox="1"/>
          <p:nvPr/>
        </p:nvSpPr>
        <p:spPr>
          <a:xfrm>
            <a:off x="257173" y="153206"/>
            <a:ext cx="8162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“ဘုရားသခင်၏ တရားတော်ကို ပယ်ရှားခြင်း၌ လူတို့သည် မိမိတို့ပြုသောအမှုကို မသိကြ။ ဘုရားသခင်၏ ပညတ်တရားသည် သူ၏ စရိုက်လက္ခဏာ၏ စာသားဖြစ်သည်။ ၎င်းသည် သူ၏နိုင်ငံတော်၏ အခြေခံမူများကို ဖော်ညွှန်းသည်။ ဤမူများကို လက်ခံရန် ငြင်းဆိုသူသည် ဘုရားသခင်၏ ကောင်းချီးများ စီးဆင်းရာ လမ်းကြောင်း အပြင်ဘက်တွင် ရပ်တည်နေသည်” (</a:t>
            </a:r>
            <a:r>
              <a:rPr lang="en-US" b="1" dirty="0">
                <a:solidFill>
                  <a:prstClr val="black"/>
                </a:solidFill>
              </a:rPr>
              <a:t>Ellen G. White, Christ's Object Lessons, p. 305)</a:t>
            </a:r>
            <a:r>
              <a:rPr lang="my-MM" b="1" dirty="0">
                <a:solidFill>
                  <a:prstClr val="black"/>
                </a:solidFill>
              </a:rPr>
              <a:t>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6FD286-7144-8DF1-E593-DF4B867BC2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120" y="181957"/>
            <a:ext cx="3316705" cy="3316705"/>
          </a:xfrm>
          <a:prstGeom prst="round2DiagRect">
            <a:avLst>
              <a:gd name="adj1" fmla="val 0"/>
              <a:gd name="adj2" fmla="val 11898"/>
            </a:avLst>
          </a:prstGeom>
          <a:ln w="38100" cap="sq">
            <a:solidFill>
              <a:srgbClr val="AD283A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20DE6D9C-7892-8EFD-1DB4-0BEE767D16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1219" y="3429000"/>
            <a:ext cx="4065973" cy="33218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0BDC5A0-8784-F7BF-354C-B076B37A271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17" y="3429000"/>
            <a:ext cx="2518607" cy="3363126"/>
          </a:xfrm>
          <a:prstGeom prst="roundRect">
            <a:avLst>
              <a:gd name="adj" fmla="val 11111"/>
            </a:avLst>
          </a:prstGeom>
          <a:ln w="762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90B5AE33-5309-5D23-CFC8-1146E320BD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355" y="4280413"/>
            <a:ext cx="239684" cy="2396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872CE9D1-40CF-65A8-C03C-081F1D8DCB7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355" y="4649051"/>
            <a:ext cx="239684" cy="2396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819C8353-F006-15E5-0E29-32F1179701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124" y="6107321"/>
            <a:ext cx="239915" cy="2396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86E9C2D7-AA2B-F69F-1EF8-209051F546B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049" y="5370045"/>
            <a:ext cx="239915" cy="2396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A6B21E6A-2AC2-9169-D60E-99B67CFE982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634" y="5738683"/>
            <a:ext cx="239684" cy="2396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ratón, alimentos, espejo de coche, espejo&#10;&#10;El contenido generado por IA puede ser incorrecto.">
            <a:extLst>
              <a:ext uri="{FF2B5EF4-FFF2-40B4-BE49-F238E27FC236}">
                <a16:creationId xmlns:a16="http://schemas.microsoft.com/office/drawing/2014/main" id="{FDA41CB1-5F1F-9F2F-0727-3932F752608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370" y="4940060"/>
            <a:ext cx="448654" cy="2581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1C256B7D-4001-F246-9060-758101F8D54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016" y="3880141"/>
            <a:ext cx="448654" cy="2581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3F91F8-680E-B927-9D05-7DFD32E64BAB}"/>
              </a:ext>
            </a:extLst>
          </p:cNvPr>
          <p:cNvSpPr txBox="1"/>
          <p:nvPr/>
        </p:nvSpPr>
        <p:spPr>
          <a:xfrm>
            <a:off x="231198" y="1572952"/>
            <a:ext cx="81629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ပညတ်တရားသည် ဘုရားသခင်၏ စရိုက်လက္ခဏာ၏ စာသားဖြစ်လျှင်၊ ကျွန်ုပ်တို့သည် ဘုရားသခင်၏ စရိုက်လက္ခဏာကား အဘယ်နည်း။ ဘုရားသခင်ကို ခွဲခြားသိမြင်နိုင်သော မည်သည့်စရိုက်များ ရှိသနည်း။ ကျွန်ုပ်တို့ပေးနိုင်သော အကောင်းဆုံးအဓိပ္ပါယ်မှာ တမန်တော်ယောဟန်က “ဘုရားသခင်သည် ချစ်ခြင်းမေတ္တာဖြစ်တော်မူ၏” (၁ ယောဟန် ၄:၈။) ထို့ကြောင့် ပညတ်တရားသည် ချစ်ခြင်းမေတ္တာဖြစ်သည်။ ၎င်း၏လိုအပ်ချက်များကို စောင့်ထိန်းရန်မှာ ချစ်ခြင်းမေတ္တာဖြစ်သည်။ ချစ်ခြင်းမေတ္တာသည် ပညတ်တရား၏ ပြည့်စုံခြင်းပင်ဖြစ်သည်။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63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581F109-2EED-3412-A76B-339B97A1022C}"/>
              </a:ext>
            </a:extLst>
          </p:cNvPr>
          <p:cNvSpPr/>
          <p:nvPr/>
        </p:nvSpPr>
        <p:spPr>
          <a:xfrm flipH="1">
            <a:off x="3609975" y="0"/>
            <a:ext cx="4362450" cy="5699671"/>
          </a:xfrm>
          <a:prstGeom prst="flowChartDocument">
            <a:avLst/>
          </a:prstGeom>
          <a:gradFill flip="none" rotWithShape="1">
            <a:gsLst>
              <a:gs pos="0">
                <a:srgbClr val="B8D5F5"/>
              </a:gs>
              <a:gs pos="28000">
                <a:srgbClr val="A8CEEF"/>
              </a:gs>
              <a:gs pos="64000">
                <a:schemeClr val="accent4">
                  <a:lumMod val="20000"/>
                  <a:lumOff val="8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CB8D43-7CCE-7DAD-CBA6-94B7601F8950}"/>
              </a:ext>
            </a:extLst>
          </p:cNvPr>
          <p:cNvSpPr txBox="1"/>
          <p:nvPr/>
        </p:nvSpPr>
        <p:spPr>
          <a:xfrm>
            <a:off x="3489339" y="1158329"/>
            <a:ext cx="4603722" cy="27392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5400" b="1" dirty="0">
                <a:solidFill>
                  <a:srgbClr val="C02327"/>
                </a:solidFill>
              </a:rPr>
              <a:t>ဥပဒေ၏</a:t>
            </a:r>
          </a:p>
          <a:p>
            <a:pPr lvl="0" algn="ctr">
              <a:spcBef>
                <a:spcPts val="600"/>
              </a:spcBef>
              <a:defRPr/>
            </a:pPr>
            <a:r>
              <a:rPr lang="my-MM" sz="5400" b="1" dirty="0">
                <a:solidFill>
                  <a:srgbClr val="C02327"/>
                </a:solidFill>
              </a:rPr>
              <a:t>သဘော</a:t>
            </a:r>
          </a:p>
          <a:p>
            <a:pPr lvl="0" algn="ctr">
              <a:spcBef>
                <a:spcPts val="600"/>
              </a:spcBef>
              <a:defRPr/>
            </a:pPr>
            <a:r>
              <a:rPr lang="my-MM" sz="5400" b="1" dirty="0">
                <a:solidFill>
                  <a:srgbClr val="C02327"/>
                </a:solidFill>
              </a:rPr>
              <a:t>သဘာဝ၊</a:t>
            </a:r>
          </a:p>
        </p:txBody>
      </p:sp>
    </p:spTree>
    <p:extLst>
      <p:ext uri="{BB962C8B-B14F-4D97-AF65-F5344CB8AC3E}">
        <p14:creationId xmlns:p14="http://schemas.microsoft.com/office/powerpoint/2010/main" val="7028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2512DD-BAD1-BF69-41F8-C56F443BB8F4}"/>
              </a:ext>
            </a:extLst>
          </p:cNvPr>
          <p:cNvSpPr txBox="1"/>
          <p:nvPr/>
        </p:nvSpPr>
        <p:spPr>
          <a:xfrm>
            <a:off x="0" y="77822"/>
            <a:ext cx="7494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srgbClr val="7030A0"/>
                </a:solidFill>
              </a:rPr>
              <a:t>ချစ်ခြင်းမေတ္တာ။</a:t>
            </a:r>
            <a:endParaRPr lang="en" sz="3200" b="1" dirty="0">
              <a:ln w="12700">
                <a:solidFill>
                  <a:srgbClr val="196B24">
                    <a:lumMod val="50000"/>
                  </a:srgb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rgbClr val="196B24">
                    <a:lumMod val="50000"/>
                  </a:srgbClr>
                </a:inn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52CAEA2-844B-9C34-2F30-AE21AAA8C022}"/>
              </a:ext>
            </a:extLst>
          </p:cNvPr>
          <p:cNvSpPr txBox="1"/>
          <p:nvPr/>
        </p:nvSpPr>
        <p:spPr>
          <a:xfrm>
            <a:off x="181158" y="579176"/>
            <a:ext cx="713233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my-MM" sz="1600" b="1" dirty="0">
                <a:solidFill>
                  <a:srgbClr val="FF0000"/>
                </a:solidFill>
              </a:rPr>
              <a:t>ဘုရားသခင်​ထာဝရ​ဘုရား​ကိုသင်​၏​စိတ်နှလုံး​အကြွင်းမဲ့ချစ်​ရ​မည်။’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[…]and […] </a:t>
            </a:r>
            <a:r>
              <a:rPr lang="my-MM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‘ကိုယ့်​ဝန်းကျင်​၌​ရှိ​သော​သူ​ကို ကိုယ်​နှင့်အမျှ​ချစ်​ရ​မည်’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Matthew 22:37, 39)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DCEF6A-6B2B-1442-F113-B0E1B9167577}"/>
              </a:ext>
            </a:extLst>
          </p:cNvPr>
          <p:cNvSpPr txBox="1"/>
          <p:nvPr/>
        </p:nvSpPr>
        <p:spPr>
          <a:xfrm>
            <a:off x="0" y="1163952"/>
            <a:ext cx="7251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ထွက်မြောက်ရာကျမ်း၂၀တွင်တစ်ကြိမ်၊တရားဟောရာ၅တွင်တစ်ကြိမ်၊နှစ်ကြိမ်မှတ်တမ်းတင်ထားသောဘုရားသခင့်ပညတ်သည်ဆက်ဆံရေးအကြောင်းဖြစ်သည်။ ဘုရားသခင်နှင့် ဆက်ဆံရေး၊ ကျွန်ုပ်တို့၏ အိမ်နီးချင်းများနှင့် ဆက်ဆံရေး-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9C2963-A98D-AFC9-E570-4E95B1437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7365428"/>
              </p:ext>
            </p:extLst>
          </p:nvPr>
        </p:nvGraphicFramePr>
        <p:xfrm>
          <a:off x="228600" y="2137752"/>
          <a:ext cx="6444122" cy="4642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8D52ECE-5185-519F-A170-E2AC7AC1B85E}"/>
              </a:ext>
            </a:extLst>
          </p:cNvPr>
          <p:cNvSpPr txBox="1"/>
          <p:nvPr/>
        </p:nvSpPr>
        <p:spPr>
          <a:xfrm>
            <a:off x="6828817" y="5939393"/>
            <a:ext cx="536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my-MM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သခင်ယေရှုပြောခဲ့သည့်အတိုင်း ပညတ်တရားမှ မှတ်သားထားသော ဤဆက်ဆံရေးများသည် ချစ်ခြင်းမေတ္တာကို ဖော်ပြရမည် (မဿဲ ၂၂း၃၇-၃၉။)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Sol brillando entre las nubes&#10;&#10;El contenido generado por IA puede ser incorrecto.">
            <a:extLst>
              <a:ext uri="{FF2B5EF4-FFF2-40B4-BE49-F238E27FC236}">
                <a16:creationId xmlns:a16="http://schemas.microsoft.com/office/drawing/2014/main" id="{9A67F9B2-9896-CEB8-CB41-8ED964D9A2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817" y="2745433"/>
            <a:ext cx="2110450" cy="3077990"/>
          </a:xfrm>
          <a:prstGeom prst="snip2DiagRect">
            <a:avLst>
              <a:gd name="adj1" fmla="val 1613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Imagen que contiene hombre, sonriendo, cuarto, joven&#10;&#10;El contenido generado por IA puede ser incorrecto.">
            <a:extLst>
              <a:ext uri="{FF2B5EF4-FFF2-40B4-BE49-F238E27FC236}">
                <a16:creationId xmlns:a16="http://schemas.microsoft.com/office/drawing/2014/main" id="{32A2B31F-530F-3377-9616-C33BE566C08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647" y="83238"/>
            <a:ext cx="4597487" cy="25462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3CA3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4E3DC023-3411-189C-F3BB-D89AD2138D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5362" y="2745432"/>
            <a:ext cx="2996772" cy="3077989"/>
          </a:xfrm>
          <a:prstGeom prst="snip2DiagRect">
            <a:avLst>
              <a:gd name="adj1" fmla="val 159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ED8E5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855295-0E6F-40F2-91F8-5902BA154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6C855295-0E6F-40F2-91F8-5902BA154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6C855295-0E6F-40F2-91F8-5902BA154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6C855295-0E6F-40F2-91F8-5902BA1546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5E07670-F47C-43A8-B001-FB3AC358A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graphicEl>
                                              <a:dgm id="{05E07670-F47C-43A8-B001-FB3AC358A7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05E07670-F47C-43A8-B001-FB3AC358A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graphicEl>
                                              <a:dgm id="{05E07670-F47C-43A8-B001-FB3AC358A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B97CC1-E145-4526-AD19-EB29A9E09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graphicEl>
                                              <a:dgm id="{8DB97CC1-E145-4526-AD19-EB29A9E09B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graphicEl>
                                              <a:dgm id="{8DB97CC1-E145-4526-AD19-EB29A9E09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graphicEl>
                                              <a:dgm id="{8DB97CC1-E145-4526-AD19-EB29A9E09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D919072-91D8-4473-85F5-5109DD887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graphicEl>
                                              <a:dgm id="{3D919072-91D8-4473-85F5-5109DD8874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graphicEl>
                                              <a:dgm id="{3D919072-91D8-4473-85F5-5109DD887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graphicEl>
                                              <a:dgm id="{3D919072-91D8-4473-85F5-5109DD887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38CEE8-B4E1-4563-B564-06CE09DFB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graphicEl>
                                              <a:dgm id="{7038CEE8-B4E1-4563-B564-06CE09DFB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graphicEl>
                                              <a:dgm id="{7038CEE8-B4E1-4563-B564-06CE09DFB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7038CEE8-B4E1-4563-B564-06CE09DFB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D64450-8867-4DE7-9E53-4C6830CF7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graphicEl>
                                              <a:dgm id="{20D64450-8867-4DE7-9E53-4C6830CF7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20D64450-8867-4DE7-9E53-4C6830CF7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graphicEl>
                                              <a:dgm id="{20D64450-8867-4DE7-9E53-4C6830CF7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07763DA-BD04-411E-ACF0-A1C81F552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graphicEl>
                                              <a:dgm id="{907763DA-BD04-411E-ACF0-A1C81F5521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907763DA-BD04-411E-ACF0-A1C81F552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graphicEl>
                                              <a:dgm id="{907763DA-BD04-411E-ACF0-A1C81F552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381C7E-F578-4C07-8F56-41CB9B5E6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graphicEl>
                                              <a:dgm id="{C1381C7E-F578-4C07-8F56-41CB9B5E6F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graphicEl>
                                              <a:dgm id="{C1381C7E-F578-4C07-8F56-41CB9B5E6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graphicEl>
                                              <a:dgm id="{C1381C7E-F578-4C07-8F56-41CB9B5E6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EA921E-58C5-4F18-9974-05C626482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graphicEl>
                                              <a:dgm id="{A2EA921E-58C5-4F18-9974-05C626482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>
                                            <p:graphicEl>
                                              <a:dgm id="{A2EA921E-58C5-4F18-9974-05C626482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>
                                            <p:graphicEl>
                                              <a:dgm id="{A2EA921E-58C5-4F18-9974-05C626482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3459696-9765-464A-B87C-DB9AEBA6C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A3459696-9765-464A-B87C-DB9AEBA6C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A3459696-9765-464A-B87C-DB9AEBA6C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A3459696-9765-464A-B87C-DB9AEBA6C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049E665-9DF7-4169-B1BD-C6CF8BB22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>
                                            <p:graphicEl>
                                              <a:dgm id="{9049E665-9DF7-4169-B1BD-C6CF8BB228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>
                                            <p:graphicEl>
                                              <a:dgm id="{9049E665-9DF7-4169-B1BD-C6CF8BB22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>
                                            <p:graphicEl>
                                              <a:dgm id="{9049E665-9DF7-4169-B1BD-C6CF8BB22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C7F47E2-AE85-460A-9168-1561AC05BF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>
                                            <p:graphicEl>
                                              <a:dgm id="{9C7F47E2-AE85-460A-9168-1561AC05BF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>
                                            <p:graphicEl>
                                              <a:dgm id="{9C7F47E2-AE85-460A-9168-1561AC05BF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>
                                            <p:graphicEl>
                                              <a:dgm id="{9C7F47E2-AE85-460A-9168-1561AC05BF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5A897B0-F6AC-4A38-AF54-0F98F9D7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">
                                            <p:graphicEl>
                                              <a:dgm id="{25A897B0-F6AC-4A38-AF54-0F98F9D734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>
                                            <p:graphicEl>
                                              <a:dgm id="{25A897B0-F6AC-4A38-AF54-0F98F9D7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>
                                            <p:graphicEl>
                                              <a:dgm id="{25A897B0-F6AC-4A38-AF54-0F98F9D7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51A2955-AD13-4E2B-98A9-A00BADBFA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">
                                            <p:graphicEl>
                                              <a:dgm id="{251A2955-AD13-4E2B-98A9-A00BADBFA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">
                                            <p:graphicEl>
                                              <a:dgm id="{251A2955-AD13-4E2B-98A9-A00BADBFA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">
                                            <p:graphicEl>
                                              <a:dgm id="{251A2955-AD13-4E2B-98A9-A00BADBFA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010C14-36D5-4659-8608-5030B6045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">
                                            <p:graphicEl>
                                              <a:dgm id="{29010C14-36D5-4659-8608-5030B60457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>
                                            <p:graphicEl>
                                              <a:dgm id="{29010C14-36D5-4659-8608-5030B6045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>
                                            <p:graphicEl>
                                              <a:dgm id="{29010C14-36D5-4659-8608-5030B6045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C7FA3-38D7-4350-BA9B-7031A5DE5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">
                                            <p:graphicEl>
                                              <a:dgm id="{783C7FA3-38D7-4350-BA9B-7031A5DE5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>
                                            <p:graphicEl>
                                              <a:dgm id="{783C7FA3-38D7-4350-BA9B-7031A5DE5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">
                                            <p:graphicEl>
                                              <a:dgm id="{783C7FA3-38D7-4350-BA9B-7031A5DE5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C4F8605-1766-4968-A925-B2CD79BF3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">
                                            <p:graphicEl>
                                              <a:dgm id="{CC4F8605-1766-4968-A925-B2CD79BF37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>
                                            <p:graphicEl>
                                              <a:dgm id="{CC4F8605-1766-4968-A925-B2CD79BF3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">
                                            <p:graphicEl>
                                              <a:dgm id="{CC4F8605-1766-4968-A925-B2CD79BF3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F5C5F24-79BF-485B-86F9-082E193E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">
                                            <p:graphicEl>
                                              <a:dgm id="{3F5C5F24-79BF-485B-86F9-082E193E2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>
                                            <p:graphicEl>
                                              <a:dgm id="{3F5C5F24-79BF-485B-86F9-082E193E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">
                                            <p:graphicEl>
                                              <a:dgm id="{3F5C5F24-79BF-485B-86F9-082E193E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A1C0AB4-8719-4D58-B4E3-607A2FC6C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">
                                            <p:graphicEl>
                                              <a:dgm id="{6A1C0AB4-8719-4D58-B4E3-607A2FC6CA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">
                                            <p:graphicEl>
                                              <a:dgm id="{6A1C0AB4-8719-4D58-B4E3-607A2FC6C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">
                                            <p:graphicEl>
                                              <a:dgm id="{6A1C0AB4-8719-4D58-B4E3-607A2FC6C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C80B295-4727-4F4C-A31A-0DAA49A49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">
                                            <p:graphicEl>
                                              <a:dgm id="{9C80B295-4727-4F4C-A31A-0DAA49A49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>
                                            <p:graphicEl>
                                              <a:dgm id="{9C80B295-4727-4F4C-A31A-0DAA49A49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">
                                            <p:graphicEl>
                                              <a:dgm id="{9C80B295-4727-4F4C-A31A-0DAA49A49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94C052-985B-485B-80CE-AF026B56FA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">
                                            <p:graphicEl>
                                              <a:dgm id="{5794C052-985B-485B-80CE-AF026B56FA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">
                                            <p:graphicEl>
                                              <a:dgm id="{5794C052-985B-485B-80CE-AF026B56FA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">
                                            <p:graphicEl>
                                              <a:dgm id="{5794C052-985B-485B-80CE-AF026B56FA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5FE3B36-0F1F-4052-AC4C-80423F6F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9">
                                            <p:graphicEl>
                                              <a:dgm id="{F5FE3B36-0F1F-4052-AC4C-80423F6F34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">
                                            <p:graphicEl>
                                              <a:dgm id="{F5FE3B36-0F1F-4052-AC4C-80423F6F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">
                                            <p:graphicEl>
                                              <a:dgm id="{F5FE3B36-0F1F-4052-AC4C-80423F6F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9" grpId="0" uiExpand="1">
        <p:bldSub>
          <a:bldDgm bld="one"/>
        </p:bldSub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F4B67DC-6A7A-6B11-259A-D471FC4C5135}"/>
              </a:ext>
            </a:extLst>
          </p:cNvPr>
          <p:cNvSpPr txBox="1"/>
          <p:nvPr/>
        </p:nvSpPr>
        <p:spPr>
          <a:xfrm>
            <a:off x="5276445" y="1294256"/>
            <a:ext cx="6915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ပညတ်တရားသည်ဘုရားသခင်၏စရိုက်လက္ခဏာကိုရောင်ပြန်ဟပ်သည့်အနေဖြင့်သူ၏ချစ်ခြင်းမေတ္တာကိုသာမကအခြားသောဘုရားသခင့်လက္ခဏာများကိုပါထင်ဟပ်စေသည်(ရောမ၇:၁၂)။သူ၏သန့်ရှင်းခြင်း၊တရားမျှတခြင်း၊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5CD311C-255A-C97C-22C3-327768FD6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493920"/>
              </p:ext>
            </p:extLst>
          </p:nvPr>
        </p:nvGraphicFramePr>
        <p:xfrm>
          <a:off x="5276444" y="2414798"/>
          <a:ext cx="6581776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86B37868-4150-73C2-4DA6-3E5CF0B54877}"/>
              </a:ext>
            </a:extLst>
          </p:cNvPr>
          <p:cNvSpPr txBox="1"/>
          <p:nvPr/>
        </p:nvSpPr>
        <p:spPr>
          <a:xfrm>
            <a:off x="5037480" y="95250"/>
            <a:ext cx="7154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my-MM" sz="3200" b="1" dirty="0">
                <a:solidFill>
                  <a:prstClr val="black"/>
                </a:solidFill>
              </a:rPr>
              <a:t>သန့်ရှင်း၊ဖြောင့်မတ်၊ကောင်းမွန်</a:t>
            </a:r>
            <a:endParaRPr kumimoji="0" lang="en" sz="3200" b="1" i="0" u="none" strike="noStrike" kern="1200" cap="none" spc="300" normalizeH="0" baseline="0" noProof="0" dirty="0">
              <a:ln w="19050">
                <a:solidFill>
                  <a:srgbClr val="FFFF00"/>
                </a:solidFill>
                <a:prstDash val="solid"/>
              </a:ln>
              <a:solidFill>
                <a:srgbClr val="663300"/>
              </a:solidFill>
              <a:effectLst>
                <a:outerShdw dist="38100" dir="2700000" algn="bl" rotWithShape="0">
                  <a:srgbClr val="BC5E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8501047-CB19-C1C5-7EF7-7D59597B7497}"/>
              </a:ext>
            </a:extLst>
          </p:cNvPr>
          <p:cNvSpPr txBox="1"/>
          <p:nvPr/>
        </p:nvSpPr>
        <p:spPr>
          <a:xfrm>
            <a:off x="5145932" y="653147"/>
            <a:ext cx="7046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my-MM" b="1" dirty="0">
                <a:solidFill>
                  <a:srgbClr val="0F9ED5">
                    <a:lumMod val="40000"/>
                    <a:lumOff val="60000"/>
                  </a:srgbClr>
                </a:solidFill>
                <a:effectLst>
                  <a:glow rad="101600">
                    <a:srgbClr val="0F9ED5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'ထို့ကြောင့် ပညတ်​တရား​သည် သန့်ရှင်း​၏။ ပညတ်​တော်​သည်​လည်း သန့်ရှင်း​ဖြောင့်မတ်​၍ ကောင်းမြတ်​၏။ 'ရောမဩဝါဒစာ 7:12</a:t>
            </a:r>
          </a:p>
        </p:txBody>
      </p:sp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5E45AE7-5C15-A2B1-CF09-134DA26460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61" y="229898"/>
            <a:ext cx="4846019" cy="63982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66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E8A451-D182-4936-A3A5-863A08F66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ADE8A451-D182-4936-A3A5-863A08F66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graphicEl>
                                              <a:dgm id="{ADE8A451-D182-4936-A3A5-863A08F66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ADE8A451-D182-4936-A3A5-863A08F660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CDD434-FFD9-4E89-AD9B-DE5E2AE90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A0CDD434-FFD9-4E89-AD9B-DE5E2AE90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A0CDD434-FFD9-4E89-AD9B-DE5E2AE90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A0CDD434-FFD9-4E89-AD9B-DE5E2AE90A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F15DA0-1B2B-4150-9548-B911C445F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02F15DA0-1B2B-4150-9548-B911C445F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02F15DA0-1B2B-4150-9548-B911C445F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02F15DA0-1B2B-4150-9548-B911C445F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02F15DA0-1B2B-4150-9548-B911C445F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B5C34D-888A-4C89-9E13-0D993B41B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graphicEl>
                                              <a:dgm id="{31B5C34D-888A-4C89-9E13-0D993B41B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1B5C34D-888A-4C89-9E13-0D993B41B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31B5C34D-888A-4C89-9E13-0D993B41B1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879CA8-CAAF-41B0-B4ED-B3136B27D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3F879CA8-CAAF-41B0-B4ED-B3136B27D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graphicEl>
                                              <a:dgm id="{3F879CA8-CAAF-41B0-B4ED-B3136B27D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3F879CA8-CAAF-41B0-B4ED-B3136B27D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3F879CA8-CAAF-41B0-B4ED-B3136B27D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AC58CD-8356-4EA8-9C36-CAA7DE708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4EAC58CD-8356-4EA8-9C36-CAA7DE708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4EAC58CD-8356-4EA8-9C36-CAA7DE708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4EAC58CD-8356-4EA8-9C36-CAA7DE7081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9F88E6-1EC4-42D7-B06D-A20A7386A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graphicEl>
                                              <a:dgm id="{7E9F88E6-1EC4-42D7-B06D-A20A7386A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7E9F88E6-1EC4-42D7-B06D-A20A7386A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7E9F88E6-1EC4-42D7-B06D-A20A7386A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7E9F88E6-1EC4-42D7-B06D-A20A7386A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 uiExpand="1">
        <p:bldSub>
          <a:bldDgm bld="one"/>
        </p:bldSub>
      </p:bldGraphic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2579E-E409-E610-F1E0-1F3CC2254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905F4E0-405B-E5BC-74CC-4C952FA57579}"/>
              </a:ext>
            </a:extLst>
          </p:cNvPr>
          <p:cNvSpPr txBox="1"/>
          <p:nvPr/>
        </p:nvSpPr>
        <p:spPr>
          <a:xfrm>
            <a:off x="65314" y="81216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y-MM" sz="3200" b="1" dirty="0">
                <a:solidFill>
                  <a:prstClr val="black"/>
                </a:solidFill>
              </a:rPr>
              <a:t>သန့်ရှင်း၊ဖြောင့်မတ်၊ကောင်းမွန်</a:t>
            </a:r>
            <a:endParaRPr kumimoji="0" lang="en" sz="3200" b="1" i="0" u="none" strike="noStrike" kern="1200" cap="none" spc="300" normalizeH="0" baseline="0" noProof="0" dirty="0">
              <a:ln w="19050">
                <a:solidFill>
                  <a:srgbClr val="4EA72E">
                    <a:lumMod val="40000"/>
                    <a:lumOff val="60000"/>
                  </a:srgbClr>
                </a:solidFill>
                <a:prstDash val="solid"/>
              </a:ln>
              <a:solidFill>
                <a:srgbClr val="663300"/>
              </a:solidFill>
              <a:effectLst>
                <a:outerShdw dist="38100" dir="2700000" algn="bl" rotWithShape="0">
                  <a:srgbClr val="BC5E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DE629F-9818-748B-57A9-FC817A3FE3EA}"/>
              </a:ext>
            </a:extLst>
          </p:cNvPr>
          <p:cNvSpPr txBox="1"/>
          <p:nvPr/>
        </p:nvSpPr>
        <p:spPr>
          <a:xfrm>
            <a:off x="0" y="6531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1800" b="1" i="0" u="none" strike="noStrike" kern="1200" cap="none" spc="0" normalizeH="0" baseline="0" noProof="0" dirty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'ထို့ကြောင့်ပညတ်​တရား​သည်သန့်ရှင်း​၏။ပညတ်​တော်​သည်​လည်းသန့်ရှင်း​ဖြောင့်မတ်​၍ကောင်းမြတ်​၏။'ရောမဩဝါဒစာ 7:12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5B8A0E-ED13-620E-6065-96CA2DF9ED23}"/>
              </a:ext>
            </a:extLst>
          </p:cNvPr>
          <p:cNvSpPr txBox="1"/>
          <p:nvPr/>
        </p:nvSpPr>
        <p:spPr>
          <a:xfrm>
            <a:off x="0" y="1022479"/>
            <a:ext cx="121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ကျောက်တုံးပေါ်မှာ ရေးထားတဲ့ ပညတ်တရားဟာ ဘုရားသခင်ရဲ့ မပြောင်းလဲတဲ့ စရိုက်လက္ခဏာကို သက်သေခံတယ်။ ၎င်းသည် ဘုရားသခင်၏ သန့်ရှင်းခြင်း၊ ချစ်ခြင်း၊ တရားမျှတခြင်း၊ ကောင်းမြတ်ခြင်းနှင့် သစ္စာတရားတို့ကို ကိုယ်စားပြုသည် (ဆာ ၁၉း၇-၈)။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2AE491-3954-6833-6754-8B628BCC0B54}"/>
              </a:ext>
            </a:extLst>
          </p:cNvPr>
          <p:cNvSpPr txBox="1"/>
          <p:nvPr/>
        </p:nvSpPr>
        <p:spPr>
          <a:xfrm>
            <a:off x="5486400" y="4536044"/>
            <a:ext cx="6705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သခင်ယေရှုကယ်တင်ခြင်းခံရသည်နှင့်တပြိုင်နက်ကျွန်ုပ်တို့သည်ဆက်၍မပြစ်မှားသင့်ဟုတမန်တော်က ရှင်းရှင်းလင်းလင်းမိန့်ကြားခဲ့သည် (ရော. ၆:၁</a:t>
            </a:r>
            <a:r>
              <a:rPr lang="en-US" b="1" dirty="0">
                <a:solidFill>
                  <a:prstClr val="black"/>
                </a:solidFill>
              </a:rPr>
              <a:t>-</a:t>
            </a:r>
            <a:r>
              <a:rPr lang="my-MM" b="1" dirty="0">
                <a:solidFill>
                  <a:prstClr val="black"/>
                </a:solidFill>
              </a:rPr>
              <a:t>၂)၊ကျွန်ုပ်တို့သည်အပြစ်သားများဖြစ်ကြောင်းဖော်ပြထားသော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ကြောင့်ပညတ်တရားသည်တည်ဆဲဖြစ်သည်(ရောမ ၇:၇; ၁ယော. ၃:၄)။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B064B90-4236-D588-BC59-127D4E90A1E8}"/>
              </a:ext>
            </a:extLst>
          </p:cNvPr>
          <p:cNvSpPr txBox="1"/>
          <p:nvPr/>
        </p:nvSpPr>
        <p:spPr>
          <a:xfrm>
            <a:off x="2" y="5895609"/>
            <a:ext cx="12191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  <a:effectLst>
                  <a:glow rad="127000">
                    <a:srgbClr val="DEBB91"/>
                  </a:glow>
                </a:effectLst>
              </a:rPr>
              <a:t>ခရစ်တော်သည် ပညတ်တရားကို ပယ်ရှားရန်မဟုတ်ဘဲ ပညတ်တရားနှင့် အနာဂတ္တိကျမ်းများပါ ကတိထားသမျှကို ဖြည့်ဆည်းရန် ကြွလာခဲ့သည်။ ထို့ကြောင့်၊ “‘ကောင်းကင်နှင့်မြေကြီးမတည်မှီတိုင်အောင်၊” ““အသေးဆုံးသောစာ သို့မဟုတ် လေဖြတ်ခြင်းသည် ပညတ်တရားမှ လွန်မြောက်မည်မဟုတ်”” ဟုအလေးပေးဖော်ပြခဲ့သည် (မ. ၅:၁၈၊ ၁၉၉၅။)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DEBB91"/>
                </a:glow>
              </a:effectLst>
              <a:uLnTx/>
              <a:uFillTx/>
              <a:latin typeface="Aptos" panose="02110004020202020204"/>
            </a:endParaRPr>
          </a:p>
        </p:txBody>
      </p:sp>
      <p:pic>
        <p:nvPicPr>
          <p:cNvPr id="10" name="Imagen 9" descr="Texto, Calendario&#10;&#10;El contenido generado por IA puede ser incorrecto.">
            <a:extLst>
              <a:ext uri="{FF2B5EF4-FFF2-40B4-BE49-F238E27FC236}">
                <a16:creationId xmlns:a16="http://schemas.microsoft.com/office/drawing/2014/main" id="{3D68941D-BE1F-1CB9-A454-79250524F5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2103016"/>
            <a:ext cx="6546715" cy="235339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D5F6E5D-B33D-307A-5241-B5200BE247D6}"/>
              </a:ext>
            </a:extLst>
          </p:cNvPr>
          <p:cNvSpPr txBox="1"/>
          <p:nvPr/>
        </p:nvSpPr>
        <p:spPr>
          <a:xfrm>
            <a:off x="0" y="167562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သို့သော်ယေရှုသည်များစွာသောသွန်သင်သည့်အတိုင်းလက်ဝါးကပ်တိုင်တွင်ရိုက်ထားခြင်းဖြင့်ပညတ်တရားကိုပျက်ပြယ်စေခဲ့သည်မဟုတ်လော။ပေါလုပြောသည့်အတိုင်း“ဘုရားသခင်ဆီးတားတော်မူပါ။”(ရော. ၃:၃၁။)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51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83FE7-1F91-2085-0E8C-C755FE94E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89CCEA7-B5F2-E5BB-C7AE-808E182292C2}"/>
              </a:ext>
            </a:extLst>
          </p:cNvPr>
          <p:cNvSpPr/>
          <p:nvPr/>
        </p:nvSpPr>
        <p:spPr>
          <a:xfrm flipH="1">
            <a:off x="3609975" y="9625"/>
            <a:ext cx="4362450" cy="5699671"/>
          </a:xfrm>
          <a:prstGeom prst="flowChartDocument">
            <a:avLst/>
          </a:prstGeom>
          <a:gradFill flip="none" rotWithShape="1">
            <a:gsLst>
              <a:gs pos="0">
                <a:srgbClr val="B8D5F5"/>
              </a:gs>
              <a:gs pos="28000">
                <a:srgbClr val="A8CEEF"/>
              </a:gs>
              <a:gs pos="64000">
                <a:schemeClr val="accent4">
                  <a:lumMod val="20000"/>
                  <a:lumOff val="8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2BA869-ADE6-286A-DB52-7ECFD849EB91}"/>
              </a:ext>
            </a:extLst>
          </p:cNvPr>
          <p:cNvSpPr txBox="1"/>
          <p:nvPr/>
        </p:nvSpPr>
        <p:spPr>
          <a:xfrm>
            <a:off x="3609976" y="344560"/>
            <a:ext cx="4362449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6600" b="1" dirty="0">
                <a:solidFill>
                  <a:srgbClr val="368DA7"/>
                </a:solidFill>
              </a:rPr>
              <a:t>ဥပဒေ၏</a:t>
            </a:r>
            <a:r>
              <a:rPr lang="en-US" sz="6600" b="1" dirty="0">
                <a:solidFill>
                  <a:srgbClr val="368DA7"/>
                </a:solidFill>
              </a:rPr>
              <a:t> </a:t>
            </a:r>
            <a:r>
              <a:rPr lang="my-MM" sz="6600" b="1" dirty="0">
                <a:solidFill>
                  <a:srgbClr val="368DA7"/>
                </a:solidFill>
              </a:rPr>
              <a:t>လုပ်ဆောင်</a:t>
            </a:r>
            <a:r>
              <a:rPr lang="en-US" sz="6600" b="1" dirty="0">
                <a:solidFill>
                  <a:srgbClr val="368DA7"/>
                </a:solidFill>
              </a:rPr>
              <a:t> </a:t>
            </a:r>
            <a:r>
              <a:rPr lang="my-MM" sz="6600" b="1" dirty="0">
                <a:solidFill>
                  <a:srgbClr val="368DA7"/>
                </a:solidFill>
              </a:rPr>
              <a:t>ချက်</a:t>
            </a:r>
          </a:p>
        </p:txBody>
      </p:sp>
    </p:spTree>
    <p:extLst>
      <p:ext uri="{BB962C8B-B14F-4D97-AF65-F5344CB8AC3E}">
        <p14:creationId xmlns:p14="http://schemas.microsoft.com/office/powerpoint/2010/main" val="20289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6A442-0207-E949-9C7C-CCD48D304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A7614A6-F209-8FCF-CCAE-4E3979425141}"/>
              </a:ext>
            </a:extLst>
          </p:cNvPr>
          <p:cNvSpPr txBox="1"/>
          <p:nvPr/>
        </p:nvSpPr>
        <p:spPr>
          <a:xfrm>
            <a:off x="0" y="6021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srgbClr val="368DA7"/>
                </a:solidFill>
              </a:rPr>
              <a:t> </a:t>
            </a:r>
            <a:r>
              <a:rPr lang="my-MM" sz="3200" b="1" dirty="0">
                <a:solidFill>
                  <a:prstClr val="black"/>
                </a:solidFill>
              </a:rPr>
              <a:t>ဥပဒေနှင့်ကျေးဇူးတော်။</a:t>
            </a:r>
            <a:endParaRPr kumimoji="0" lang="en" sz="3200" b="1" i="0" u="none" strike="noStrike" kern="1200" cap="none" spc="600" normalizeH="0" baseline="0" noProof="0" dirty="0">
              <a:ln/>
              <a:solidFill>
                <a:srgbClr val="0F9E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96754B-39B4-BC5E-EC2C-08695AC9E290}"/>
              </a:ext>
            </a:extLst>
          </p:cNvPr>
          <p:cNvSpPr txBox="1"/>
          <p:nvPr/>
        </p:nvSpPr>
        <p:spPr>
          <a:xfrm>
            <a:off x="0" y="568752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sz="16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'ပညတ်​တရား​အားဖြင့် ဖြောင့်မတ်​သည်​ဟု​အသိအမှတ်ပြု​ခြင်း​ခံ​လို​သော​သင်​တို့​သည် ခရစ်တော်​ထံမှ ဖယ်ရှား​ခြင်း​ခံရ​၍ </a:t>
            </a:r>
            <a:r>
              <a:rPr lang="en-US" sz="16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                </a:t>
            </a:r>
            <a:r>
              <a:rPr lang="my-MM" sz="16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ကျေးဇူး​တော်​ထံမှ ရွေ့လျော​သွား​ကြ​ပြီ။ 'ဂလာတိဩဝါဒစာ 5:4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A02B93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601FB5-1CD4-69C2-8A1E-0AF4C1FE6ACE}"/>
              </a:ext>
            </a:extLst>
          </p:cNvPr>
          <p:cNvSpPr txBox="1"/>
          <p:nvPr/>
        </p:nvSpPr>
        <p:spPr>
          <a:xfrm>
            <a:off x="304799" y="1171575"/>
            <a:ext cx="1188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မေတ္တာနှင့် တရားမျှတမှုသည် အပြန်အလှန် သီးသန့်ဖြစ်သည်ဟု လူအများက ထင်ကြသကဲ့သို့ </a:t>
            </a:r>
            <a:r>
              <a:rPr lang="en-US" b="1" dirty="0">
                <a:solidFill>
                  <a:prstClr val="black"/>
                </a:solidFill>
              </a:rPr>
              <a:t>Grace </a:t>
            </a:r>
            <a:r>
              <a:rPr lang="my-MM" b="1" dirty="0">
                <a:solidFill>
                  <a:prstClr val="black"/>
                </a:solidFill>
              </a:rPr>
              <a:t>နှင့် </a:t>
            </a:r>
            <a:r>
              <a:rPr lang="en-US" b="1" dirty="0">
                <a:solidFill>
                  <a:prstClr val="black"/>
                </a:solidFill>
              </a:rPr>
              <a:t>Law </a:t>
            </a:r>
            <a:r>
              <a:rPr lang="my-MM" b="1" dirty="0">
                <a:solidFill>
                  <a:prstClr val="black"/>
                </a:solidFill>
              </a:rPr>
              <a:t>သည် ဆန့်ကျင်ဘက်ဖြစ်သည်ဟုလည်းယူဆကြသည်။ဒါပေမယ့်အမှန်တရားကတော့တစ်ခုချင်းစီမှာသူ့ကိုယ်ပိုင်လုပ်ငန်းပါပါတယ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4033C86-5209-9838-8CB7-982EE63131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132713"/>
              </p:ext>
            </p:extLst>
          </p:nvPr>
        </p:nvGraphicFramePr>
        <p:xfrm>
          <a:off x="304800" y="1879461"/>
          <a:ext cx="7214682" cy="4803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2E0679-0403-D4F5-4616-A62D832FC506}"/>
              </a:ext>
            </a:extLst>
          </p:cNvPr>
          <p:cNvSpPr txBox="1"/>
          <p:nvPr/>
        </p:nvSpPr>
        <p:spPr>
          <a:xfrm>
            <a:off x="7632159" y="1907580"/>
            <a:ext cx="4559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ထို့အပြင်ရည်ရွယ်ချက်ရှိရှိလက်တွဲလုပ်ဆောင်ကြသည်။ဘုရားသခင်၏ကျေးဇူးတော်သည်ကျွန်ုပ်တို့၏စိတ်နှလုံးတွင်ပညတ်တရားကိုရေးထွင်းပြီး ကျွန်ုပ်တို့အတွင်းတွင်အလုပ်လုပ်သည်(ယေ.၃၁:၃၃;ဟေဗြဲ ၈:၁၀။)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0C4381-787F-78A4-DF5D-2C46AE9D6EDC}"/>
              </a:ext>
            </a:extLst>
          </p:cNvPr>
          <p:cNvSpPr txBox="1"/>
          <p:nvPr/>
        </p:nvSpPr>
        <p:spPr>
          <a:xfrm>
            <a:off x="7632158" y="4677569"/>
            <a:ext cx="45598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ကယ်တင်ခြင်းသည်ဘုရားသခင်ထံမှအခမဲ့လက်ဆောင်တစ်ခုဖြစ်သည်(ဧ. ၂:၈။) ကျွန်ုပ်တို့သည် မိမိကိုယ်ကိုကယ်တင်ရန်ပညတ်တရားကိုမလိုက်နာသော်လည်းကျွန်ုပ်တို့သည်ကယ်တင်ခြင်းခံရပြီး အကျိုးဆက်အနေဖြင့် ကျွန်ုပ်တို့၏အသက်တာကို ဘုရားသခင်၏အလိုတော်နှင့်အညီ ထားလိုပါသည်။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FC6182-41EA-74DB-B7D5-C320DCAFD5E8}"/>
              </a:ext>
            </a:extLst>
          </p:cNvPr>
          <p:cNvSpPr txBox="1"/>
          <p:nvPr/>
        </p:nvSpPr>
        <p:spPr>
          <a:xfrm>
            <a:off x="7632158" y="3357851"/>
            <a:ext cx="4559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တစ်ဖက်တွင်မူပညတ်တရားသည်ကျွန်ုပ်တို့၏အပြစ်ကိုပြပြီး ခွင့်လွှတ်ခြင်းခံရသောအားဖြင့် ခရစ်တော်ထံသို့ပို့ဆောင်သည် (ဂလာ ၃း၂၄)။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613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6774F5-3748-4F0B-BEB0-693D292B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826774F5-3748-4F0B-BEB0-693D292B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826774F5-3748-4F0B-BEB0-693D292B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826774F5-3748-4F0B-BEB0-693D292BB6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826774F5-3748-4F0B-BEB0-693D292B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826774F5-3748-4F0B-BEB0-693D292BB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2532D-EA88-453A-AAC5-82FFDEB0F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0902532D-EA88-453A-AAC5-82FFDEB0F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0902532D-EA88-453A-AAC5-82FFDEB0F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0902532D-EA88-453A-AAC5-82FFDEB0F2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902532D-EA88-453A-AAC5-82FFDEB0F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902532D-EA88-453A-AAC5-82FFDEB0F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64B704-8A86-45E8-8605-9A6620247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64B704-8A86-45E8-8605-9A6620247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7264B704-8A86-45E8-8605-9A6620247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7264B704-8A86-45E8-8605-9A6620247F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7264B704-8A86-45E8-8605-9A6620247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7264B704-8A86-45E8-8605-9A6620247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DA2B52-0E59-4976-820F-42BBDAA2C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13DA2B52-0E59-4976-820F-42BBDAA2C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13DA2B52-0E59-4976-820F-42BBDAA2C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3DA2B52-0E59-4976-820F-42BBDAA2C6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3DA2B52-0E59-4976-820F-42BBDAA2C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3DA2B52-0E59-4976-820F-42BBDAA2C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4901</Words>
  <Application>Microsoft Office PowerPoint</Application>
  <PresentationFormat>Widescreen</PresentationFormat>
  <Paragraphs>79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Constantia</vt:lpstr>
      <vt:lpstr>lato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saw tinmaungkyi</cp:lastModifiedBy>
  <cp:revision>10</cp:revision>
  <dcterms:created xsi:type="dcterms:W3CDTF">2025-03-10T04:30:13Z</dcterms:created>
  <dcterms:modified xsi:type="dcterms:W3CDTF">2025-03-12T10:35:13Z</dcterms:modified>
</cp:coreProperties>
</file>