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91" r:id="rId4"/>
    <p:sldId id="292" r:id="rId5"/>
    <p:sldId id="295" r:id="rId6"/>
    <p:sldId id="259" r:id="rId7"/>
    <p:sldId id="260" r:id="rId8"/>
    <p:sldId id="261" r:id="rId9"/>
    <p:sldId id="296" r:id="rId10"/>
    <p:sldId id="298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99665-1A3F-43D1-B965-5439FBFDA22E}" type="doc">
      <dgm:prSet loTypeId="urn:microsoft.com/office/officeart/2005/8/layout/target3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01B00CF5-C5E8-4CB9-AE08-CE631F1C34A4}">
      <dgm:prSet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/>
            <a:t>ပရောဖက်ပြုချက်က ကျွန်ုပ်တို့ကို သွန်သင်ပေးတဲ့အရာတွေကို နာခံလိုစိတ်ရှိပါ။(ဗျာ. 1:3 </a:t>
          </a:r>
          <a:r>
            <a:rPr lang="en-US" sz="1800" b="1" dirty="0"/>
            <a:t>NIV)</a:t>
          </a:r>
          <a:endParaRPr lang="es-ES" sz="1800" dirty="0"/>
        </a:p>
      </dgm:t>
    </dgm:pt>
    <dgm:pt modelId="{D0BF648C-BE29-47F4-92E4-5830BD58DCAF}" type="parTrans" cxnId="{6DBD3551-9384-49D3-925D-F20E020D55EA}">
      <dgm:prSet/>
      <dgm:spPr/>
      <dgm:t>
        <a:bodyPr/>
        <a:lstStyle/>
        <a:p>
          <a:endParaRPr lang="es-ES" sz="2000"/>
        </a:p>
      </dgm:t>
    </dgm:pt>
    <dgm:pt modelId="{24625AB9-B028-40B8-A0F2-2CCB21967F75}" type="sibTrans" cxnId="{6DBD3551-9384-49D3-925D-F20E020D55EA}">
      <dgm:prSet/>
      <dgm:spPr/>
      <dgm:t>
        <a:bodyPr/>
        <a:lstStyle/>
        <a:p>
          <a:endParaRPr lang="es-ES" sz="2000"/>
        </a:p>
      </dgm:t>
    </dgm:pt>
    <dgm:pt modelId="{CEE368B4-AADC-4AC3-93A7-C258390B3175}">
      <dgm:prSet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/>
            <a:t>၎င်းတို့ကိုနားလည်ရန်ကျွန်ုပ်တို့တွင်လိုအပ်သောအသိပညာမရှိသည်ကို အသိအမှတ်ပြုပါ၊သို့သော်ထိုသို့လုပ်ဆောင်ရန်ဘုရားသခင်၏ဉာဏ်ပညာကိုမူတည်သည် (မ ၁၁:၂၅၊ ယေ. ၉:၂၃)၊</a:t>
          </a:r>
          <a:endParaRPr lang="es-ES" sz="1800" dirty="0"/>
        </a:p>
      </dgm:t>
    </dgm:pt>
    <dgm:pt modelId="{1FCE63EC-8819-49B9-9503-5C22F5642624}" type="parTrans" cxnId="{DF4807D3-C5BD-4B8F-A080-39D79F296C54}">
      <dgm:prSet/>
      <dgm:spPr/>
      <dgm:t>
        <a:bodyPr/>
        <a:lstStyle/>
        <a:p>
          <a:endParaRPr lang="es-ES" sz="2000"/>
        </a:p>
      </dgm:t>
    </dgm:pt>
    <dgm:pt modelId="{905E7313-B360-4191-A7E1-8C5E7E1C009C}" type="sibTrans" cxnId="{DF4807D3-C5BD-4B8F-A080-39D79F296C54}">
      <dgm:prSet/>
      <dgm:spPr/>
      <dgm:t>
        <a:bodyPr/>
        <a:lstStyle/>
        <a:p>
          <a:endParaRPr lang="es-ES" sz="2000"/>
        </a:p>
      </dgm:t>
    </dgm:pt>
    <dgm:pt modelId="{29ED1669-00CE-4A28-9B48-6421003A2AB4}" type="pres">
      <dgm:prSet presAssocID="{07599665-1A3F-43D1-B965-5439FBFDA22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8484B31-E480-4B13-A4B8-9C9F4BB42C00}" type="pres">
      <dgm:prSet presAssocID="{01B00CF5-C5E8-4CB9-AE08-CE631F1C34A4}" presName="circle1" presStyleLbl="node1" presStyleIdx="0" presStyleCnt="2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460D619C-E198-46CB-ABF6-337EA1F94C90}" type="pres">
      <dgm:prSet presAssocID="{01B00CF5-C5E8-4CB9-AE08-CE631F1C34A4}" presName="space" presStyleCnt="0"/>
      <dgm:spPr/>
    </dgm:pt>
    <dgm:pt modelId="{48D5E3AF-31BF-4241-97B5-4E46BDE646B3}" type="pres">
      <dgm:prSet presAssocID="{01B00CF5-C5E8-4CB9-AE08-CE631F1C34A4}" presName="rect1" presStyleLbl="alignAcc1" presStyleIdx="0" presStyleCnt="2" custLinFactNeighborY="1017"/>
      <dgm:spPr/>
    </dgm:pt>
    <dgm:pt modelId="{29CB7D9A-2500-4668-B541-20252E4E9602}" type="pres">
      <dgm:prSet presAssocID="{CEE368B4-AADC-4AC3-93A7-C258390B3175}" presName="vertSpace2" presStyleLbl="node1" presStyleIdx="0" presStyleCnt="2"/>
      <dgm:spPr/>
    </dgm:pt>
    <dgm:pt modelId="{D894B71A-B4AE-4842-BF57-FF3639C169D1}" type="pres">
      <dgm:prSet presAssocID="{CEE368B4-AADC-4AC3-93A7-C258390B3175}" presName="circle2" presStyleLbl="node1" presStyleIdx="1" presStyleCnt="2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C1879674-9F75-4193-8D2E-1A0A6E217871}" type="pres">
      <dgm:prSet presAssocID="{CEE368B4-AADC-4AC3-93A7-C258390B3175}" presName="rect2" presStyleLbl="alignAcc1" presStyleIdx="1" presStyleCnt="2"/>
      <dgm:spPr/>
    </dgm:pt>
    <dgm:pt modelId="{224B7002-CC48-4B86-BDA2-023FEE691808}" type="pres">
      <dgm:prSet presAssocID="{01B00CF5-C5E8-4CB9-AE08-CE631F1C34A4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EC1267E1-D5E7-449F-91A1-3282634B2342}" type="pres">
      <dgm:prSet presAssocID="{CEE368B4-AADC-4AC3-93A7-C258390B317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B031D04-81E3-45D5-98C8-9207146F240A}" type="presOf" srcId="{01B00CF5-C5E8-4CB9-AE08-CE631F1C34A4}" destId="{48D5E3AF-31BF-4241-97B5-4E46BDE646B3}" srcOrd="0" destOrd="0" presId="urn:microsoft.com/office/officeart/2005/8/layout/target3"/>
    <dgm:cxn modelId="{C45DC810-8D4E-46E4-B35D-636CC51F4F8B}" type="presOf" srcId="{CEE368B4-AADC-4AC3-93A7-C258390B3175}" destId="{C1879674-9F75-4193-8D2E-1A0A6E217871}" srcOrd="0" destOrd="0" presId="urn:microsoft.com/office/officeart/2005/8/layout/target3"/>
    <dgm:cxn modelId="{9F6BEE32-D02E-4163-BA8E-595ED91A08F9}" type="presOf" srcId="{07599665-1A3F-43D1-B965-5439FBFDA22E}" destId="{29ED1669-00CE-4A28-9B48-6421003A2AB4}" srcOrd="0" destOrd="0" presId="urn:microsoft.com/office/officeart/2005/8/layout/target3"/>
    <dgm:cxn modelId="{3D51D760-33FE-47B4-B133-A388F97A3AB8}" type="presOf" srcId="{01B00CF5-C5E8-4CB9-AE08-CE631F1C34A4}" destId="{224B7002-CC48-4B86-BDA2-023FEE691808}" srcOrd="1" destOrd="0" presId="urn:microsoft.com/office/officeart/2005/8/layout/target3"/>
    <dgm:cxn modelId="{6622236E-23DD-4755-AA07-A224312E1AAD}" type="presOf" srcId="{CEE368B4-AADC-4AC3-93A7-C258390B3175}" destId="{EC1267E1-D5E7-449F-91A1-3282634B2342}" srcOrd="1" destOrd="0" presId="urn:microsoft.com/office/officeart/2005/8/layout/target3"/>
    <dgm:cxn modelId="{6DBD3551-9384-49D3-925D-F20E020D55EA}" srcId="{07599665-1A3F-43D1-B965-5439FBFDA22E}" destId="{01B00CF5-C5E8-4CB9-AE08-CE631F1C34A4}" srcOrd="0" destOrd="0" parTransId="{D0BF648C-BE29-47F4-92E4-5830BD58DCAF}" sibTransId="{24625AB9-B028-40B8-A0F2-2CCB21967F75}"/>
    <dgm:cxn modelId="{DF4807D3-C5BD-4B8F-A080-39D79F296C54}" srcId="{07599665-1A3F-43D1-B965-5439FBFDA22E}" destId="{CEE368B4-AADC-4AC3-93A7-C258390B3175}" srcOrd="1" destOrd="0" parTransId="{1FCE63EC-8819-49B9-9503-5C22F5642624}" sibTransId="{905E7313-B360-4191-A7E1-8C5E7E1C009C}"/>
    <dgm:cxn modelId="{EE03C832-EB18-402E-BC1A-CAFFCA1AA43C}" type="presParOf" srcId="{29ED1669-00CE-4A28-9B48-6421003A2AB4}" destId="{28484B31-E480-4B13-A4B8-9C9F4BB42C00}" srcOrd="0" destOrd="0" presId="urn:microsoft.com/office/officeart/2005/8/layout/target3"/>
    <dgm:cxn modelId="{1F7C2DF6-9D36-4EA4-81DB-0562210820A3}" type="presParOf" srcId="{29ED1669-00CE-4A28-9B48-6421003A2AB4}" destId="{460D619C-E198-46CB-ABF6-337EA1F94C90}" srcOrd="1" destOrd="0" presId="urn:microsoft.com/office/officeart/2005/8/layout/target3"/>
    <dgm:cxn modelId="{E3F27525-4503-4667-B675-B0E4A5A680E2}" type="presParOf" srcId="{29ED1669-00CE-4A28-9B48-6421003A2AB4}" destId="{48D5E3AF-31BF-4241-97B5-4E46BDE646B3}" srcOrd="2" destOrd="0" presId="urn:microsoft.com/office/officeart/2005/8/layout/target3"/>
    <dgm:cxn modelId="{1AF99347-B63A-40E7-83D2-EFC2FE3DD304}" type="presParOf" srcId="{29ED1669-00CE-4A28-9B48-6421003A2AB4}" destId="{29CB7D9A-2500-4668-B541-20252E4E9602}" srcOrd="3" destOrd="0" presId="urn:microsoft.com/office/officeart/2005/8/layout/target3"/>
    <dgm:cxn modelId="{9969CC55-708B-4C37-94FE-AAAA0D67E8C7}" type="presParOf" srcId="{29ED1669-00CE-4A28-9B48-6421003A2AB4}" destId="{D894B71A-B4AE-4842-BF57-FF3639C169D1}" srcOrd="4" destOrd="0" presId="urn:microsoft.com/office/officeart/2005/8/layout/target3"/>
    <dgm:cxn modelId="{CC047CD3-6666-4EB1-9079-1F8BD217EA09}" type="presParOf" srcId="{29ED1669-00CE-4A28-9B48-6421003A2AB4}" destId="{C1879674-9F75-4193-8D2E-1A0A6E217871}" srcOrd="5" destOrd="0" presId="urn:microsoft.com/office/officeart/2005/8/layout/target3"/>
    <dgm:cxn modelId="{153D2C11-B952-43BC-9270-8C2C0CF1D748}" type="presParOf" srcId="{29ED1669-00CE-4A28-9B48-6421003A2AB4}" destId="{224B7002-CC48-4B86-BDA2-023FEE691808}" srcOrd="6" destOrd="0" presId="urn:microsoft.com/office/officeart/2005/8/layout/target3"/>
    <dgm:cxn modelId="{09062DBA-4C27-4906-B1C2-03B3F82347F4}" type="presParOf" srcId="{29ED1669-00CE-4A28-9B48-6421003A2AB4}" destId="{EC1267E1-D5E7-449F-91A1-3282634B2342}" srcOrd="7" destOrd="0" presId="urn:microsoft.com/office/officeart/2005/8/layout/target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33C1F0-0BA1-49C4-ADB5-185C0D9F73EB}" type="doc">
      <dgm:prSet loTypeId="urn:microsoft.com/office/officeart/2005/8/layout/equation1" loCatId="relationship" qsTypeId="urn:microsoft.com/office/officeart/2005/8/quickstyle/3d3" qsCatId="3D" csTypeId="urn:microsoft.com/office/officeart/2005/8/colors/colorful4" csCatId="colorful" phldr="1"/>
      <dgm:spPr/>
    </dgm:pt>
    <dgm:pt modelId="{05645DAF-630E-4D8A-ACB6-CE43F74CBD05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538</a:t>
          </a:r>
        </a:p>
      </dgm:t>
    </dgm:pt>
    <dgm:pt modelId="{309E9C7D-C233-463A-BB3A-59AF263E2C9B}" type="parTrans" cxnId="{CD344AA6-326F-4468-86A8-E8F5C499ADD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2750-FB66-462A-822A-8493701165A1}" type="sibTrans" cxnId="{CD344AA6-326F-4468-86A8-E8F5C499ADD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E2BDDF-5019-45BE-B640-ECCBCC7BC8BC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1,260</a:t>
          </a:r>
        </a:p>
      </dgm:t>
    </dgm:pt>
    <dgm:pt modelId="{1AB78FC6-B47E-488E-85B5-CCEAEBE31F1A}" type="parTrans" cxnId="{BCEE8B1F-500A-440C-A38B-9A761E9C704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388CD5-8BCC-4444-B1C7-C653CC639F44}" type="sibTrans" cxnId="{BCEE8B1F-500A-440C-A38B-9A761E9C704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814B9-1018-43DA-89DB-95DE3C80F1CC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1798</a:t>
          </a:r>
        </a:p>
      </dgm:t>
    </dgm:pt>
    <dgm:pt modelId="{EEDDDEE7-F977-4C94-B263-D3DED67E7334}" type="parTrans" cxnId="{9A8A4EDB-7E66-483D-9073-8BE89757C668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4D903-FEFE-4A2A-A764-5AA509357CEE}" type="sibTrans" cxnId="{9A8A4EDB-7E66-483D-9073-8BE89757C668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05E5D-A8FC-4E77-A378-2776877BF2C1}" type="pres">
      <dgm:prSet presAssocID="{4933C1F0-0BA1-49C4-ADB5-185C0D9F73EB}" presName="linearFlow" presStyleCnt="0">
        <dgm:presLayoutVars>
          <dgm:dir/>
          <dgm:resizeHandles val="exact"/>
        </dgm:presLayoutVars>
      </dgm:prSet>
      <dgm:spPr/>
    </dgm:pt>
    <dgm:pt modelId="{896951CB-1453-46D0-B692-D82FED01D37A}" type="pres">
      <dgm:prSet presAssocID="{05645DAF-630E-4D8A-ACB6-CE43F74CBD05}" presName="node" presStyleLbl="node1" presStyleIdx="0" presStyleCnt="3" custScaleX="150108">
        <dgm:presLayoutVars>
          <dgm:bulletEnabled val="1"/>
        </dgm:presLayoutVars>
      </dgm:prSet>
      <dgm:spPr/>
    </dgm:pt>
    <dgm:pt modelId="{713EDC35-A1FF-4B36-AFD4-394E1242E0BD}" type="pres">
      <dgm:prSet presAssocID="{8BAD2750-FB66-462A-822A-8493701165A1}" presName="spacerL" presStyleCnt="0"/>
      <dgm:spPr/>
    </dgm:pt>
    <dgm:pt modelId="{8D1BA247-1284-485E-B309-AEB37C11C7D8}" type="pres">
      <dgm:prSet presAssocID="{8BAD2750-FB66-462A-822A-8493701165A1}" presName="sibTrans" presStyleLbl="sibTrans2D1" presStyleIdx="0" presStyleCnt="2"/>
      <dgm:spPr/>
    </dgm:pt>
    <dgm:pt modelId="{2F2FC8E9-8694-40A4-8B65-501913DA56EA}" type="pres">
      <dgm:prSet presAssocID="{8BAD2750-FB66-462A-822A-8493701165A1}" presName="spacerR" presStyleCnt="0"/>
      <dgm:spPr/>
    </dgm:pt>
    <dgm:pt modelId="{9CA1C2F4-765C-4C37-AD28-5FFB69BE5533}" type="pres">
      <dgm:prSet presAssocID="{6DE2BDDF-5019-45BE-B640-ECCBCC7BC8BC}" presName="node" presStyleLbl="node1" presStyleIdx="1" presStyleCnt="3" custScaleX="150108">
        <dgm:presLayoutVars>
          <dgm:bulletEnabled val="1"/>
        </dgm:presLayoutVars>
      </dgm:prSet>
      <dgm:spPr/>
    </dgm:pt>
    <dgm:pt modelId="{BE2F7031-F104-426E-91F0-55DDDB75B7E4}" type="pres">
      <dgm:prSet presAssocID="{52388CD5-8BCC-4444-B1C7-C653CC639F44}" presName="spacerL" presStyleCnt="0"/>
      <dgm:spPr/>
    </dgm:pt>
    <dgm:pt modelId="{AFD5E0CA-4A0C-4796-8E14-FE412712C0A1}" type="pres">
      <dgm:prSet presAssocID="{52388CD5-8BCC-4444-B1C7-C653CC639F44}" presName="sibTrans" presStyleLbl="sibTrans2D1" presStyleIdx="1" presStyleCnt="2"/>
      <dgm:spPr/>
    </dgm:pt>
    <dgm:pt modelId="{5E2B5DB6-3265-46D5-9C1D-49E71B5CB8F5}" type="pres">
      <dgm:prSet presAssocID="{52388CD5-8BCC-4444-B1C7-C653CC639F44}" presName="spacerR" presStyleCnt="0"/>
      <dgm:spPr/>
    </dgm:pt>
    <dgm:pt modelId="{14FEC493-774A-4E06-B20B-9194842DA2F3}" type="pres">
      <dgm:prSet presAssocID="{B68814B9-1018-43DA-89DB-95DE3C80F1CC}" presName="node" presStyleLbl="node1" presStyleIdx="2" presStyleCnt="3" custScaleX="150108">
        <dgm:presLayoutVars>
          <dgm:bulletEnabled val="1"/>
        </dgm:presLayoutVars>
      </dgm:prSet>
      <dgm:spPr/>
    </dgm:pt>
  </dgm:ptLst>
  <dgm:cxnLst>
    <dgm:cxn modelId="{BCEE8B1F-500A-440C-A38B-9A761E9C7042}" srcId="{4933C1F0-0BA1-49C4-ADB5-185C0D9F73EB}" destId="{6DE2BDDF-5019-45BE-B640-ECCBCC7BC8BC}" srcOrd="1" destOrd="0" parTransId="{1AB78FC6-B47E-488E-85B5-CCEAEBE31F1A}" sibTransId="{52388CD5-8BCC-4444-B1C7-C653CC639F44}"/>
    <dgm:cxn modelId="{515E0E73-E45B-44B4-BC62-9792EC57BEAE}" type="presOf" srcId="{B68814B9-1018-43DA-89DB-95DE3C80F1CC}" destId="{14FEC493-774A-4E06-B20B-9194842DA2F3}" srcOrd="0" destOrd="0" presId="urn:microsoft.com/office/officeart/2005/8/layout/equation1"/>
    <dgm:cxn modelId="{1C68FBA4-F430-46AC-A934-E91219584488}" type="presOf" srcId="{52388CD5-8BCC-4444-B1C7-C653CC639F44}" destId="{AFD5E0CA-4A0C-4796-8E14-FE412712C0A1}" srcOrd="0" destOrd="0" presId="urn:microsoft.com/office/officeart/2005/8/layout/equation1"/>
    <dgm:cxn modelId="{CD344AA6-326F-4468-86A8-E8F5C499ADD7}" srcId="{4933C1F0-0BA1-49C4-ADB5-185C0D9F73EB}" destId="{05645DAF-630E-4D8A-ACB6-CE43F74CBD05}" srcOrd="0" destOrd="0" parTransId="{309E9C7D-C233-463A-BB3A-59AF263E2C9B}" sibTransId="{8BAD2750-FB66-462A-822A-8493701165A1}"/>
    <dgm:cxn modelId="{4578A8B1-F9A7-4B99-AB33-DB8827EC2EE4}" type="presOf" srcId="{6DE2BDDF-5019-45BE-B640-ECCBCC7BC8BC}" destId="{9CA1C2F4-765C-4C37-AD28-5FFB69BE5533}" srcOrd="0" destOrd="0" presId="urn:microsoft.com/office/officeart/2005/8/layout/equation1"/>
    <dgm:cxn modelId="{DFE2E1C1-0BF7-46A3-B724-AD6488491816}" type="presOf" srcId="{05645DAF-630E-4D8A-ACB6-CE43F74CBD05}" destId="{896951CB-1453-46D0-B692-D82FED01D37A}" srcOrd="0" destOrd="0" presId="urn:microsoft.com/office/officeart/2005/8/layout/equation1"/>
    <dgm:cxn modelId="{9A8A4EDB-7E66-483D-9073-8BE89757C668}" srcId="{4933C1F0-0BA1-49C4-ADB5-185C0D9F73EB}" destId="{B68814B9-1018-43DA-89DB-95DE3C80F1CC}" srcOrd="2" destOrd="0" parTransId="{EEDDDEE7-F977-4C94-B263-D3DED67E7334}" sibTransId="{0A54D903-FEFE-4A2A-A764-5AA509357CEE}"/>
    <dgm:cxn modelId="{A8276CDF-D31F-48AD-A047-D511B1BFCD40}" type="presOf" srcId="{8BAD2750-FB66-462A-822A-8493701165A1}" destId="{8D1BA247-1284-485E-B309-AEB37C11C7D8}" srcOrd="0" destOrd="0" presId="urn:microsoft.com/office/officeart/2005/8/layout/equation1"/>
    <dgm:cxn modelId="{756071E0-17D8-4919-B217-30CE7688597D}" type="presOf" srcId="{4933C1F0-0BA1-49C4-ADB5-185C0D9F73EB}" destId="{73305E5D-A8FC-4E77-A378-2776877BF2C1}" srcOrd="0" destOrd="0" presId="urn:microsoft.com/office/officeart/2005/8/layout/equation1"/>
    <dgm:cxn modelId="{AEDBF528-311B-4481-8A8B-4C9BA55F4C45}" type="presParOf" srcId="{73305E5D-A8FC-4E77-A378-2776877BF2C1}" destId="{896951CB-1453-46D0-B692-D82FED01D37A}" srcOrd="0" destOrd="0" presId="urn:microsoft.com/office/officeart/2005/8/layout/equation1"/>
    <dgm:cxn modelId="{1EBACB1F-FCD9-406C-BBC0-C61CA06E1767}" type="presParOf" srcId="{73305E5D-A8FC-4E77-A378-2776877BF2C1}" destId="{713EDC35-A1FF-4B36-AFD4-394E1242E0BD}" srcOrd="1" destOrd="0" presId="urn:microsoft.com/office/officeart/2005/8/layout/equation1"/>
    <dgm:cxn modelId="{78E10570-9FB5-435C-8C1B-15DFC936912E}" type="presParOf" srcId="{73305E5D-A8FC-4E77-A378-2776877BF2C1}" destId="{8D1BA247-1284-485E-B309-AEB37C11C7D8}" srcOrd="2" destOrd="0" presId="urn:microsoft.com/office/officeart/2005/8/layout/equation1"/>
    <dgm:cxn modelId="{7EB1A5BC-629F-46C2-8E0E-B0FD75E68A58}" type="presParOf" srcId="{73305E5D-A8FC-4E77-A378-2776877BF2C1}" destId="{2F2FC8E9-8694-40A4-8B65-501913DA56EA}" srcOrd="3" destOrd="0" presId="urn:microsoft.com/office/officeart/2005/8/layout/equation1"/>
    <dgm:cxn modelId="{2C5E15E2-3B90-4116-B5BB-E55E9917D5CA}" type="presParOf" srcId="{73305E5D-A8FC-4E77-A378-2776877BF2C1}" destId="{9CA1C2F4-765C-4C37-AD28-5FFB69BE5533}" srcOrd="4" destOrd="0" presId="urn:microsoft.com/office/officeart/2005/8/layout/equation1"/>
    <dgm:cxn modelId="{EB5EB16F-D97B-4E5D-A16A-40CF98B29ABA}" type="presParOf" srcId="{73305E5D-A8FC-4E77-A378-2776877BF2C1}" destId="{BE2F7031-F104-426E-91F0-55DDDB75B7E4}" srcOrd="5" destOrd="0" presId="urn:microsoft.com/office/officeart/2005/8/layout/equation1"/>
    <dgm:cxn modelId="{0CF063A7-0582-4D2E-9B09-F3FF2D72E22F}" type="presParOf" srcId="{73305E5D-A8FC-4E77-A378-2776877BF2C1}" destId="{AFD5E0CA-4A0C-4796-8E14-FE412712C0A1}" srcOrd="6" destOrd="0" presId="urn:microsoft.com/office/officeart/2005/8/layout/equation1"/>
    <dgm:cxn modelId="{AC91F62A-60DC-45FF-84FE-245CA90B62FC}" type="presParOf" srcId="{73305E5D-A8FC-4E77-A378-2776877BF2C1}" destId="{5E2B5DB6-3265-46D5-9C1D-49E71B5CB8F5}" srcOrd="7" destOrd="0" presId="urn:microsoft.com/office/officeart/2005/8/layout/equation1"/>
    <dgm:cxn modelId="{95AF9775-2F7D-4FB7-8408-2630C9CD3A6B}" type="presParOf" srcId="{73305E5D-A8FC-4E77-A378-2776877BF2C1}" destId="{14FEC493-774A-4E06-B20B-9194842DA2F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D672A2-9A9E-43F0-8942-E28AEDFD6A03}" type="doc">
      <dgm:prSet loTypeId="urn:microsoft.com/office/officeart/2008/layout/CaptionedPicture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22658F3-E39C-4BF6-884C-AE063AC65BDB}">
      <dgm:prSet custT="1"/>
      <dgm:spPr/>
      <dgm:t>
        <a:bodyPr/>
        <a:lstStyle/>
        <a:p>
          <a:r>
            <a:rPr lang="my-MM" sz="1400" b="1" dirty="0"/>
            <a:t>ဒံယေလ ၇:၇-၈ တွင်ကြောက်</a:t>
          </a:r>
          <a:r>
            <a:rPr lang="en-US" sz="1400" b="1" dirty="0"/>
            <a:t> </a:t>
          </a:r>
          <a:r>
            <a:rPr lang="my-MM" sz="1400" b="1" dirty="0"/>
            <a:t>မက်ဖွယ်သားရဲ၏ဦးချိုများ</a:t>
          </a:r>
          <a:r>
            <a:rPr lang="en-US" sz="1400" b="1" dirty="0"/>
            <a:t> </a:t>
          </a:r>
          <a:r>
            <a:rPr lang="my-MM" sz="1400" b="1" dirty="0"/>
            <a:t>သည်အဘယ်အရာကိုဆိုလိုသနည်း။</a:t>
          </a:r>
          <a:endParaRPr lang="es-ES" sz="1400" dirty="0"/>
        </a:p>
      </dgm:t>
    </dgm:pt>
    <dgm:pt modelId="{37C057BF-7172-45C5-BED7-0FF286857C70}" type="parTrans" cxnId="{CA127E4B-DE21-4430-B2D2-49B6D5AB8065}">
      <dgm:prSet/>
      <dgm:spPr/>
      <dgm:t>
        <a:bodyPr/>
        <a:lstStyle/>
        <a:p>
          <a:endParaRPr lang="es-ES"/>
        </a:p>
      </dgm:t>
    </dgm:pt>
    <dgm:pt modelId="{D29676FF-D3A6-4AE1-88BB-9F4ED611F457}" type="sibTrans" cxnId="{CA127E4B-DE21-4430-B2D2-49B6D5AB8065}">
      <dgm:prSet/>
      <dgm:spPr/>
      <dgm:t>
        <a:bodyPr/>
        <a:lstStyle/>
        <a:p>
          <a:endParaRPr lang="es-ES"/>
        </a:p>
      </dgm:t>
    </dgm:pt>
    <dgm:pt modelId="{2E98289F-9A2C-43B7-9EE3-A27FE72AB59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သူတို့သည် ရှင်ဘုရင်များဖြစ်၍ ကိုယ်စားပြုသော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နိုင်ငံ (ဒံ. ၇:၂၄; ၈:၂၁)၊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F11ECF-A4E0-4ADF-8CAF-3CEE12976959}" type="parTrans" cxnId="{D0521E28-25BD-4E06-BE37-E5D0D9801FB6}">
      <dgm:prSet/>
      <dgm:spPr/>
      <dgm:t>
        <a:bodyPr/>
        <a:lstStyle/>
        <a:p>
          <a:endParaRPr lang="es-ES"/>
        </a:p>
      </dgm:t>
    </dgm:pt>
    <dgm:pt modelId="{894847BC-8FCA-4B3F-9501-74FB103EEF6D}" type="sibTrans" cxnId="{D0521E28-25BD-4E06-BE37-E5D0D9801FB6}">
      <dgm:prSet/>
      <dgm:spPr/>
      <dgm:t>
        <a:bodyPr/>
        <a:lstStyle/>
        <a:p>
          <a:endParaRPr lang="es-ES"/>
        </a:p>
      </dgm:t>
    </dgm:pt>
    <dgm:pt modelId="{37DCB7F2-890A-4351-81C7-2CFAF542E26B}">
      <dgm:prSet custT="1"/>
      <dgm:spPr/>
      <dgm:t>
        <a:bodyPr/>
        <a:lstStyle/>
        <a:p>
          <a:r>
            <a:rPr lang="my-MM" sz="1400" b="1" dirty="0"/>
            <a:t>ဗျာဒိတ် ၁:၁၆ တွင် ယေရှု၏နှုတ်မှထွက်သောဓားသည် အဘယ်အရာကိုဆိုလိုသနည်း။</a:t>
          </a:r>
          <a:endParaRPr lang="es-ES" sz="1400" dirty="0"/>
        </a:p>
      </dgm:t>
    </dgm:pt>
    <dgm:pt modelId="{4ADB2603-B65E-4125-B2D0-3122178FF3A7}" type="parTrans" cxnId="{A72DBC68-79D7-49EF-A969-3F1DFE6D3F5F}">
      <dgm:prSet/>
      <dgm:spPr/>
      <dgm:t>
        <a:bodyPr/>
        <a:lstStyle/>
        <a:p>
          <a:endParaRPr lang="es-ES"/>
        </a:p>
      </dgm:t>
    </dgm:pt>
    <dgm:pt modelId="{39432350-5714-4074-A29E-C954BF70FB7D}" type="sibTrans" cxnId="{A72DBC68-79D7-49EF-A969-3F1DFE6D3F5F}">
      <dgm:prSet/>
      <dgm:spPr/>
      <dgm:t>
        <a:bodyPr/>
        <a:lstStyle/>
        <a:p>
          <a:endParaRPr lang="es-ES"/>
        </a:p>
      </dgm:t>
    </dgm:pt>
    <dgm:pt modelId="{2582E3B0-25B1-4710-9742-D3D59EE108A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သမ္မာကျမ်းစာ
(ဧ. ၆:၁၇; ဟေဗြဲ ၄:၁၂)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0F28C-D85C-4485-BED5-52F648E04FDE}" type="parTrans" cxnId="{B82DFC3B-5F74-4E16-9B2C-08D3D47FCCBB}">
      <dgm:prSet/>
      <dgm:spPr/>
      <dgm:t>
        <a:bodyPr/>
        <a:lstStyle/>
        <a:p>
          <a:endParaRPr lang="es-ES"/>
        </a:p>
      </dgm:t>
    </dgm:pt>
    <dgm:pt modelId="{27BB5E4A-4828-4916-8F82-C62E19824823}" type="sibTrans" cxnId="{B82DFC3B-5F74-4E16-9B2C-08D3D47FCCBB}">
      <dgm:prSet/>
      <dgm:spPr/>
      <dgm:t>
        <a:bodyPr/>
        <a:lstStyle/>
        <a:p>
          <a:endParaRPr lang="es-ES"/>
        </a:p>
      </dgm:t>
    </dgm:pt>
    <dgm:pt modelId="{30796332-DA4C-447E-A7B7-9C4C91FDF71A}">
      <dgm:prSet custT="1"/>
      <dgm:spPr/>
      <dgm:t>
        <a:bodyPr/>
        <a:lstStyle/>
        <a:p>
          <a:r>
            <a:rPr lang="my-MM" sz="1400" b="1" dirty="0"/>
            <a:t>ဗျာဒိတ် ၁၂:၁ ပါအမျိုးသမီးကား မည်သူနည်း။</a:t>
          </a:r>
          <a:endParaRPr lang="es-ES" sz="1400" dirty="0"/>
        </a:p>
      </dgm:t>
    </dgm:pt>
    <dgm:pt modelId="{5F425397-A44A-4603-9A0E-E8D5498EDE1F}" type="parTrans" cxnId="{7D45908D-58A9-4636-9A60-1CB96E308AE5}">
      <dgm:prSet/>
      <dgm:spPr/>
      <dgm:t>
        <a:bodyPr/>
        <a:lstStyle/>
        <a:p>
          <a:endParaRPr lang="es-ES"/>
        </a:p>
      </dgm:t>
    </dgm:pt>
    <dgm:pt modelId="{1DF58FA0-C082-486C-9ABA-E8C7F8AE5435}" type="sibTrans" cxnId="{7D45908D-58A9-4636-9A60-1CB96E308AE5}">
      <dgm:prSet/>
      <dgm:spPr/>
      <dgm:t>
        <a:bodyPr/>
        <a:lstStyle/>
        <a:p>
          <a:endParaRPr lang="es-ES"/>
        </a:p>
      </dgm:t>
    </dgm:pt>
    <dgm:pt modelId="{F99B2487-63C6-402C-90B4-735A307DAB1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ဘုရားသခင့်သစ္စာရှိသူများ (ဧ ၅:၃၁-၃၂; ၂ ကော. ၁၁:၂)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587289-820B-476E-8BEF-CBA475AAFED8}" type="parTrans" cxnId="{7553D086-78FF-4202-B880-E2775B74FD46}">
      <dgm:prSet/>
      <dgm:spPr/>
      <dgm:t>
        <a:bodyPr/>
        <a:lstStyle/>
        <a:p>
          <a:endParaRPr lang="es-ES"/>
        </a:p>
      </dgm:t>
    </dgm:pt>
    <dgm:pt modelId="{FB7035DC-BFCA-4905-85AF-445C7281DB0F}" type="sibTrans" cxnId="{7553D086-78FF-4202-B880-E2775B74FD46}">
      <dgm:prSet/>
      <dgm:spPr/>
      <dgm:t>
        <a:bodyPr/>
        <a:lstStyle/>
        <a:p>
          <a:endParaRPr lang="es-ES"/>
        </a:p>
      </dgm:t>
    </dgm:pt>
    <dgm:pt modelId="{C6026DBC-2461-4046-8EBF-E4515879F67D}" type="pres">
      <dgm:prSet presAssocID="{04D672A2-9A9E-43F0-8942-E28AEDFD6A03}" presName="Name0" presStyleCnt="0">
        <dgm:presLayoutVars>
          <dgm:chMax/>
          <dgm:chPref/>
          <dgm:dir/>
        </dgm:presLayoutVars>
      </dgm:prSet>
      <dgm:spPr/>
    </dgm:pt>
    <dgm:pt modelId="{58E9E02E-E89E-4346-8E3E-4F069E6171C4}" type="pres">
      <dgm:prSet presAssocID="{122658F3-E39C-4BF6-884C-AE063AC65BDB}" presName="composite" presStyleCnt="0">
        <dgm:presLayoutVars>
          <dgm:chMax val="1"/>
          <dgm:chPref val="1"/>
        </dgm:presLayoutVars>
      </dgm:prSet>
      <dgm:spPr/>
    </dgm:pt>
    <dgm:pt modelId="{1FF4D1EE-ACE5-4E83-AD1D-C8B7BFA43FF7}" type="pres">
      <dgm:prSet presAssocID="{122658F3-E39C-4BF6-884C-AE063AC65BDB}" presName="Accent" presStyleLbl="trAlignAcc1" presStyleIdx="0" presStyleCnt="3" custScaleY="250989" custLinFactNeighborX="40" custLinFactNeighborY="-569">
        <dgm:presLayoutVars>
          <dgm:chMax val="0"/>
          <dgm:chPref val="0"/>
        </dgm:presLayoutVars>
      </dgm:prSet>
      <dgm:spPr>
        <a:ln>
          <a:solidFill>
            <a:schemeClr val="accent5">
              <a:lumMod val="75000"/>
            </a:schemeClr>
          </a:solidFill>
        </a:ln>
      </dgm:spPr>
    </dgm:pt>
    <dgm:pt modelId="{7E65173C-2001-4586-8D1C-21D4B3EA49DA}" type="pres">
      <dgm:prSet presAssocID="{122658F3-E39C-4BF6-884C-AE063AC65BDB}" presName="Image" presStyleLbl="alignImgPlace1" presStyleIdx="0" presStyleCnt="3" custLinFactY="-19595" custLinFactNeighborY="-100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7150" dist="19050" dir="5400000" algn="ctr" rotWithShape="0">
            <a:schemeClr val="accent5">
              <a:lumMod val="75000"/>
              <a:alpha val="63000"/>
            </a:schemeClr>
          </a:outerShdw>
        </a:effectLst>
      </dgm:spPr>
    </dgm:pt>
    <dgm:pt modelId="{6F53CC8A-B75C-4688-B458-75131263023C}" type="pres">
      <dgm:prSet presAssocID="{122658F3-E39C-4BF6-884C-AE063AC65BDB}" presName="ChildComposite" presStyleCnt="0"/>
      <dgm:spPr/>
    </dgm:pt>
    <dgm:pt modelId="{A0C97A11-DC75-4E4C-9D10-4DB73DC95C69}" type="pres">
      <dgm:prSet presAssocID="{122658F3-E39C-4BF6-884C-AE063AC65BDB}" presName="Child" presStyleLbl="node1" presStyleIdx="0" presStyleCnt="3" custScaleY="466376" custLinFactY="100000" custLinFactNeighborX="44" custLinFactNeighborY="197339">
        <dgm:presLayoutVars>
          <dgm:chMax val="0"/>
          <dgm:chPref val="0"/>
          <dgm:bulletEnabled val="1"/>
        </dgm:presLayoutVars>
      </dgm:prSet>
      <dgm:spPr/>
    </dgm:pt>
    <dgm:pt modelId="{8CF32DE6-09D9-4074-BE90-2F8ECA37FD99}" type="pres">
      <dgm:prSet presAssocID="{122658F3-E39C-4BF6-884C-AE063AC65BDB}" presName="Parent" presStyleLbl="revTx" presStyleIdx="0" presStyleCnt="3" custScaleY="209805" custLinFactY="-100000" custLinFactNeighborX="44" custLinFactNeighborY="-156611">
        <dgm:presLayoutVars>
          <dgm:chMax val="1"/>
          <dgm:chPref val="0"/>
          <dgm:bulletEnabled val="1"/>
        </dgm:presLayoutVars>
      </dgm:prSet>
      <dgm:spPr/>
    </dgm:pt>
    <dgm:pt modelId="{D00A5D7D-5ABA-405E-BB98-51041300E8CF}" type="pres">
      <dgm:prSet presAssocID="{D29676FF-D3A6-4AE1-88BB-9F4ED611F457}" presName="sibTrans" presStyleCnt="0"/>
      <dgm:spPr/>
    </dgm:pt>
    <dgm:pt modelId="{B01C8E6B-6113-4D51-A0D2-61C5D8263A4E}" type="pres">
      <dgm:prSet presAssocID="{37DCB7F2-890A-4351-81C7-2CFAF542E26B}" presName="composite" presStyleCnt="0">
        <dgm:presLayoutVars>
          <dgm:chMax val="1"/>
          <dgm:chPref val="1"/>
        </dgm:presLayoutVars>
      </dgm:prSet>
      <dgm:spPr/>
    </dgm:pt>
    <dgm:pt modelId="{25689486-7555-491D-B2D6-B350D725556B}" type="pres">
      <dgm:prSet presAssocID="{37DCB7F2-890A-4351-81C7-2CFAF542E26B}" presName="Accent" presStyleLbl="trAlignAcc1" presStyleIdx="1" presStyleCnt="3" custScaleY="250989" custLinFactNeighborX="40" custLinFactNeighborY="-569">
        <dgm:presLayoutVars>
          <dgm:chMax val="0"/>
          <dgm:chPref val="0"/>
        </dgm:presLayoutVars>
      </dgm:prSet>
      <dgm:spPr>
        <a:ln>
          <a:solidFill>
            <a:schemeClr val="accent4">
              <a:lumMod val="75000"/>
            </a:schemeClr>
          </a:solidFill>
        </a:ln>
      </dgm:spPr>
    </dgm:pt>
    <dgm:pt modelId="{204C1931-1163-4A19-ACB3-C7EDAF0B2200}" type="pres">
      <dgm:prSet presAssocID="{37DCB7F2-890A-4351-81C7-2CFAF542E26B}" presName="Image" presStyleLbl="alignImgPlace1" presStyleIdx="1" presStyleCnt="3" custLinFactY="-19595" custLinFactNeighborY="-100000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7150" dist="19050" dir="5400000" algn="ctr" rotWithShape="0">
            <a:schemeClr val="accent4">
              <a:lumMod val="75000"/>
              <a:alpha val="63000"/>
            </a:schemeClr>
          </a:outerShdw>
        </a:effectLst>
      </dgm:spPr>
    </dgm:pt>
    <dgm:pt modelId="{24FE18C1-13C2-4769-8767-C7F98643B047}" type="pres">
      <dgm:prSet presAssocID="{37DCB7F2-890A-4351-81C7-2CFAF542E26B}" presName="ChildComposite" presStyleCnt="0"/>
      <dgm:spPr/>
    </dgm:pt>
    <dgm:pt modelId="{C2AF40B5-688C-4275-837A-2D02FC3D36B4}" type="pres">
      <dgm:prSet presAssocID="{37DCB7F2-890A-4351-81C7-2CFAF542E26B}" presName="Child" presStyleLbl="node1" presStyleIdx="1" presStyleCnt="3" custScaleY="466376" custLinFactY="100000" custLinFactNeighborX="44" custLinFactNeighborY="197339">
        <dgm:presLayoutVars>
          <dgm:chMax val="0"/>
          <dgm:chPref val="0"/>
          <dgm:bulletEnabled val="1"/>
        </dgm:presLayoutVars>
      </dgm:prSet>
      <dgm:spPr/>
    </dgm:pt>
    <dgm:pt modelId="{769C8843-A26B-4E8D-8C1F-B9AADC3030BE}" type="pres">
      <dgm:prSet presAssocID="{37DCB7F2-890A-4351-81C7-2CFAF542E26B}" presName="Parent" presStyleLbl="revTx" presStyleIdx="1" presStyleCnt="3" custScaleX="109724" custScaleY="209805" custLinFactY="-100000" custLinFactNeighborX="44" custLinFactNeighborY="-156611">
        <dgm:presLayoutVars>
          <dgm:chMax val="1"/>
          <dgm:chPref val="0"/>
          <dgm:bulletEnabled val="1"/>
        </dgm:presLayoutVars>
      </dgm:prSet>
      <dgm:spPr/>
    </dgm:pt>
    <dgm:pt modelId="{03AC8874-6D4A-423F-9016-F12553CAF00B}" type="pres">
      <dgm:prSet presAssocID="{39432350-5714-4074-A29E-C954BF70FB7D}" presName="sibTrans" presStyleCnt="0"/>
      <dgm:spPr/>
    </dgm:pt>
    <dgm:pt modelId="{DC547395-CA59-4080-AFA9-FBA04635553F}" type="pres">
      <dgm:prSet presAssocID="{30796332-DA4C-447E-A7B7-9C4C91FDF71A}" presName="composite" presStyleCnt="0">
        <dgm:presLayoutVars>
          <dgm:chMax val="1"/>
          <dgm:chPref val="1"/>
        </dgm:presLayoutVars>
      </dgm:prSet>
      <dgm:spPr/>
    </dgm:pt>
    <dgm:pt modelId="{8619E129-E0F9-474A-A78C-02FA87028269}" type="pres">
      <dgm:prSet presAssocID="{30796332-DA4C-447E-A7B7-9C4C91FDF71A}" presName="Accent" presStyleLbl="trAlignAcc1" presStyleIdx="2" presStyleCnt="3" custScaleY="250989" custLinFactNeighborX="40" custLinFactNeighborY="-569">
        <dgm:presLayoutVars>
          <dgm:chMax val="0"/>
          <dgm:chPref val="0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  <dgm:pt modelId="{1C5AF5FD-DB95-47C3-A01B-1517888C5ECE}" type="pres">
      <dgm:prSet presAssocID="{30796332-DA4C-447E-A7B7-9C4C91FDF71A}" presName="Image" presStyleLbl="alignImgPlace1" presStyleIdx="2" presStyleCnt="3" custLinFactY="-19595" custLinFactNeighborY="-100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7150" dist="19050" dir="5400000" algn="ctr" rotWithShape="0">
            <a:schemeClr val="accent6">
              <a:lumMod val="75000"/>
              <a:alpha val="63000"/>
            </a:schemeClr>
          </a:outerShdw>
        </a:effectLst>
      </dgm:spPr>
    </dgm:pt>
    <dgm:pt modelId="{A6D47268-E1DF-4885-B9CB-342FE6D1C7C2}" type="pres">
      <dgm:prSet presAssocID="{30796332-DA4C-447E-A7B7-9C4C91FDF71A}" presName="ChildComposite" presStyleCnt="0"/>
      <dgm:spPr/>
    </dgm:pt>
    <dgm:pt modelId="{992ED269-583F-46C7-866E-E53B6C3E9322}" type="pres">
      <dgm:prSet presAssocID="{30796332-DA4C-447E-A7B7-9C4C91FDF71A}" presName="Child" presStyleLbl="node1" presStyleIdx="2" presStyleCnt="3" custScaleY="466376" custLinFactY="100000" custLinFactNeighborX="44" custLinFactNeighborY="197339">
        <dgm:presLayoutVars>
          <dgm:chMax val="0"/>
          <dgm:chPref val="0"/>
          <dgm:bulletEnabled val="1"/>
        </dgm:presLayoutVars>
      </dgm:prSet>
      <dgm:spPr/>
    </dgm:pt>
    <dgm:pt modelId="{B0AE047E-FFA5-49D7-8081-C986E9A33B46}" type="pres">
      <dgm:prSet presAssocID="{30796332-DA4C-447E-A7B7-9C4C91FDF71A}" presName="Parent" presStyleLbl="revTx" presStyleIdx="2" presStyleCnt="3" custScaleY="209805" custLinFactY="-100000" custLinFactNeighborX="44" custLinFactNeighborY="-156611">
        <dgm:presLayoutVars>
          <dgm:chMax val="1"/>
          <dgm:chPref val="0"/>
          <dgm:bulletEnabled val="1"/>
        </dgm:presLayoutVars>
      </dgm:prSet>
      <dgm:spPr/>
    </dgm:pt>
  </dgm:ptLst>
  <dgm:cxnLst>
    <dgm:cxn modelId="{D0521E28-25BD-4E06-BE37-E5D0D9801FB6}" srcId="{122658F3-E39C-4BF6-884C-AE063AC65BDB}" destId="{2E98289F-9A2C-43B7-9EE3-A27FE72AB598}" srcOrd="0" destOrd="0" parTransId="{F2F11ECF-A4E0-4ADF-8CAF-3CEE12976959}" sibTransId="{894847BC-8FCA-4B3F-9501-74FB103EEF6D}"/>
    <dgm:cxn modelId="{B82DFC3B-5F74-4E16-9B2C-08D3D47FCCBB}" srcId="{37DCB7F2-890A-4351-81C7-2CFAF542E26B}" destId="{2582E3B0-25B1-4710-9742-D3D59EE108A5}" srcOrd="0" destOrd="0" parTransId="{62D0F28C-D85C-4485-BED5-52F648E04FDE}" sibTransId="{27BB5E4A-4828-4916-8F82-C62E19824823}"/>
    <dgm:cxn modelId="{34C0D23C-E94F-47F9-B175-31D58CD00E49}" type="presOf" srcId="{F99B2487-63C6-402C-90B4-735A307DAB18}" destId="{992ED269-583F-46C7-866E-E53B6C3E9322}" srcOrd="0" destOrd="0" presId="urn:microsoft.com/office/officeart/2008/layout/CaptionedPictures"/>
    <dgm:cxn modelId="{4DADE93E-8AEA-4C40-B006-067819A9D47A}" type="presOf" srcId="{2E98289F-9A2C-43B7-9EE3-A27FE72AB598}" destId="{A0C97A11-DC75-4E4C-9D10-4DB73DC95C69}" srcOrd="0" destOrd="0" presId="urn:microsoft.com/office/officeart/2008/layout/CaptionedPictures"/>
    <dgm:cxn modelId="{5A764048-E61A-4279-A8DB-55AADB19B676}" type="presOf" srcId="{04D672A2-9A9E-43F0-8942-E28AEDFD6A03}" destId="{C6026DBC-2461-4046-8EBF-E4515879F67D}" srcOrd="0" destOrd="0" presId="urn:microsoft.com/office/officeart/2008/layout/CaptionedPictures"/>
    <dgm:cxn modelId="{A72DBC68-79D7-49EF-A969-3F1DFE6D3F5F}" srcId="{04D672A2-9A9E-43F0-8942-E28AEDFD6A03}" destId="{37DCB7F2-890A-4351-81C7-2CFAF542E26B}" srcOrd="1" destOrd="0" parTransId="{4ADB2603-B65E-4125-B2D0-3122178FF3A7}" sibTransId="{39432350-5714-4074-A29E-C954BF70FB7D}"/>
    <dgm:cxn modelId="{CA127E4B-DE21-4430-B2D2-49B6D5AB8065}" srcId="{04D672A2-9A9E-43F0-8942-E28AEDFD6A03}" destId="{122658F3-E39C-4BF6-884C-AE063AC65BDB}" srcOrd="0" destOrd="0" parTransId="{37C057BF-7172-45C5-BED7-0FF286857C70}" sibTransId="{D29676FF-D3A6-4AE1-88BB-9F4ED611F457}"/>
    <dgm:cxn modelId="{CBD04A74-2DC3-4F39-AFF3-4971EC28C475}" type="presOf" srcId="{122658F3-E39C-4BF6-884C-AE063AC65BDB}" destId="{8CF32DE6-09D9-4074-BE90-2F8ECA37FD99}" srcOrd="0" destOrd="0" presId="urn:microsoft.com/office/officeart/2008/layout/CaptionedPictures"/>
    <dgm:cxn modelId="{3987C97B-7D36-46D3-8953-18C6A86CD5A5}" type="presOf" srcId="{30796332-DA4C-447E-A7B7-9C4C91FDF71A}" destId="{B0AE047E-FFA5-49D7-8081-C986E9A33B46}" srcOrd="0" destOrd="0" presId="urn:microsoft.com/office/officeart/2008/layout/CaptionedPictures"/>
    <dgm:cxn modelId="{7553D086-78FF-4202-B880-E2775B74FD46}" srcId="{30796332-DA4C-447E-A7B7-9C4C91FDF71A}" destId="{F99B2487-63C6-402C-90B4-735A307DAB18}" srcOrd="0" destOrd="0" parTransId="{CA587289-820B-476E-8BEF-CBA475AAFED8}" sibTransId="{FB7035DC-BFCA-4905-85AF-445C7281DB0F}"/>
    <dgm:cxn modelId="{7D45908D-58A9-4636-9A60-1CB96E308AE5}" srcId="{04D672A2-9A9E-43F0-8942-E28AEDFD6A03}" destId="{30796332-DA4C-447E-A7B7-9C4C91FDF71A}" srcOrd="2" destOrd="0" parTransId="{5F425397-A44A-4603-9A0E-E8D5498EDE1F}" sibTransId="{1DF58FA0-C082-486C-9ABA-E8C7F8AE5435}"/>
    <dgm:cxn modelId="{98FEE3EA-763C-4B70-AA0C-7261EFFE3B26}" type="presOf" srcId="{37DCB7F2-890A-4351-81C7-2CFAF542E26B}" destId="{769C8843-A26B-4E8D-8C1F-B9AADC3030BE}" srcOrd="0" destOrd="0" presId="urn:microsoft.com/office/officeart/2008/layout/CaptionedPictures"/>
    <dgm:cxn modelId="{D43DA0F2-B0E1-49C4-B699-B49BE2262A3A}" type="presOf" srcId="{2582E3B0-25B1-4710-9742-D3D59EE108A5}" destId="{C2AF40B5-688C-4275-837A-2D02FC3D36B4}" srcOrd="0" destOrd="0" presId="urn:microsoft.com/office/officeart/2008/layout/CaptionedPictures"/>
    <dgm:cxn modelId="{1FB86F7E-A223-4AA9-9902-38BD09E7903C}" type="presParOf" srcId="{C6026DBC-2461-4046-8EBF-E4515879F67D}" destId="{58E9E02E-E89E-4346-8E3E-4F069E6171C4}" srcOrd="0" destOrd="0" presId="urn:microsoft.com/office/officeart/2008/layout/CaptionedPictures"/>
    <dgm:cxn modelId="{CC9D9211-A6A9-4701-9B43-D6E0A43FE193}" type="presParOf" srcId="{58E9E02E-E89E-4346-8E3E-4F069E6171C4}" destId="{1FF4D1EE-ACE5-4E83-AD1D-C8B7BFA43FF7}" srcOrd="0" destOrd="0" presId="urn:microsoft.com/office/officeart/2008/layout/CaptionedPictures"/>
    <dgm:cxn modelId="{9DE2CE4D-5C64-4AB0-BFF3-64E27D458A6F}" type="presParOf" srcId="{58E9E02E-E89E-4346-8E3E-4F069E6171C4}" destId="{7E65173C-2001-4586-8D1C-21D4B3EA49DA}" srcOrd="1" destOrd="0" presId="urn:microsoft.com/office/officeart/2008/layout/CaptionedPictures"/>
    <dgm:cxn modelId="{E191405A-1A69-4995-9846-E884E0FE43A1}" type="presParOf" srcId="{58E9E02E-E89E-4346-8E3E-4F069E6171C4}" destId="{6F53CC8A-B75C-4688-B458-75131263023C}" srcOrd="2" destOrd="0" presId="urn:microsoft.com/office/officeart/2008/layout/CaptionedPictures"/>
    <dgm:cxn modelId="{B8F3B8A4-27FF-46B9-9EA5-6CCE0BFB5334}" type="presParOf" srcId="{6F53CC8A-B75C-4688-B458-75131263023C}" destId="{A0C97A11-DC75-4E4C-9D10-4DB73DC95C69}" srcOrd="0" destOrd="0" presId="urn:microsoft.com/office/officeart/2008/layout/CaptionedPictures"/>
    <dgm:cxn modelId="{A1D1A69C-CDF4-4EA5-AFB7-AC0F7F1765CE}" type="presParOf" srcId="{6F53CC8A-B75C-4688-B458-75131263023C}" destId="{8CF32DE6-09D9-4074-BE90-2F8ECA37FD99}" srcOrd="1" destOrd="0" presId="urn:microsoft.com/office/officeart/2008/layout/CaptionedPictures"/>
    <dgm:cxn modelId="{D202F755-77EB-419E-AC77-84C5C1F6C2FD}" type="presParOf" srcId="{C6026DBC-2461-4046-8EBF-E4515879F67D}" destId="{D00A5D7D-5ABA-405E-BB98-51041300E8CF}" srcOrd="1" destOrd="0" presId="urn:microsoft.com/office/officeart/2008/layout/CaptionedPictures"/>
    <dgm:cxn modelId="{D4C4A112-6697-4D27-8063-BD8C6F9EDA38}" type="presParOf" srcId="{C6026DBC-2461-4046-8EBF-E4515879F67D}" destId="{B01C8E6B-6113-4D51-A0D2-61C5D8263A4E}" srcOrd="2" destOrd="0" presId="urn:microsoft.com/office/officeart/2008/layout/CaptionedPictures"/>
    <dgm:cxn modelId="{AC801BE7-8E26-425E-A2B7-C04BE3AFD616}" type="presParOf" srcId="{B01C8E6B-6113-4D51-A0D2-61C5D8263A4E}" destId="{25689486-7555-491D-B2D6-B350D725556B}" srcOrd="0" destOrd="0" presId="urn:microsoft.com/office/officeart/2008/layout/CaptionedPictures"/>
    <dgm:cxn modelId="{37B0540D-25DB-4BBA-BF2B-93A80A74240F}" type="presParOf" srcId="{B01C8E6B-6113-4D51-A0D2-61C5D8263A4E}" destId="{204C1931-1163-4A19-ACB3-C7EDAF0B2200}" srcOrd="1" destOrd="0" presId="urn:microsoft.com/office/officeart/2008/layout/CaptionedPictures"/>
    <dgm:cxn modelId="{917BEB95-7C3B-4371-AA71-6DC8E6613434}" type="presParOf" srcId="{B01C8E6B-6113-4D51-A0D2-61C5D8263A4E}" destId="{24FE18C1-13C2-4769-8767-C7F98643B047}" srcOrd="2" destOrd="0" presId="urn:microsoft.com/office/officeart/2008/layout/CaptionedPictures"/>
    <dgm:cxn modelId="{62C9BB09-41EA-4030-9443-FAC41CEE3F3C}" type="presParOf" srcId="{24FE18C1-13C2-4769-8767-C7F98643B047}" destId="{C2AF40B5-688C-4275-837A-2D02FC3D36B4}" srcOrd="0" destOrd="0" presId="urn:microsoft.com/office/officeart/2008/layout/CaptionedPictures"/>
    <dgm:cxn modelId="{A8B25ED2-AD5D-40D6-8A89-3F22B05FD847}" type="presParOf" srcId="{24FE18C1-13C2-4769-8767-C7F98643B047}" destId="{769C8843-A26B-4E8D-8C1F-B9AADC3030BE}" srcOrd="1" destOrd="0" presId="urn:microsoft.com/office/officeart/2008/layout/CaptionedPictures"/>
    <dgm:cxn modelId="{41EDF0D6-98E4-43A4-9E3F-EE7EA98F11E3}" type="presParOf" srcId="{C6026DBC-2461-4046-8EBF-E4515879F67D}" destId="{03AC8874-6D4A-423F-9016-F12553CAF00B}" srcOrd="3" destOrd="0" presId="urn:microsoft.com/office/officeart/2008/layout/CaptionedPictures"/>
    <dgm:cxn modelId="{4CA9CB11-9E2E-4338-8BEA-159F744A868C}" type="presParOf" srcId="{C6026DBC-2461-4046-8EBF-E4515879F67D}" destId="{DC547395-CA59-4080-AFA9-FBA04635553F}" srcOrd="4" destOrd="0" presId="urn:microsoft.com/office/officeart/2008/layout/CaptionedPictures"/>
    <dgm:cxn modelId="{66BD455B-145A-4E16-AF70-BBCA643938AA}" type="presParOf" srcId="{DC547395-CA59-4080-AFA9-FBA04635553F}" destId="{8619E129-E0F9-474A-A78C-02FA87028269}" srcOrd="0" destOrd="0" presId="urn:microsoft.com/office/officeart/2008/layout/CaptionedPictures"/>
    <dgm:cxn modelId="{16E67861-F293-4363-B73B-B2F280ACC3B4}" type="presParOf" srcId="{DC547395-CA59-4080-AFA9-FBA04635553F}" destId="{1C5AF5FD-DB95-47C3-A01B-1517888C5ECE}" srcOrd="1" destOrd="0" presId="urn:microsoft.com/office/officeart/2008/layout/CaptionedPictures"/>
    <dgm:cxn modelId="{8BA36A11-4066-4A5A-B335-F66E4606B93C}" type="presParOf" srcId="{DC547395-CA59-4080-AFA9-FBA04635553F}" destId="{A6D47268-E1DF-4885-B9CB-342FE6D1C7C2}" srcOrd="2" destOrd="0" presId="urn:microsoft.com/office/officeart/2008/layout/CaptionedPictures"/>
    <dgm:cxn modelId="{51AA6C4E-C2A5-4C6A-9C70-6865CF870F68}" type="presParOf" srcId="{A6D47268-E1DF-4885-B9CB-342FE6D1C7C2}" destId="{992ED269-583F-46C7-866E-E53B6C3E9322}" srcOrd="0" destOrd="0" presId="urn:microsoft.com/office/officeart/2008/layout/CaptionedPictures"/>
    <dgm:cxn modelId="{4C2D99B5-BB29-45D4-AFB6-7D53CBFAAD67}" type="presParOf" srcId="{A6D47268-E1DF-4885-B9CB-342FE6D1C7C2}" destId="{B0AE047E-FFA5-49D7-8081-C986E9A33B4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84B31-E480-4B13-A4B8-9C9F4BB42C00}">
      <dsp:nvSpPr>
        <dsp:cNvPr id="0" name=""/>
        <dsp:cNvSpPr/>
      </dsp:nvSpPr>
      <dsp:spPr>
        <a:xfrm>
          <a:off x="0" y="0"/>
          <a:ext cx="1873300" cy="18733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D5E3AF-31BF-4241-97B5-4E46BDE646B3}">
      <dsp:nvSpPr>
        <dsp:cNvPr id="0" name=""/>
        <dsp:cNvSpPr/>
      </dsp:nvSpPr>
      <dsp:spPr>
        <a:xfrm>
          <a:off x="936650" y="0"/>
          <a:ext cx="6558715" cy="18733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ပရောဖက်ပြုချက်က ကျွန်ုပ်တို့ကို သွန်သင်ပေးတဲ့အရာတွေကို နာခံလိုစိတ်ရှိပါ။(ဗျာ. 1:3 </a:t>
          </a:r>
          <a:r>
            <a:rPr lang="en-US" sz="1800" b="1" kern="1200" dirty="0"/>
            <a:t>NIV)</a:t>
          </a:r>
          <a:endParaRPr lang="es-ES" sz="1800" kern="1200" dirty="0"/>
        </a:p>
      </dsp:txBody>
      <dsp:txXfrm>
        <a:off x="936650" y="0"/>
        <a:ext cx="6558715" cy="889817"/>
      </dsp:txXfrm>
    </dsp:sp>
    <dsp:sp modelId="{D894B71A-B4AE-4842-BF57-FF3639C169D1}">
      <dsp:nvSpPr>
        <dsp:cNvPr id="0" name=""/>
        <dsp:cNvSpPr/>
      </dsp:nvSpPr>
      <dsp:spPr>
        <a:xfrm>
          <a:off x="491741" y="889817"/>
          <a:ext cx="889817" cy="8898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655622"/>
                <a:satOff val="-30884"/>
                <a:lumOff val="330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655622"/>
                <a:satOff val="-30884"/>
                <a:lumOff val="330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655622"/>
                <a:satOff val="-30884"/>
                <a:lumOff val="330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879674-9F75-4193-8D2E-1A0A6E217871}">
      <dsp:nvSpPr>
        <dsp:cNvPr id="0" name=""/>
        <dsp:cNvSpPr/>
      </dsp:nvSpPr>
      <dsp:spPr>
        <a:xfrm>
          <a:off x="936650" y="889817"/>
          <a:ext cx="6558715" cy="88981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655622"/>
              <a:satOff val="-30884"/>
              <a:lumOff val="33086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၎င်းတို့ကိုနားလည်ရန်ကျွန်ုပ်တို့တွင်လိုအပ်သောအသိပညာမရှိသည်ကို အသိအမှတ်ပြုပါ၊သို့သော်ထိုသို့လုပ်ဆောင်ရန်ဘုရားသခင်၏ဉာဏ်ပညာကိုမူတည်သည် (မ ၁၁:၂၅၊ ယေ. ၉:၂၃)၊</a:t>
          </a:r>
          <a:endParaRPr lang="es-ES" sz="1800" kern="1200" dirty="0"/>
        </a:p>
      </dsp:txBody>
      <dsp:txXfrm>
        <a:off x="936650" y="889817"/>
        <a:ext cx="6558715" cy="889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951CB-1453-46D0-B692-D82FED01D37A}">
      <dsp:nvSpPr>
        <dsp:cNvPr id="0" name=""/>
        <dsp:cNvSpPr/>
      </dsp:nvSpPr>
      <dsp:spPr>
        <a:xfrm>
          <a:off x="64952" y="341"/>
          <a:ext cx="823176" cy="548389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538</a:t>
          </a:r>
        </a:p>
      </dsp:txBody>
      <dsp:txXfrm>
        <a:off x="185503" y="80651"/>
        <a:ext cx="582074" cy="387769"/>
      </dsp:txXfrm>
    </dsp:sp>
    <dsp:sp modelId="{8D1BA247-1284-485E-B309-AEB37C11C7D8}">
      <dsp:nvSpPr>
        <dsp:cNvPr id="0" name=""/>
        <dsp:cNvSpPr/>
      </dsp:nvSpPr>
      <dsp:spPr>
        <a:xfrm>
          <a:off x="932657" y="115503"/>
          <a:ext cx="318065" cy="318065"/>
        </a:xfrm>
        <a:prstGeom prst="mathPlus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4817" y="237131"/>
        <a:ext cx="233745" cy="74809"/>
      </dsp:txXfrm>
    </dsp:sp>
    <dsp:sp modelId="{9CA1C2F4-765C-4C37-AD28-5FFB69BE5533}">
      <dsp:nvSpPr>
        <dsp:cNvPr id="0" name=""/>
        <dsp:cNvSpPr/>
      </dsp:nvSpPr>
      <dsp:spPr>
        <a:xfrm>
          <a:off x="1295252" y="341"/>
          <a:ext cx="823176" cy="548389"/>
        </a:xfrm>
        <a:prstGeom prst="ellipse">
          <a:avLst/>
        </a:prstGeom>
        <a:solidFill>
          <a:schemeClr val="accent4">
            <a:hueOff val="3210331"/>
            <a:satOff val="16640"/>
            <a:lumOff val="-46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1,260</a:t>
          </a:r>
        </a:p>
      </dsp:txBody>
      <dsp:txXfrm>
        <a:off x="1415803" y="80651"/>
        <a:ext cx="582074" cy="387769"/>
      </dsp:txXfrm>
    </dsp:sp>
    <dsp:sp modelId="{AFD5E0CA-4A0C-4796-8E14-FE412712C0A1}">
      <dsp:nvSpPr>
        <dsp:cNvPr id="0" name=""/>
        <dsp:cNvSpPr/>
      </dsp:nvSpPr>
      <dsp:spPr>
        <a:xfrm>
          <a:off x="2162957" y="115503"/>
          <a:ext cx="318065" cy="318065"/>
        </a:xfrm>
        <a:prstGeom prst="mathEqual">
          <a:avLst/>
        </a:prstGeom>
        <a:solidFill>
          <a:schemeClr val="accent4">
            <a:hueOff val="6420663"/>
            <a:satOff val="33281"/>
            <a:lumOff val="-92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5117" y="181024"/>
        <a:ext cx="233745" cy="187023"/>
      </dsp:txXfrm>
    </dsp:sp>
    <dsp:sp modelId="{14FEC493-774A-4E06-B20B-9194842DA2F3}">
      <dsp:nvSpPr>
        <dsp:cNvPr id="0" name=""/>
        <dsp:cNvSpPr/>
      </dsp:nvSpPr>
      <dsp:spPr>
        <a:xfrm>
          <a:off x="2525552" y="341"/>
          <a:ext cx="823176" cy="548389"/>
        </a:xfrm>
        <a:prstGeom prst="ellipse">
          <a:avLst/>
        </a:prstGeom>
        <a:solidFill>
          <a:schemeClr val="accent4">
            <a:hueOff val="6420663"/>
            <a:satOff val="33281"/>
            <a:lumOff val="-92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1798</a:t>
          </a:r>
        </a:p>
      </dsp:txBody>
      <dsp:txXfrm>
        <a:off x="2646103" y="80651"/>
        <a:ext cx="582074" cy="387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4D1EE-ACE5-4E83-AD1D-C8B7BFA43FF7}">
      <dsp:nvSpPr>
        <dsp:cNvPr id="0" name=""/>
        <dsp:cNvSpPr/>
      </dsp:nvSpPr>
      <dsp:spPr>
        <a:xfrm>
          <a:off x="1294" y="46302"/>
          <a:ext cx="1627474" cy="48056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5173C-2001-4586-8D1C-21D4B3EA49DA}">
      <dsp:nvSpPr>
        <dsp:cNvPr id="0" name=""/>
        <dsp:cNvSpPr/>
      </dsp:nvSpPr>
      <dsp:spPr>
        <a:xfrm>
          <a:off x="82016" y="90852"/>
          <a:ext cx="1464726" cy="1244539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chemeClr val="accent5">
              <a:lumMod val="75000"/>
              <a:alpha val="6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C97A11-DC75-4E4C-9D10-4DB73DC95C69}">
      <dsp:nvSpPr>
        <dsp:cNvPr id="0" name=""/>
        <dsp:cNvSpPr/>
      </dsp:nvSpPr>
      <dsp:spPr>
        <a:xfrm>
          <a:off x="82661" y="3291078"/>
          <a:ext cx="1464726" cy="151795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သူတို့သည် ရှင်ဘုရင်များဖြစ်၍ ကိုယ်စားပြုသော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နိုင်ငံ (ဒံ. ၇:၂၄; ၈:၂၁)၊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661" y="3291078"/>
        <a:ext cx="1464726" cy="1517958"/>
      </dsp:txXfrm>
    </dsp:sp>
    <dsp:sp modelId="{8CF32DE6-09D9-4074-BE90-2F8ECA37FD99}">
      <dsp:nvSpPr>
        <dsp:cNvPr id="0" name=""/>
        <dsp:cNvSpPr/>
      </dsp:nvSpPr>
      <dsp:spPr>
        <a:xfrm>
          <a:off x="82661" y="2131561"/>
          <a:ext cx="1464726" cy="40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ဒံယေလ ၇:၇-၈ တွင်ကြောက်</a:t>
          </a:r>
          <a:r>
            <a:rPr lang="en-US" sz="1400" b="1" kern="1200" dirty="0"/>
            <a:t> </a:t>
          </a:r>
          <a:r>
            <a:rPr lang="my-MM" sz="1400" b="1" kern="1200" dirty="0"/>
            <a:t>မက်ဖွယ်သားရဲ၏ဦးချိုများ</a:t>
          </a:r>
          <a:r>
            <a:rPr lang="en-US" sz="1400" b="1" kern="1200" dirty="0"/>
            <a:t> </a:t>
          </a:r>
          <a:r>
            <a:rPr lang="my-MM" sz="1400" b="1" kern="1200" dirty="0"/>
            <a:t>သည်အဘယ်အရာကိုဆိုလိုသနည်း။</a:t>
          </a:r>
          <a:endParaRPr lang="es-ES" sz="1400" kern="1200" dirty="0"/>
        </a:p>
      </dsp:txBody>
      <dsp:txXfrm>
        <a:off x="82661" y="2131561"/>
        <a:ext cx="1464726" cy="401740"/>
      </dsp:txXfrm>
    </dsp:sp>
    <dsp:sp modelId="{25689486-7555-491D-B2D6-B350D725556B}">
      <dsp:nvSpPr>
        <dsp:cNvPr id="0" name=""/>
        <dsp:cNvSpPr/>
      </dsp:nvSpPr>
      <dsp:spPr>
        <a:xfrm>
          <a:off x="1834863" y="46302"/>
          <a:ext cx="1627474" cy="48056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C1931-1163-4A19-ACB3-C7EDAF0B2200}">
      <dsp:nvSpPr>
        <dsp:cNvPr id="0" name=""/>
        <dsp:cNvSpPr/>
      </dsp:nvSpPr>
      <dsp:spPr>
        <a:xfrm>
          <a:off x="1915586" y="90852"/>
          <a:ext cx="1464726" cy="1244539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chemeClr val="accent4">
              <a:lumMod val="75000"/>
              <a:alpha val="6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AF40B5-688C-4275-837A-2D02FC3D36B4}">
      <dsp:nvSpPr>
        <dsp:cNvPr id="0" name=""/>
        <dsp:cNvSpPr/>
      </dsp:nvSpPr>
      <dsp:spPr>
        <a:xfrm>
          <a:off x="1916231" y="3291078"/>
          <a:ext cx="1464726" cy="151795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သမ္မာကျမ်းစာ
(ဧ. ၆:၁၇; ဟေဗြဲ ၄:၁၂)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16231" y="3291078"/>
        <a:ext cx="1464726" cy="1517958"/>
      </dsp:txXfrm>
    </dsp:sp>
    <dsp:sp modelId="{769C8843-A26B-4E8D-8C1F-B9AADC3030BE}">
      <dsp:nvSpPr>
        <dsp:cNvPr id="0" name=""/>
        <dsp:cNvSpPr/>
      </dsp:nvSpPr>
      <dsp:spPr>
        <a:xfrm>
          <a:off x="1845015" y="2131561"/>
          <a:ext cx="1607156" cy="40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ဗျာဒိတ် ၁:၁၆ တွင် ယေရှု၏နှုတ်မှထွက်သောဓားသည် အဘယ်အရာကိုဆိုလိုသနည်း။</a:t>
          </a:r>
          <a:endParaRPr lang="es-ES" sz="1400" kern="1200" dirty="0"/>
        </a:p>
      </dsp:txBody>
      <dsp:txXfrm>
        <a:off x="1845015" y="2131561"/>
        <a:ext cx="1607156" cy="401740"/>
      </dsp:txXfrm>
    </dsp:sp>
    <dsp:sp modelId="{8619E129-E0F9-474A-A78C-02FA87028269}">
      <dsp:nvSpPr>
        <dsp:cNvPr id="0" name=""/>
        <dsp:cNvSpPr/>
      </dsp:nvSpPr>
      <dsp:spPr>
        <a:xfrm>
          <a:off x="3668425" y="46302"/>
          <a:ext cx="1627474" cy="48056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AF5FD-DB95-47C3-A01B-1517888C5ECE}">
      <dsp:nvSpPr>
        <dsp:cNvPr id="0" name=""/>
        <dsp:cNvSpPr/>
      </dsp:nvSpPr>
      <dsp:spPr>
        <a:xfrm>
          <a:off x="3749156" y="90852"/>
          <a:ext cx="1464726" cy="1244539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chemeClr val="accent6">
              <a:lumMod val="75000"/>
              <a:alpha val="6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92ED269-583F-46C7-866E-E53B6C3E9322}">
      <dsp:nvSpPr>
        <dsp:cNvPr id="0" name=""/>
        <dsp:cNvSpPr/>
      </dsp:nvSpPr>
      <dsp:spPr>
        <a:xfrm>
          <a:off x="3749800" y="3291078"/>
          <a:ext cx="1464726" cy="151795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ဘုရားသခင့်သစ္စာရှိသူများ (ဧ ၅:၃၁-၃၂; ၂ ကော. ၁၁:၂)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9800" y="3291078"/>
        <a:ext cx="1464726" cy="1517958"/>
      </dsp:txXfrm>
    </dsp:sp>
    <dsp:sp modelId="{B0AE047E-FFA5-49D7-8081-C986E9A33B46}">
      <dsp:nvSpPr>
        <dsp:cNvPr id="0" name=""/>
        <dsp:cNvSpPr/>
      </dsp:nvSpPr>
      <dsp:spPr>
        <a:xfrm>
          <a:off x="3749800" y="2131561"/>
          <a:ext cx="1464726" cy="40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ဗျာဒိတ် ၁၂:၁ ပါအမျိုးသမီးကား မည်သူနည်း။</a:t>
          </a:r>
          <a:endParaRPr lang="es-ES" sz="1400" kern="1200" dirty="0"/>
        </a:p>
      </dsp:txBody>
      <dsp:txXfrm>
        <a:off x="3749800" y="2131561"/>
        <a:ext cx="1464726" cy="401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0C456-F3EF-4683-4BF1-1B735D40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FCB91-1E07-68D3-D5AF-12600CC93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6DD6E7-3D46-E1B2-1160-0FEFA03F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59BD81-04F9-43E8-C37B-B950B65C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3D7E60-07B9-B6A7-6F66-C162305A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0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34A97-46CD-D489-F1A3-8ED758FC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07C591-3175-9298-2C87-9ED733563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A6EDA-032F-6F42-248A-E7B25CA8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8C05EB-678B-784D-D7AB-94BF6A8E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D88AFD-6E71-F7A7-C7FE-DFC4848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3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E17D86-C693-5BA2-4535-2BF8A10A3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FEAE13-17CF-D6B8-ACBE-408E96075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8269BB-2C92-D7CC-E7FF-7CC0F880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96D1E8-F623-0A80-667F-FE8B722D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F8B1BE-A0EB-366A-3AE0-A67F73D4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7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285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84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435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0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415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81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85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51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5995E-396E-F6B5-242F-39727A5E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3BE957-C7D8-4D86-F4B6-8E7EF371B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FD790-6A47-85C5-4444-2271D382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90A56-C33D-494C-296E-0CF7E14E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E946A-22AB-1F35-8005-E4BF43C7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8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881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010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92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B0C1A-D99F-794B-C950-C73B844C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6B75F6-0FFC-8411-A6A2-8C2FB6CD3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99E028-5BAE-921B-9B90-20EE6573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6CF99F-032D-BC09-7E7A-C0AD8C42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E3147-1714-87DA-6FBA-188690F3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1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6CFCD-C735-5E77-BF01-894F7602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81097-1DFB-2803-DD0A-2F6135490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56EBF5-A0ED-55EA-C9E5-039461F2D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7FBC80-2CAC-9B14-D5E6-87F95E29F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5D3478-85DB-6964-C77E-EBA72891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EE58C2-5534-982C-6803-1637E93B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5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DA7FF-C77B-D060-0CE7-C34CEA4D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018C9F-9C04-7FAC-4FF5-AE724B6B0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B79164-F699-B2BA-CD5F-2D7712C38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FE5EB5-B7EA-64D0-2504-8469C17D8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191428-B4C4-29A5-9918-C480339EC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EA16CF-5A91-C63D-2259-AB4331D8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CF9B47-A7F9-5545-32D2-A60381C9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DD75E1-69FD-0480-9EA5-3704A95B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3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2AE26-F1D3-1DF6-2323-1E3B9C0D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522626-37A4-7606-B04F-D5C7C25D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C17CD8-A024-9DC1-8C9D-96816CD3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6CD2DE-DD8A-614A-21C2-72110ED4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6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DD923F-9DEA-F505-99CC-684572BC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B87771-23B8-3105-391F-F0ED4E03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FD7902-89A8-E4F4-EA07-AAAFD9AD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7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3E855-ED4F-F122-DD92-21643C52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316E4B-FC2F-FC67-F2E2-6B8CE4E3E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C37992-6E32-5C0C-0829-58A64A635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A2FA9F-07D2-73A0-7DEE-42012595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37C2AC-0FD8-6C06-00DC-4F307178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7DD742-C9FA-B9F8-DD58-7010C26D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3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52216-9D06-62D3-F807-5E5337B1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30A33C-35C8-89FA-80AE-41F419900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AAF7B3-BAC1-10C7-66FC-97DEE705D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A0094-1B56-47A3-6BA4-EC3BBEE98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26E4-B19B-49B2-BBD7-2FDCCB858034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207840-E05E-F297-A22D-3A002AD7D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02326B-25F5-2E75-152C-C93750B2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C1-5706-4B46-B8C0-71B462F5C5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40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DD044C-8597-CB9F-7698-2407A500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49EE1-E660-18FF-4D3C-0C801A663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EBFF28-8366-A121-4F00-C79F64349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8F26E4-B19B-49B2-BBD7-2FDCCB858034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4F6CD9-322B-DEBC-75AA-C06A1F16C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A6BAD5-7A97-80C2-B5F7-D0654EDC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EF90C1-5706-4B46-B8C0-71B462F5C5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08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05/04/2025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9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3D8F64-FA43-7F05-21F9-733E89B78603}"/>
              </a:ext>
            </a:extLst>
          </p:cNvPr>
          <p:cNvSpPr txBox="1"/>
          <p:nvPr/>
        </p:nvSpPr>
        <p:spPr>
          <a:xfrm>
            <a:off x="4352925" y="123825"/>
            <a:ext cx="7467600" cy="1323439"/>
          </a:xfrm>
          <a:prstGeom prst="rect">
            <a:avLst/>
          </a:prstGeom>
          <a:solidFill>
            <a:srgbClr val="CA4C2A"/>
          </a:solidFill>
          <a:ln w="285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4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အနာဂတိကျမ်းမှအချို့သော အခြေခံမူများ</a:t>
            </a:r>
            <a:endParaRPr kumimoji="0" lang="en" sz="40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8E2D87-D02D-C48F-84C5-B8FF3757E713}"/>
              </a:ext>
            </a:extLst>
          </p:cNvPr>
          <p:cNvSpPr txBox="1"/>
          <p:nvPr/>
        </p:nvSpPr>
        <p:spPr>
          <a:xfrm>
            <a:off x="76726" y="6421993"/>
            <a:ext cx="379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E9B6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1 for April 5, 2025</a:t>
            </a:r>
          </a:p>
        </p:txBody>
      </p:sp>
    </p:spTree>
    <p:extLst>
      <p:ext uri="{BB962C8B-B14F-4D97-AF65-F5344CB8AC3E}">
        <p14:creationId xmlns:p14="http://schemas.microsoft.com/office/powerpoint/2010/main" val="11268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298D7-09A0-644D-FFF7-86E584ECC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EBAA07C-EB44-58E3-34CF-869858BFBCDC}"/>
              </a:ext>
            </a:extLst>
          </p:cNvPr>
          <p:cNvSpPr txBox="1"/>
          <p:nvPr/>
        </p:nvSpPr>
        <p:spPr>
          <a:xfrm>
            <a:off x="2179911" y="1443841"/>
            <a:ext cx="783217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800" b="1" dirty="0">
                <a:solidFill>
                  <a:srgbClr val="000000"/>
                </a:solidFill>
                <a:latin typeface="Constantia" panose="02030602050306030303" pitchFamily="18" charset="0"/>
              </a:rPr>
              <a:t>"လူ၏ဉာဏ်ရည်ဉာဏ်သွေးသည်မည်သို့ပင်တိုးတက်စေကာမူ၊သာ၍ကြီးမြတ်သောအလင်းအတွက်ကျမ်းဂန်များကိုစေ့စေ့စပ်စပ်စဉ်ဆက်မပြတ်ရှာဖွေနေရန်မလို</a:t>
            </a:r>
            <a:r>
              <a:rPr lang="en-US" sz="2800" b="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my-MM" sz="2800" b="1" dirty="0">
                <a:solidFill>
                  <a:srgbClr val="000000"/>
                </a:solidFill>
                <a:latin typeface="Constantia" panose="02030602050306030303" pitchFamily="18" charset="0"/>
              </a:rPr>
              <a:t>အပ်ဟုခေတ္တမျှမတွေးပါနှင့်။ကျွန်ုပ်တို့တစ်ဦးစီအားပရောဖက်ပြုလေ့လာသူအဖြစ်ကျွန်ုပ်တို့တစ်ဦးစီခေါ်ဝေါ်ကြသည်။ဘုရားသခင်သည်ကျွန်ုပ်တို့ထံတင်ပြမည့်မည်သည့်အလင်းတန်းကိုမဆိုပိုင်းခြားသိမြင်နိုင်စေရန်စိတ်ထက်သန်စွာကြည့်ရှုရပါမည်။ထိုအရာသည်သမ္မာတရား၏ အဖြာဖြာကို ရှေ့ဦးစွာ ဖမ်းယူနိုင်စေရန်ဖြစ်သည်။"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B0C446-8B35-345B-28B7-4819DC4C95C4}"/>
              </a:ext>
            </a:extLst>
          </p:cNvPr>
          <p:cNvSpPr txBox="1"/>
          <p:nvPr/>
        </p:nvSpPr>
        <p:spPr>
          <a:xfrm>
            <a:off x="4454624" y="5905703"/>
            <a:ext cx="4977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(Testimonies for the Church, volume 5, page 708)</a:t>
            </a:r>
          </a:p>
        </p:txBody>
      </p:sp>
    </p:spTree>
    <p:extLst>
      <p:ext uri="{BB962C8B-B14F-4D97-AF65-F5344CB8AC3E}">
        <p14:creationId xmlns:p14="http://schemas.microsoft.com/office/powerpoint/2010/main" val="7850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DE9E31-6A14-647F-772A-B29900D05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foto, tabla, diferente, pasto&#10;&#10;El contenido generado por IA puede ser incorrecto.">
            <a:extLst>
              <a:ext uri="{FF2B5EF4-FFF2-40B4-BE49-F238E27FC236}">
                <a16:creationId xmlns:a16="http://schemas.microsoft.com/office/drawing/2014/main" id="{729BAAD6-4505-24A1-A6E8-18CF1358B8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r="72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F76798C-464E-935C-4EEB-162B16A638F4}"/>
              </a:ext>
            </a:extLst>
          </p:cNvPr>
          <p:cNvSpPr txBox="1"/>
          <p:nvPr/>
        </p:nvSpPr>
        <p:spPr>
          <a:xfrm>
            <a:off x="6293121" y="717413"/>
            <a:ext cx="5705476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Myanmar Text" panose="020B0502040204020203" pitchFamily="34" charset="0"/>
              </a:rPr>
              <a:t>'ထာဝရဘုရား​က“ဝါကြွား​သော​သူ​မူကား ငါ​ထာဝရဘုရား​သည် ကမ္ဘာမြေ​ပေါ်တွင်မေတ္တာကရုဏာ​ပြ​သော​ဘုရား​၊တရားမျှတ​သော​ဘုရား​၊ဖြောင့်မတ်​သော​ဘုရား​ဖြစ်၍ ထိုသို့​ပြု​ခြင်း​ကို ငါ​နှစ်သက်​ကြောင်းသိ​နားလည်​ခြင်း​၌​သာ ဝါကြွား​စေ​” ​ဟု မိန့်​တော်မူ​၏​။ '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Myanmar Text" panose="020B0502040204020203" pitchFamily="34" charset="0"/>
              </a:rPr>
              <a:t>ယေရမိအနာဂတ္တိကျမ်း 9:24</a:t>
            </a:r>
          </a:p>
        </p:txBody>
      </p:sp>
    </p:spTree>
    <p:extLst>
      <p:ext uri="{BB962C8B-B14F-4D97-AF65-F5344CB8AC3E}">
        <p14:creationId xmlns:p14="http://schemas.microsoft.com/office/powerpoint/2010/main" val="305188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D2CE15C-A7A7-113B-9FDA-EBC6782C80EE}"/>
              </a:ext>
            </a:extLst>
          </p:cNvPr>
          <p:cNvSpPr txBox="1"/>
          <p:nvPr/>
        </p:nvSpPr>
        <p:spPr>
          <a:xfrm>
            <a:off x="6245157" y="3952875"/>
            <a:ext cx="594684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C30057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စည်းမျဉ်း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3005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C30057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1- မှန်ကန်သောသဘောထားဖြင့်ဖတ်ပါ။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3005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စည်းမျဉ်း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- အဓိကအကြောင်းအရာကို ရှာဖွေပါ။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စည်းမျဉ်း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-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my-MM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"သိပ္ပံပညာကို အသုံးချပါ။“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0">
              <a:spcBef>
                <a:spcPts val="1800"/>
              </a:spcBef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စည်းမျဉ်း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</a:t>
            </a:r>
            <a:r>
              <a:rPr kumimoji="0" lang="my-MM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-</a:t>
            </a:r>
            <a:r>
              <a:rPr kumimoji="0" lang="my-MM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"</a:t>
            </a:r>
            <a:r>
              <a:rPr kumimoji="0" lang="my-MM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ကျယ်ပြန့်သော</a:t>
            </a:r>
            <a:r>
              <a:rPr kumimoji="0" lang="my-MM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နှ</a:t>
            </a:r>
            <a:r>
              <a:rPr lang="my-MM" b="1" dirty="0">
                <a:solidFill>
                  <a:srgbClr val="000000"/>
                </a:solidFill>
              </a:rPr>
              <a:t>စ်</a:t>
            </a:r>
            <a:r>
              <a:rPr kumimoji="0" lang="my-MM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သက်ဆိုင်ရာအခြေအနေအရ။“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စည်းမျဉ်း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  <a:r>
              <a:rPr kumimoji="0" lang="my-MM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-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သင်္ကေတများ၏အဓိပ္ပါယ်။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F10E77-4D3E-7BD0-F6F8-B992C992C903}"/>
              </a:ext>
            </a:extLst>
          </p:cNvPr>
          <p:cNvSpPr txBox="1"/>
          <p:nvPr/>
        </p:nvSpPr>
        <p:spPr>
          <a:xfrm>
            <a:off x="142875" y="151758"/>
            <a:ext cx="7486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သင်္ကေတများ၊မရှင်းလင်းသောစကားစုများ၊နှိုင်းယှဥ်မှုများ၊ပရောဖက်၏အပိုင်း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my-MM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တွင်ထူးဆန်းသောလုပ်ဆောင်ချက်များ...အဲဒါကကျမ်းစာပရောဖက်ပြုချက်နဲ့တူ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 </a:t>
            </a:r>
            <a:r>
              <a:rPr kumimoji="0" lang="my-MM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တယ်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Una persona parado en un cuerpo de agua junto a una oveja&#10;&#10;El contenido generado por IA puede ser incorrecto.">
            <a:extLst>
              <a:ext uri="{FF2B5EF4-FFF2-40B4-BE49-F238E27FC236}">
                <a16:creationId xmlns:a16="http://schemas.microsoft.com/office/drawing/2014/main" id="{8CCEE10D-7707-FA60-B13D-934AA4591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8" r="3748"/>
          <a:stretch/>
        </p:blipFill>
        <p:spPr>
          <a:xfrm>
            <a:off x="7696200" y="171450"/>
            <a:ext cx="4267200" cy="3457337"/>
          </a:xfrm>
          <a:prstGeom prst="snip2DiagRect">
            <a:avLst>
              <a:gd name="adj1" fmla="val 6061"/>
              <a:gd name="adj2" fmla="val 785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98E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F1F94A6-66B9-320C-20A7-B997AA8042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415" y="3827061"/>
            <a:ext cx="1899180" cy="2744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64C3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Texto&#10;&#10;El contenido generado por IA puede ser incorrecto.">
            <a:extLst>
              <a:ext uri="{FF2B5EF4-FFF2-40B4-BE49-F238E27FC236}">
                <a16:creationId xmlns:a16="http://schemas.microsoft.com/office/drawing/2014/main" id="{97ED279D-A70C-C908-743A-54512F58A6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27060"/>
            <a:ext cx="2470161" cy="2744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Imagen que contiene computadora, luz&#10;&#10;El contenido generado por IA puede ser incorrecto.">
            <a:extLst>
              <a:ext uri="{FF2B5EF4-FFF2-40B4-BE49-F238E27FC236}">
                <a16:creationId xmlns:a16="http://schemas.microsoft.com/office/drawing/2014/main" id="{78430202-AEB3-5E3F-799D-DA775C63DC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453" y="6163137"/>
            <a:ext cx="532563" cy="2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E147D58-F806-CB73-15DD-631677947A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453" y="5096343"/>
            <a:ext cx="532563" cy="2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D4E57F-15BA-3AF1-9632-C0597D3346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453" y="5629747"/>
            <a:ext cx="532563" cy="2574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A96E9D3-731D-455B-D42E-281AC0EBE6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453" y="4562940"/>
            <a:ext cx="532563" cy="2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0CCB5FAC-339B-62EF-6654-E6141278C0C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453" y="4029537"/>
            <a:ext cx="532563" cy="257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BA99521-C46D-8C2F-7F5A-37495B60FC36}"/>
              </a:ext>
            </a:extLst>
          </p:cNvPr>
          <p:cNvSpPr txBox="1"/>
          <p:nvPr/>
        </p:nvSpPr>
        <p:spPr>
          <a:xfrm>
            <a:off x="142875" y="2244536"/>
            <a:ext cx="7486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သို့သော် ယင်းကို မှန်ကန်စွာဖတ်ရှုနားလည်သူများသည် ဘုရားသခင်ကို သိကျွမ်းခြင်းတွင် ကြီးပွားပြီး ကောင်းချီးများစွာကို ရရှိကြသည်။ သမ္မာကျမ်းစာပရောဖက်ပြုချက်ကို မှန်ကန်စွာလေ့လာပြီး နားလည်ရန် အဘယ်မူများက ကူညီပေးနိုင်သနည်း။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61541E-6E7B-0CF3-649D-1428CAF8E1DC}"/>
              </a:ext>
            </a:extLst>
          </p:cNvPr>
          <p:cNvSpPr txBox="1"/>
          <p:nvPr/>
        </p:nvSpPr>
        <p:spPr>
          <a:xfrm>
            <a:off x="142875" y="936486"/>
            <a:ext cx="7486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အချို့က၎င်း၏အဓိပ္ပါယ်ကိုနားလည်ရန် မကြိုးစားဝံ့ဘဲ တစ်စုံတစ်ဦးပြောသည်ကို ကျေနပ်ကြသည်။ အခြားသူများသည် စာကြောင်းတစ်ကြောင်း သို့မဟုတ် နှစ်ခုကို အခြေခံ၍ စိတ်ကူးယဉ်ဆန်ဆန် အဓိပ္ပါယ်ဖွင့်ဆိုချက်တစ်ခုကို ဖန်တီးကြသည်။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7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C5675-AB02-AB1E-CE8F-1B7BB2027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1A61556-B4DC-DA77-4203-B87A1E9D3B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587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AE1E64-4561-553B-8D74-2DDD6F876E85}"/>
              </a:ext>
            </a:extLst>
          </p:cNvPr>
          <p:cNvSpPr txBox="1"/>
          <p:nvPr/>
        </p:nvSpPr>
        <p:spPr>
          <a:xfrm>
            <a:off x="0" y="4869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စည်းမျဉ်း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my-MM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1- မှန်ကန်သောသဘောထားဖြင့်ဖတ်ပါ။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62521E-D80A-9A57-0324-B87833316906}"/>
              </a:ext>
            </a:extLst>
          </p:cNvPr>
          <p:cNvSpPr txBox="1"/>
          <p:nvPr/>
        </p:nvSpPr>
        <p:spPr>
          <a:xfrm>
            <a:off x="323850" y="576560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33CC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'အချိန်​နီးကပ်​ပြီ​ဖြစ်၍ ဤ​ပရောဖက်ပြု​ဟောပြော​သော​စကား​ကို ဖတ်ကြား​သော​သူ​နှင့် ဤ​စကား​ကို​ကြားနာ​၍ ၎င်း​တွင်​ရေး​ထား​သော​အရာ​များ​ကို လိုက်နာ​စောင့်ထိန်း​သော​သူ​တို့​သည် မင်္ဂလာရှိ​ကြ​၏။ 'ဗျာဒိတ်ကျမ်း 1:3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CCCC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EF211E-4348-8A03-89A6-466829EA69AA}"/>
              </a:ext>
            </a:extLst>
          </p:cNvPr>
          <p:cNvSpPr txBox="1"/>
          <p:nvPr/>
        </p:nvSpPr>
        <p:spPr>
          <a:xfrm>
            <a:off x="323847" y="1289090"/>
            <a:ext cx="7277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(ဗျာ.၁:၃က)ပရောဖက်ပြုချက်ဖတ်သူတို့အတွက်ကောင်းချီးတစ်ခုရှိသော်လည်း၊ဗျာဒိတ်ကျမ်း၊ဒံယေလ၊ဟေရှာယ၊ဇာခရိစသည်တို့တွင်ပါရှိသောပရောဖက်ပြု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my-MM" b="1" dirty="0">
                <a:solidFill>
                  <a:srgbClr val="000000"/>
                </a:solidFill>
              </a:rPr>
              <a:t>ချက်များကို ဖတ်ရှုခြင်းဖြင့်အနည်းငယ်မျှသာ ကောင်းချီးရသည်ဟုခံစားရသည်။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11F243D-14F7-2567-F1AB-F55FC0B49E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612501"/>
              </p:ext>
            </p:extLst>
          </p:nvPr>
        </p:nvGraphicFramePr>
        <p:xfrm>
          <a:off x="105584" y="3901291"/>
          <a:ext cx="7495365" cy="187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AFDB1B4-615C-80DA-7E5A-2EB886A1820A}"/>
              </a:ext>
            </a:extLst>
          </p:cNvPr>
          <p:cNvSpPr txBox="1"/>
          <p:nvPr/>
        </p:nvSpPr>
        <p:spPr>
          <a:xfrm>
            <a:off x="323848" y="5793641"/>
            <a:ext cx="7277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အချို့သောဖြစ်ရပ်များမည်သို့ပေါ်ပေါက်လာမည်ကိုကျွန်ုပ်၏ရှုထောင့်မှရှင်းပြရန် ပရောဖက်ပြုချက်ကို ဖတ်ခြင်း သို့မဟုတ် ယင်း၌ ဘုရားသခင်၏အသံတော်ကို ရိပ်မိခြင်းမရှိပါက မှန်ကန်သောချဉ်းကပ်မှုမဟုတ်ပါ။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Imagen que contiene persona, mujer, niña, joven&#10;&#10;El contenido generado por IA puede ser incorrecto.">
            <a:extLst>
              <a:ext uri="{FF2B5EF4-FFF2-40B4-BE49-F238E27FC236}">
                <a16:creationId xmlns:a16="http://schemas.microsoft.com/office/drawing/2014/main" id="{62309B21-8699-BC09-1290-624B445E0A2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462" y="1458143"/>
            <a:ext cx="4243384" cy="5256729"/>
          </a:xfrm>
          <a:prstGeom prst="roundRect">
            <a:avLst>
              <a:gd name="adj" fmla="val 841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95250" contourW="76200" prstMaterial="matte">
            <a:bevelT w="63500" h="63500" prst="artDeco"/>
            <a:bevelB/>
            <a:contourClr>
              <a:srgbClr val="3B8A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244AA98-BA44-3490-77F0-666BD5F26E76}"/>
              </a:ext>
            </a:extLst>
          </p:cNvPr>
          <p:cNvSpPr txBox="1"/>
          <p:nvPr/>
        </p:nvSpPr>
        <p:spPr>
          <a:xfrm>
            <a:off x="410604" y="2322342"/>
            <a:ext cx="72771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ဘာကြောင့် ဒီလိုဖြစ်တာလဲ။ ဘာကြောင့်လဲဆိုတော့ သဘောထားမှန်နဲ့ မဖတ်တတ်လို့ပါ။ ယေရှုက “စာဖတ်သူနားလည်ပါစေ” (မဿဲ ၂၄:၁၅၊ ကဘ) ကျွန်ုပ်တို့သည်၎င်းတို့အားနားလည်နိုင်စွမ်းရှိသော်လည်းအချို့သောအခြေအနေများအောက်တွင် ကျွန်ုပ်တို့အား မိန့်တော်မူသည်မှာ၊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510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84B31-E480-4B13-A4B8-9C9F4BB42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8484B31-E480-4B13-A4B8-9C9F4BB42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D5E3AF-31BF-4241-97B5-4E46BDE64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8D5E3AF-31BF-4241-97B5-4E46BDE64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94B71A-B4AE-4842-BF57-FF3639C16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D894B71A-B4AE-4842-BF57-FF3639C16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879674-9F75-4193-8D2E-1A0A6E217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C1879674-9F75-4193-8D2E-1A0A6E217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1A5D07C-42E7-0011-C1E2-3A2E37BBF2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3439"/>
          </a:xfrm>
          <a:prstGeom prst="rect">
            <a:avLst/>
          </a:prstGeom>
          <a:gradFill flip="none" rotWithShape="1">
            <a:gsLst>
              <a:gs pos="0">
                <a:srgbClr val="FEC695"/>
              </a:gs>
              <a:gs pos="79000">
                <a:srgbClr val="CCDDD3"/>
              </a:gs>
              <a:gs pos="88000">
                <a:srgbClr val="AEBBDD"/>
              </a:gs>
            </a:gsLst>
            <a:lin ang="60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33A324-5DE7-4B57-AC61-88DBFF3595E8}"/>
              </a:ext>
            </a:extLst>
          </p:cNvPr>
          <p:cNvSpPr txBox="1"/>
          <p:nvPr/>
        </p:nvSpPr>
        <p:spPr>
          <a:xfrm>
            <a:off x="0" y="723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my-MM" sz="3200" b="1" dirty="0">
                <a:solidFill>
                  <a:srgbClr val="000000"/>
                </a:solidFill>
              </a:rPr>
              <a:t>အဓိကအကြောင်းအရာကို ရှာဖွေပါ။</a:t>
            </a:r>
            <a:endParaRPr kumimoji="0" lang="en" sz="3200" b="1" i="0" u="none" strike="noStrike" kern="1200" cap="none" spc="0" normalizeH="0" baseline="0" noProof="0" dirty="0">
              <a:ln/>
              <a:solidFill>
                <a:srgbClr val="92D050">
                  <a:lumMod val="75000"/>
                </a:srgb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C15BAB-5E74-02EB-3324-A1BDE9A09A68}"/>
              </a:ext>
            </a:extLst>
          </p:cNvPr>
          <p:cNvSpPr txBox="1"/>
          <p:nvPr/>
        </p:nvSpPr>
        <p:spPr>
          <a:xfrm>
            <a:off x="857250" y="608679"/>
            <a:ext cx="1125092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my-MM" b="1" dirty="0">
                <a:solidFill>
                  <a:srgbClr val="9F07C9">
                    <a:lumMod val="75000"/>
                  </a:srgbClr>
                </a:solidFill>
                <a:latin typeface="Comic Sans MS" panose="030F0702030302020204" pitchFamily="66" charset="0"/>
              </a:rPr>
              <a:t>'ခရစ်တော်​ယေရှု​ကို​ယုံကြည်​ခြင်း​အားဖြင့်ကယ်တင်​ခြင်း​သို့​ရောက်​စေ​သည့်​ဉာဏ်ပညာ​ကိုသင့်​အား​ပေး​နိုင်​သော​သမ္မာ​ကျမ်းစာ</a:t>
            </a:r>
            <a:r>
              <a:rPr lang="en-US" b="1" dirty="0">
                <a:solidFill>
                  <a:srgbClr val="9F07C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my-MM" b="1" dirty="0">
                <a:solidFill>
                  <a:srgbClr val="9F07C9">
                    <a:lumMod val="75000"/>
                  </a:srgbClr>
                </a:solidFill>
                <a:latin typeface="Comic Sans MS" panose="030F0702030302020204" pitchFamily="66" charset="0"/>
              </a:rPr>
              <a:t>​နှင့်သင်​သည်​ငယ်ရွယ်​စဉ်​ကပင်ရင်းနှီး​ကျွမ်းဝင်​ခဲ့​သည်​ကို​လည်းကောင်းသင်​သိ​၏။ 'တိမောသေဩဝါဒစာဒုတိယစောင် 3:15</a:t>
            </a:r>
          </a:p>
          <a:p>
            <a:pPr lvl="0"/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9F07C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F96098-3A6D-355C-E028-7E603E72F54B}"/>
              </a:ext>
            </a:extLst>
          </p:cNvPr>
          <p:cNvSpPr txBox="1"/>
          <p:nvPr/>
        </p:nvSpPr>
        <p:spPr>
          <a:xfrm>
            <a:off x="3861881" y="1352434"/>
            <a:ext cx="8330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သူ၏အသိပညာသည် အကန့်အသတ်မရှိသောကြောင့် (ဆာ ၁၃၉:၆; ၁၄၇:၅။) ဘုရားသခင်၏လုပ်ဆောင်ချက်များသည် “ရှာဖွေ၍မရအောင်” ဖြစ်သည်၊ ဆိုလိုသည်မှာ လေ့လာ၍နားလည်ရန် မဖြစ်နိုင်ကြောင်း ဆာလံဆရာက ပေါလုဆိုသည်။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interior, tabla, perro, cubierto&#10;&#10;El contenido generado por IA puede ser incorrecto.">
            <a:extLst>
              <a:ext uri="{FF2B5EF4-FFF2-40B4-BE49-F238E27FC236}">
                <a16:creationId xmlns:a16="http://schemas.microsoft.com/office/drawing/2014/main" id="{4BA1B770-84FC-5702-80CD-6B3FC32D3D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5667" y="2773901"/>
            <a:ext cx="4319082" cy="1631216"/>
          </a:xfrm>
          <a:prstGeom prst="round2DiagRect">
            <a:avLst>
              <a:gd name="adj1" fmla="val 16667"/>
              <a:gd name="adj2" fmla="val 20276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139700" algn="tl" rotWithShape="0">
              <a:srgbClr val="000000"/>
            </a:outerShdw>
          </a:effectLst>
        </p:spPr>
      </p:pic>
      <p:pic>
        <p:nvPicPr>
          <p:cNvPr id="10" name="Imagen 9" descr="Imagen que contiene persona, exterior, edificio, mujer&#10;&#10;El contenido generado por IA puede ser incorrecto.">
            <a:extLst>
              <a:ext uri="{FF2B5EF4-FFF2-40B4-BE49-F238E27FC236}">
                <a16:creationId xmlns:a16="http://schemas.microsoft.com/office/drawing/2014/main" id="{A4925786-A7A1-CBD0-3386-03D3763176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5765" y="4221040"/>
            <a:ext cx="2183191" cy="2444181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agua, tabla, hombre, barco&#10;&#10;El contenido generado por IA puede ser incorrecto.">
            <a:extLst>
              <a:ext uri="{FF2B5EF4-FFF2-40B4-BE49-F238E27FC236}">
                <a16:creationId xmlns:a16="http://schemas.microsoft.com/office/drawing/2014/main" id="{43F239A4-6EFD-1D13-2834-261C64C926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0" y="1429713"/>
            <a:ext cx="3455674" cy="215979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10BFEE4-9A03-07FF-8C16-CF181D20FAE6}"/>
              </a:ext>
            </a:extLst>
          </p:cNvPr>
          <p:cNvSpPr txBox="1"/>
          <p:nvPr/>
        </p:nvSpPr>
        <p:spPr>
          <a:xfrm>
            <a:off x="5116750" y="4483689"/>
            <a:ext cx="69914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ကံကောင်းထောက်မစွာ၊ ဘုရားသခင်သည် ကျွန်ုပ်တို့၏အဆင့်သို့ ဆင်းသက်လာပြီးသူ၏အတွေးများကိုနားလည်နိုင်ရန်ကူညီပေးခဲ့သည်။သမ္မာကျမ်းစာ၊ဘုရားသခင်၏နှုတ်ကပတ်တော်တွင်အရိုးရှင်းဆုံးသော စိတ်သည်ပင် ဘုရားသခင်၏ မေတ္တာတော်နှင့်ကယ်တင်ခြင်က ကျွန်ုပ်တို့ကို ပေးဆောင်သော ကယ်တင်ခြင်း ဖြစ်သည် (၂တိ ၃း၁၅)။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4DEFBB-88D2-B385-F5B4-A24FCB68DAFD}"/>
              </a:ext>
            </a:extLst>
          </p:cNvPr>
          <p:cNvSpPr txBox="1"/>
          <p:nvPr/>
        </p:nvSpPr>
        <p:spPr>
          <a:xfrm>
            <a:off x="3861881" y="2715533"/>
            <a:ext cx="37937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ငါတို့သည်လကိုလက်နှင့်ထိ၍ဘုရားသခင်၏အကြံအစည်ကိုနားလည်ရန် မဖြစ်နိုင်ပေ။ (ဟေရှာယ ၅၅:၉။)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Imagen 17" descr="Humo saliendo de la ciudad&#10;&#10;El contenido generado por IA puede ser incorrecto.">
            <a:extLst>
              <a:ext uri="{FF2B5EF4-FFF2-40B4-BE49-F238E27FC236}">
                <a16:creationId xmlns:a16="http://schemas.microsoft.com/office/drawing/2014/main" id="{3C123008-3FD2-89DD-1B49-C34F9E4669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31" y="3902023"/>
            <a:ext cx="2145359" cy="2860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2A5A89"/>
                </a:gs>
                <a:gs pos="37000">
                  <a:srgbClr val="6FA9DD"/>
                </a:gs>
                <a:gs pos="72000">
                  <a:srgbClr val="EA9D67"/>
                </a:gs>
                <a:gs pos="100000">
                  <a:srgbClr val="9B684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4CD010C-133A-7275-D610-2DDD83E040F1}"/>
              </a:ext>
            </a:extLst>
          </p:cNvPr>
          <p:cNvSpPr txBox="1"/>
          <p:nvPr/>
        </p:nvSpPr>
        <p:spPr>
          <a:xfrm>
            <a:off x="5116750" y="6142561"/>
            <a:ext cx="6991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ကယ်တင်ခြင်းအစီအစဥ်</a:t>
            </a:r>
            <a:r>
              <a:rPr lang="my-MM" sz="2000" b="1">
                <a:solidFill>
                  <a:srgbClr val="000000"/>
                </a:solidFill>
              </a:rPr>
              <a:t>သည်သမ</a:t>
            </a:r>
            <a:r>
              <a:rPr lang="my-MM" sz="2000" b="1" dirty="0">
                <a:solidFill>
                  <a:srgbClr val="000000"/>
                </a:solidFill>
              </a:rPr>
              <a:t>္မာကျမ်းစ</a:t>
            </a:r>
            <a:r>
              <a:rPr lang="my-MM" sz="2000" b="1">
                <a:solidFill>
                  <a:srgbClr val="000000"/>
                </a:solidFill>
              </a:rPr>
              <a:t>ာ၏အဓ</a:t>
            </a:r>
            <a:r>
              <a:rPr lang="my-MM" sz="2000" b="1" dirty="0">
                <a:solidFill>
                  <a:srgbClr val="000000"/>
                </a:solidFill>
              </a:rPr>
              <a:t>ိကအကြောင်းအရာဖြစ်ပြီး ယင်း၌ပါရှိသော ပရောဖက်ပြုချက်များ၏ စင်စစ်ဖြစ်သည်။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6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D27E0D-A974-690E-B6BA-6DE0A7890192}"/>
              </a:ext>
            </a:extLst>
          </p:cNvPr>
          <p:cNvSpPr txBox="1"/>
          <p:nvPr/>
        </p:nvSpPr>
        <p:spPr>
          <a:xfrm>
            <a:off x="0" y="15949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defRPr/>
            </a:pPr>
            <a:r>
              <a:rPr lang="my-MM" sz="3200" b="1" dirty="0">
                <a:solidFill>
                  <a:srgbClr val="00B050"/>
                </a:solidFill>
              </a:rPr>
              <a:t>စည်းမျဉ်း</a:t>
            </a:r>
            <a:r>
              <a:rPr lang="en-US" sz="3200" b="1" dirty="0">
                <a:solidFill>
                  <a:srgbClr val="00B050"/>
                </a:solidFill>
              </a:rPr>
              <a:t> 3</a:t>
            </a:r>
            <a:r>
              <a:rPr lang="my-MM" sz="3200" b="1" dirty="0">
                <a:solidFill>
                  <a:srgbClr val="00B050"/>
                </a:solidFill>
              </a:rPr>
              <a:t>-</a:t>
            </a:r>
            <a:r>
              <a:rPr lang="en" sz="3200" b="1" dirty="0">
                <a:solidFill>
                  <a:srgbClr val="00B050"/>
                </a:solidFill>
              </a:rPr>
              <a:t> </a:t>
            </a:r>
            <a:r>
              <a:rPr lang="my-MM" sz="3200" b="1" dirty="0">
                <a:solidFill>
                  <a:srgbClr val="00B050"/>
                </a:solidFill>
              </a:rPr>
              <a:t>"သိပ္ပံပညာကို အသုံးချပါ။“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61DD4F-14B0-848E-4D3A-4B81BFBDC2E9}"/>
              </a:ext>
            </a:extLst>
          </p:cNvPr>
          <p:cNvSpPr txBox="1"/>
          <p:nvPr/>
        </p:nvSpPr>
        <p:spPr>
          <a:xfrm>
            <a:off x="771524" y="561054"/>
            <a:ext cx="10648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92D050">
                    <a:lumMod val="50000"/>
                  </a:srgbClr>
                </a:solidFill>
                <a:latin typeface="Comic Sans MS" panose="030F0702030302020204" pitchFamily="66" charset="0"/>
              </a:rPr>
              <a:t>'အို ဒံယေလ​၊ သင်​မူကား နောက်ဆုံး​ကာလ​တိုင်အောင် ဤ​စကား​တို့​ကို လျှို့ဝှက်​ထား​လော့​၊ ဤ​စာစောင်​ကို တံဆိပ်ခတ်​ထား​လော့​။ လူ​အများ​တို့​မူကား လှည့်လည်​ရှာဖွေ​၍ အသိပညာ​တိုးပွား​ကြ​လိမ့်မည်​”​ဟု ငါ့​အား ပြောပြ​၏​။ 'ဒံယေလအနာဂတ္တိကျမ်း 12:4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92D050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CA1E69-70F1-96B7-CD03-B0B4F7FF58D1}"/>
              </a:ext>
            </a:extLst>
          </p:cNvPr>
          <p:cNvSpPr txBox="1"/>
          <p:nvPr/>
        </p:nvSpPr>
        <p:spPr>
          <a:xfrm>
            <a:off x="217980" y="1265753"/>
            <a:ext cx="9791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စာအုပ်ကို တံဆိပ်ခတ်ရန် - ၎င်း၏အကြောင်းအရာများကို ဖုံးကွယ်ရန် - အဆုံးကာလတိုင်အောင် ဒံယေလသည်၎င်းကိုနားလည်ရန်လိုအပ်သောအသိပညာကိုရှာဖွေရန်သိပ္ပံပညာရှာဖွေမှုတိုးလာခြင်းအကြောင်းပြောပြခဲ့သည် (ဒံ. ၁၂:၄။)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caja&#10;&#10;El contenido generado por IA puede ser incorrecto.">
            <a:extLst>
              <a:ext uri="{FF2B5EF4-FFF2-40B4-BE49-F238E27FC236}">
                <a16:creationId xmlns:a16="http://schemas.microsoft.com/office/drawing/2014/main" id="{999ED272-5113-C4C3-B8A0-7A8C9867B0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9762" y="1330495"/>
            <a:ext cx="2071263" cy="2313996"/>
          </a:xfrm>
          <a:prstGeom prst="rect">
            <a:avLst/>
          </a:prstGeom>
          <a:ln w="5715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6107BC6B-204C-0B92-0966-AC8867C9771C}"/>
              </a:ext>
            </a:extLst>
          </p:cNvPr>
          <p:cNvGrpSpPr/>
          <p:nvPr/>
        </p:nvGrpSpPr>
        <p:grpSpPr>
          <a:xfrm>
            <a:off x="8572600" y="3825968"/>
            <a:ext cx="3413681" cy="2487283"/>
            <a:chOff x="8572600" y="3825968"/>
            <a:chExt cx="3413681" cy="2487283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59536AF-CD0D-7035-24D0-02F72B8C4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5133" y="3825968"/>
              <a:ext cx="3408614" cy="24872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aphicFrame>
          <p:nvGraphicFramePr>
            <p:cNvPr id="9" name="Diagrama 8">
              <a:extLst>
                <a:ext uri="{FF2B5EF4-FFF2-40B4-BE49-F238E27FC236}">
                  <a16:creationId xmlns:a16="http://schemas.microsoft.com/office/drawing/2014/main" id="{9CA59C64-8C2F-8A29-4EE7-D3FEC00EEEB6}"/>
                </a:ext>
              </a:extLst>
            </p:cNvPr>
            <p:cNvGraphicFramePr/>
            <p:nvPr/>
          </p:nvGraphicFramePr>
          <p:xfrm>
            <a:off x="8572600" y="3847829"/>
            <a:ext cx="3413681" cy="5490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AFADF6F-B2DB-F739-FDE2-68840836691D}"/>
                </a:ext>
              </a:extLst>
            </p:cNvPr>
            <p:cNvSpPr txBox="1"/>
            <p:nvPr/>
          </p:nvSpPr>
          <p:spPr>
            <a:xfrm>
              <a:off x="9520683" y="5856443"/>
              <a:ext cx="149806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Daniel 7:25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74E2A5B-8C2C-4848-9CD2-4A80A28425ED}"/>
              </a:ext>
            </a:extLst>
          </p:cNvPr>
          <p:cNvSpPr txBox="1"/>
          <p:nvPr/>
        </p:nvSpPr>
        <p:spPr>
          <a:xfrm>
            <a:off x="2266950" y="6015032"/>
            <a:ext cx="992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000000"/>
                </a:solidFill>
              </a:rPr>
              <a:t>ကျွန်ုပ်တို့အားနားလည်ရန်လိုအပ်သောသိပ္ပံပညာကိုပေးဆောင်ရန် </a:t>
            </a:r>
          </a:p>
          <a:p>
            <a:pPr lvl="0">
              <a:defRPr/>
            </a:pPr>
            <a:r>
              <a:rPr lang="my-MM" b="1" dirty="0">
                <a:solidFill>
                  <a:srgbClr val="000000"/>
                </a:solidFill>
              </a:rPr>
              <a:t>ပရောဖက်ပြုချက်၏ အာဘော်အား တောင်းဆိုကြပါစို့။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D93437E-F69D-DAED-647D-BF98D4ED4FEB}"/>
              </a:ext>
            </a:extLst>
          </p:cNvPr>
          <p:cNvSpPr txBox="1"/>
          <p:nvPr/>
        </p:nvSpPr>
        <p:spPr>
          <a:xfrm>
            <a:off x="2274144" y="3368147"/>
            <a:ext cx="62887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၁၇၉၈ တွင်၊ နပိုလီယံသည် ရာစုနှစ်များကြာအောင် ၎င်း၏ သံမဏိအာဏာကိုချုပ်ကိုင်ထားခဲ့သောပုပ်ရဟန်းမင်း၏လက်အောက်ခံအဖြစ်အဆုံးသတ်သောအခါ၊အများစုကဒံယေလ၏ပရောဖက်ပြုချက်များပြည့်စုံခြင်းဟုမြင်ကြသည်။ဘုရားသခင်သည်ဒံယေလကျမ်းကိုလုံးလုံးလျားလျားဖွင့်ခဲ့ပြီး၎င်းကိုနားလည်ရန်လိုအပ်သောအသိပညာကိုပေးဆောင်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6" name="Imagen 15" descr="Imagen que contiene persona, edificio, ropa, hombre&#10;&#10;El contenido generado por IA puede ser incorrecto.">
            <a:extLst>
              <a:ext uri="{FF2B5EF4-FFF2-40B4-BE49-F238E27FC236}">
                <a16:creationId xmlns:a16="http://schemas.microsoft.com/office/drawing/2014/main" id="{61AEBF5A-2E79-9DAD-12DB-8EDAB584931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324" y="3651831"/>
            <a:ext cx="1941865" cy="2835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9D0BC0C-9A04-23D1-29E6-DDE737FDC734}"/>
              </a:ext>
            </a:extLst>
          </p:cNvPr>
          <p:cNvSpPr txBox="1"/>
          <p:nvPr/>
        </p:nvSpPr>
        <p:spPr>
          <a:xfrm>
            <a:off x="217980" y="2316950"/>
            <a:ext cx="97917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သခင်ယေရှုလူ့ဇာတိခံယူသောအခါ၊ဤတံဆိပ်သည်ကျိုးစပြုလာသည်။ဒံယေလ၏ပရောဖက်ပြုချက်အချို့ကို ယခုနားလည်သဘောပေါက်နိုင်ပြီ (မ. ၂၄:၁၅။) နောက်ပိုင်းတွင် ၎င်းတို့ကို “တံဆိပ်ခတ်မထားသော” စာအုပ်တွင် ရေးသားထားသော အခြားပရောဖက်ပြုချက်များဖြင့် ဖြည့်စွက်ခဲ့သည်– ဗျာဒိတ် (ဗျာ. ၂၂:၁၀)။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B1176A-1C1A-721C-A945-E5D645FB151E}"/>
              </a:ext>
            </a:extLst>
          </p:cNvPr>
          <p:cNvSpPr txBox="1"/>
          <p:nvPr/>
        </p:nvSpPr>
        <p:spPr>
          <a:xfrm>
            <a:off x="2266950" y="5034897"/>
            <a:ext cx="62887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ထိုအချိန်မှစ၍ ပရောဖက်ပြုချက်များကို ပိုမိုနားလည်လာရုံသာမက အခြားသောအကြောင်းအရာများ(ဥပမာဥပုသ်နေ့၊သို့မဟုတ်သေလွန်သူများ၏အခြေအနေ)ကိုလည်းမှန်ကန်စွာနားလည်လာပြန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8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036AF4-4C9F-C81F-D7B1-F817C37B4EA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srgbClr val="000000"/>
                </a:solidFill>
              </a:rPr>
              <a:t>"ကျယ်ပြန့်သောနှစ်သက်ဆိုင်ရာအခြေအနေအရ။“</a:t>
            </a:r>
            <a:endParaRPr kumimoji="0" lang="en" sz="3200" b="1" i="0" u="none" strike="noStrike" kern="1200" cap="none" spc="300" normalizeH="0" baseline="0" noProof="0" dirty="0">
              <a:ln w="0"/>
              <a:gradFill>
                <a:gsLst>
                  <a:gs pos="0">
                    <a:srgbClr val="9F07C9">
                      <a:lumMod val="50000"/>
                    </a:srgbClr>
                  </a:gs>
                  <a:gs pos="50000">
                    <a:srgbClr val="9F07C9"/>
                  </a:gs>
                  <a:gs pos="100000">
                    <a:srgbClr val="9F07C9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4EB1B7-D472-5B3C-FD4B-404893EE9602}"/>
              </a:ext>
            </a:extLst>
          </p:cNvPr>
          <p:cNvSpPr txBox="1"/>
          <p:nvPr/>
        </p:nvSpPr>
        <p:spPr>
          <a:xfrm>
            <a:off x="203368" y="705959"/>
            <a:ext cx="11785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E145B">
                    <a:lumMod val="75000"/>
                  </a:srgbClr>
                </a:solidFill>
                <a:latin typeface="Comic Sans MS" panose="030F0702030302020204" pitchFamily="66" charset="0"/>
              </a:rPr>
              <a:t>'ထို့နောက် ကိုယ်တော်​သည် မောရှေ​နှင့်​ပရောဖက်​အပေါင်း​တို့​၏​ကျမ်း​များ​မှ​အစပြု​၍ ကျမ်းစာ​တစ်ခုလုံး​တွင် မိမိ​နှင့်​ပတ်သက်၍ ရေး​ထား​သည့်​အကြောင်းအရာ​တို့​ကို သူ​တို့​အား ရှင်းပြ​တော်မူ​၏။ 'ရှင်လုကာခရစ်ဝင် 24:27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E145B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BC63B9-2618-ED4D-9B71-1089B7119820}"/>
              </a:ext>
            </a:extLst>
          </p:cNvPr>
          <p:cNvSpPr txBox="1"/>
          <p:nvPr/>
        </p:nvSpPr>
        <p:spPr>
          <a:xfrm>
            <a:off x="3564646" y="1422141"/>
            <a:ext cx="856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သီးခြားစွာပရောဖက်ပြုချက်များကို ဖတ်ရှုခြင်းသည် ၎င်းတို့၏ စစ်မှန်သော အဓိပ္ပာယ်နှင့် ဝေးကွာသော အံ့ဖွယ်သော အဓိပ္ပာယ်ဖွင့်ဆိုချက်များကိုသာ ဖြစ်ပေါ်စေမည်ဖြစ်သည်။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15105795-4722-AE4F-580C-8DE851E59E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12" y="4198500"/>
            <a:ext cx="3343072" cy="2507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Texto, Carta&#10;&#10;El contenido generado por IA puede ser incorrecto.">
            <a:extLst>
              <a:ext uri="{FF2B5EF4-FFF2-40B4-BE49-F238E27FC236}">
                <a16:creationId xmlns:a16="http://schemas.microsoft.com/office/drawing/2014/main" id="{2A9C2C9D-1D4C-94B5-CA9D-33D8F9EF4F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68" y="1514223"/>
            <a:ext cx="3273560" cy="2455171"/>
          </a:xfrm>
          <a:prstGeom prst="snip2DiagRect">
            <a:avLst>
              <a:gd name="adj1" fmla="val 1545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Texto&#10;&#10;El contenido generado por IA puede ser incorrecto.">
            <a:extLst>
              <a:ext uri="{FF2B5EF4-FFF2-40B4-BE49-F238E27FC236}">
                <a16:creationId xmlns:a16="http://schemas.microsoft.com/office/drawing/2014/main" id="{1BE76776-5DCB-2220-0EE0-1F4DDA5911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988" y="4115004"/>
            <a:ext cx="3454400" cy="2590800"/>
          </a:xfrm>
          <a:prstGeom prst="snip2DiagRect">
            <a:avLst>
              <a:gd name="adj1" fmla="val 18398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1722620-A1EA-0410-5882-90971CC94586}"/>
              </a:ext>
            </a:extLst>
          </p:cNvPr>
          <p:cNvSpPr txBox="1"/>
          <p:nvPr/>
        </p:nvSpPr>
        <p:spPr>
          <a:xfrm>
            <a:off x="3564646" y="4078898"/>
            <a:ext cx="48497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ထည့်သွင်းစဉ်းစားရမည့်နောက်ထပ်အချက်မှာဆက်စပ်အကြောင်းအရာ၊ ဆိုလိုသည်မှာ လေ့လာနေသည့် စာသားနှင့်ပတ်၀န်းကျင်ရှိအကြောင်းအရာဖြစ်သည်။ ရှေ့ရောနောက်ရော စာသားတွေက ဘာပြောသလဲ။ ဘယ်သူရေးတယ်၊ ဘယ်အချိန်၊ ဘာကြောင့်လဲ။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9CAEFB-0BCA-337A-AE67-A6E5A49BBAB9}"/>
              </a:ext>
            </a:extLst>
          </p:cNvPr>
          <p:cNvSpPr txBox="1"/>
          <p:nvPr/>
        </p:nvSpPr>
        <p:spPr>
          <a:xfrm>
            <a:off x="3564646" y="2744297"/>
            <a:ext cx="8627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အပိုင်းတစ်ပိုင်း (ဥပမာ၊ ပရောဖက်ပြုချက်) တစ်ခုတည်းကိုယူ၍ ထိုအပိုင်းကိုအခြေခံ၍ ကောက်ချက်ဆွဲခြင်းသည်ဘုရားသခင့်နှုတ်ကပါဌ်တော်ကိုလေ့လာရန်မှားယွင်းသောနည်းလမ်း ဖြစ်သည်။မှန်ကန်သောချဉ်းကပ်နည်းမှာသမ္မာကျမ်းစာ၏အစိတ်အပိုင်းအမျိုးမျိုးတွင်တူညီသောအကြောင်းအရာကိုဖော်ပြသည့် ဤကျမ်းချက်များကို အခြားသူများနှင့် နှိုင်းယှဉ်ရန်ဖြစ်သည်။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104DBD-22E2-1C9D-56FD-FC031A7DBC7D}"/>
              </a:ext>
            </a:extLst>
          </p:cNvPr>
          <p:cNvSpPr txBox="1"/>
          <p:nvPr/>
        </p:nvSpPr>
        <p:spPr>
          <a:xfrm>
            <a:off x="3564646" y="2086804"/>
            <a:ext cx="8627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သမ္မာကျမ်းစာကို လုံးလုံးလျားလျား လေ့လာရန် ကျွန်ုပ်တို့အား ယေရှု သွန်သင်ပေးခဲ့သည် (လုကာ ၂၄:၂၇)။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744049-3BD2-D748-ED44-321B6C639095}"/>
              </a:ext>
            </a:extLst>
          </p:cNvPr>
          <p:cNvSpPr txBox="1"/>
          <p:nvPr/>
        </p:nvSpPr>
        <p:spPr>
          <a:xfrm>
            <a:off x="3564646" y="5721276"/>
            <a:ext cx="48497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အကြောင်းအရာတစ်ခုကို အဓိပ္ပာယ်ဖွင့်ဆိုခြင်းက သင်အလိုရှိရာကို ပြောနိုင်သော်လည်း ကျွန်ုပ်တို့ကို သွန်သင်ပေးလိုသော အမှန်တရားမဟုတ်ပေ။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916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A9BA52-1A1D-2592-8492-37269D34D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83B3839F-3FF3-7360-F2B0-C86287849A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23672"/>
          </a:xfrm>
          <a:prstGeom prst="rect">
            <a:avLst/>
          </a:prstGeom>
          <a:blipFill>
            <a:blip r:embed="rId3" cstate="hqprint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4EB6C1-D62D-AB58-10D9-B32C23657CEB}"/>
              </a:ext>
            </a:extLst>
          </p:cNvPr>
          <p:cNvSpPr txBox="1"/>
          <p:nvPr/>
        </p:nvSpPr>
        <p:spPr>
          <a:xfrm>
            <a:off x="-2" y="7116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schemeClr val="bg1"/>
                </a:solidFill>
              </a:rPr>
              <a:t>သင်္ကေတများ၏အဓိပ္ပါယ်။</a:t>
            </a:r>
            <a:endParaRPr kumimoji="0" lang="en" sz="3200" b="1" i="0" u="none" strike="noStrike" kern="1200" cap="none" spc="0" normalizeH="0" baseline="0" noProof="0" dirty="0">
              <a:ln w="10160">
                <a:solidFill>
                  <a:srgbClr val="9F07C9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612E3A-1127-A347-72B2-A8A097727F88}"/>
              </a:ext>
            </a:extLst>
          </p:cNvPr>
          <p:cNvSpPr txBox="1"/>
          <p:nvPr/>
        </p:nvSpPr>
        <p:spPr>
          <a:xfrm>
            <a:off x="1" y="58285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DDB0"/>
                </a:solidFill>
                <a:effectLst>
                  <a:glow rad="127000">
                    <a:srgbClr val="56543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'ငါ​၏​လက်ယာ​လက်​တွင် သင်​မြင်​ရ​သော ကြယ်​ခုနစ်​လုံး​နှင့်​ရွှေ​ဆီမီးခုံ​ခုနစ်​ခု​တို့​၏​လျှို့ဝှက်​နက်နဲ​သော​အဓိပ္ပာယ်​မှာ ကြယ်​ခုနစ်​လုံး​သည် အသင်းတော်​ခုနစ်​ပါး​၏​စေတမန်​များ​ဖြစ်​ကြ​ပြီး ဆီမီးခုံ​ခုနစ်​ခု​သည် အသင်းတော်​ခုနစ်​ပါး​ဖြစ်​ကြ​၏။'ဗျာဒိတ်ကျမ်း 1:20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A3C299-906F-32F6-B8FA-ED4844EB9CE2}"/>
              </a:ext>
            </a:extLst>
          </p:cNvPr>
          <p:cNvSpPr txBox="1"/>
          <p:nvPr/>
        </p:nvSpPr>
        <p:spPr>
          <a:xfrm>
            <a:off x="190500" y="1523672"/>
            <a:ext cx="651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ကျမ်းစာပရောဖက်ပြုချက်များသည် သင်္ကေတများနှင့် ရုပ်ပုံများဖြင့် ပြည့်နေသည်။ အချို့ကိစ္စများတွင်၊ ပရောဖက်ပြုချက်ကိုယ်တိုင်က ၎င်း၏အဓိပ္ပာယ်ကို ကျွန်ုပ်တို့အားပြောပြသည် (ဒံ. ၈:၂၀; ဗျာ. ၁:၂၀။) သို့ရာတွင်၊ ကိစ္စအများစုတွင် ၎င်း၏အဓိပ္ပာယ်ကို မရှင်းပြပါ။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F964D9-254D-8F8E-EF6C-1C305143FDC1}"/>
              </a:ext>
            </a:extLst>
          </p:cNvPr>
          <p:cNvSpPr txBox="1"/>
          <p:nvPr/>
        </p:nvSpPr>
        <p:spPr>
          <a:xfrm>
            <a:off x="0" y="6443692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ပရောဖက်ပြုချက်များကို ရှာဖွေသူတိုင်း နားလည်နိုင်စေရန် ဘုရားသခင် သေချာစေတော်မူပြီ။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4BA8766-805E-EA2F-CD52-37991D119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9042098"/>
              </p:ext>
            </p:extLst>
          </p:nvPr>
        </p:nvGraphicFramePr>
        <p:xfrm>
          <a:off x="6705600" y="1523672"/>
          <a:ext cx="5295900" cy="4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tabla, pastel, pequeño, café&#10;&#10;El contenido generado por IA puede ser incorrecto.">
            <a:extLst>
              <a:ext uri="{FF2B5EF4-FFF2-40B4-BE49-F238E27FC236}">
                <a16:creationId xmlns:a16="http://schemas.microsoft.com/office/drawing/2014/main" id="{8A53602C-10BB-C02B-02EE-C04921616DE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86" y="3891874"/>
            <a:ext cx="3769560" cy="251371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DDB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3ED47C7-9356-18ED-9811-224458BDF1D1}"/>
              </a:ext>
            </a:extLst>
          </p:cNvPr>
          <p:cNvSpPr txBox="1"/>
          <p:nvPr/>
        </p:nvSpPr>
        <p:spPr>
          <a:xfrm>
            <a:off x="4097371" y="3896025"/>
            <a:ext cx="25304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ဤသင်္ကေတများကို နားလည်ရန်၊ အလားတူ အယူအဆများသို့မ ဟုတ်သင်္ကေတများကို အသုံးပြုသည့်သမ္မာကျမ်းစာ၏အခြားအစိတ်အပိုင်းများကိုလှည့်ကြည့်ရပါ မည်။ဥပမာအချို့ကို ကြည့်ကြပါစို့။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4143ED-BB0A-E6D9-E7EF-CA88E8C62502}"/>
              </a:ext>
            </a:extLst>
          </p:cNvPr>
          <p:cNvSpPr txBox="1"/>
          <p:nvPr/>
        </p:nvSpPr>
        <p:spPr>
          <a:xfrm>
            <a:off x="199885" y="2823561"/>
            <a:ext cx="65057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ဒီပုံတွေကို ယူဖို့ကြိုးစားတာဟာ အဓိပ္ပါယ်မဲ့ပါတယ်။ ယေရှုသည် သူ၏ပါးစပ်မှထွက်သော ထက်ထက်၊ အသွားနှစ်ဘက်ဓားမရှိ (ဗျာ၊ ၁း၁၆)။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4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5173C-2001-4586-8D1C-21D4B3EA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E65173C-2001-4586-8D1C-21D4B3EA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E65173C-2001-4586-8D1C-21D4B3EA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E65173C-2001-4586-8D1C-21D4B3EA4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F4D1EE-ACE5-4E83-AD1D-C8B7BFA43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FF4D1EE-ACE5-4E83-AD1D-C8B7BFA43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F4D1EE-ACE5-4E83-AD1D-C8B7BFA43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1FF4D1EE-ACE5-4E83-AD1D-C8B7BFA43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32DE6-09D9-4074-BE90-2F8ECA37F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32DE6-09D9-4074-BE90-2F8ECA37F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32DE6-09D9-4074-BE90-2F8ECA37F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32DE6-09D9-4074-BE90-2F8ECA37F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C97A11-DC75-4E4C-9D10-4DB73DC95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0C97A11-DC75-4E4C-9D10-4DB73DC95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A0C97A11-DC75-4E4C-9D10-4DB73DC95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A0C97A11-DC75-4E4C-9D10-4DB73DC95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689486-7555-491D-B2D6-B350D7255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25689486-7555-491D-B2D6-B350D7255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25689486-7555-491D-B2D6-B350D7255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25689486-7555-491D-B2D6-B350D7255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4C1931-1163-4A19-ACB3-C7EDAF0B2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04C1931-1163-4A19-ACB3-C7EDAF0B2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04C1931-1163-4A19-ACB3-C7EDAF0B2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04C1931-1163-4A19-ACB3-C7EDAF0B2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9C8843-A26B-4E8D-8C1F-B9AADC303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769C8843-A26B-4E8D-8C1F-B9AADC303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769C8843-A26B-4E8D-8C1F-B9AADC303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769C8843-A26B-4E8D-8C1F-B9AADC303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AF40B5-688C-4275-837A-2D02FC3D3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C2AF40B5-688C-4275-837A-2D02FC3D3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C2AF40B5-688C-4275-837A-2D02FC3D3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2AF40B5-688C-4275-837A-2D02FC3D3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5AF5FD-DB95-47C3-A01B-1517888C5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C5AF5FD-DB95-47C3-A01B-1517888C5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1C5AF5FD-DB95-47C3-A01B-1517888C5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1C5AF5FD-DB95-47C3-A01B-1517888C5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9E129-E0F9-474A-A78C-02FA87028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8619E129-E0F9-474A-A78C-02FA87028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8619E129-E0F9-474A-A78C-02FA87028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8619E129-E0F9-474A-A78C-02FA87028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AE047E-FFA5-49D7-8081-C986E9A3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0AE047E-FFA5-49D7-8081-C986E9A3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0AE047E-FFA5-49D7-8081-C986E9A3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B0AE047E-FFA5-49D7-8081-C986E9A33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2ED269-583F-46C7-866E-E53B6C3E9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992ED269-583F-46C7-866E-E53B6C3E9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992ED269-583F-46C7-866E-E53B6C3E9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992ED269-583F-46C7-866E-E53B6C3E9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2" grpId="0">
        <p:bldSub>
          <a:bldDgm bld="one"/>
        </p:bldSub>
      </p:bldGraphic>
      <p:bldP spid="1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4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4695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10</cp:revision>
  <dcterms:created xsi:type="dcterms:W3CDTF">2025-03-23T09:07:14Z</dcterms:created>
  <dcterms:modified xsi:type="dcterms:W3CDTF">2025-04-05T01:38:36Z</dcterms:modified>
</cp:coreProperties>
</file>