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</p:sldMasterIdLst>
  <p:notesMasterIdLst>
    <p:notesMasterId r:id="rId16"/>
  </p:notesMasterIdLst>
  <p:sldIdLst>
    <p:sldId id="286" r:id="rId4"/>
    <p:sldId id="277" r:id="rId5"/>
    <p:sldId id="288" r:id="rId6"/>
    <p:sldId id="289" r:id="rId7"/>
    <p:sldId id="290" r:id="rId8"/>
    <p:sldId id="260" r:id="rId9"/>
    <p:sldId id="261" r:id="rId10"/>
    <p:sldId id="262" r:id="rId11"/>
    <p:sldId id="284" r:id="rId12"/>
    <p:sldId id="264" r:id="rId13"/>
    <p:sldId id="285" r:id="rId14"/>
    <p:sldId id="280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>
        <p:scale>
          <a:sx n="82" d="100"/>
          <a:sy n="82" d="100"/>
        </p:scale>
        <p:origin x="56" y="4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10" Type="http://schemas.openxmlformats.org/officeDocument/2006/relationships/slide" Target="slides/slide7.xml"/><Relationship Id="rId19" Type="http://schemas.openxmlformats.org/officeDocument/2006/relationships/theme" Target="theme/theme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/Relationships>
</file>

<file path=ppt/diagrams/_rels/data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_rels/drawing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image" Target="../media/image55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063C572-467D-412D-B532-06F4B299366C}" type="doc">
      <dgm:prSet loTypeId="urn:microsoft.com/office/officeart/2005/8/layout/process1" loCatId="process" qsTypeId="urn:microsoft.com/office/officeart/2005/8/quickstyle/simple5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F96FD738-BEF2-450F-9C4E-800FE61A6A16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20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သို့သော်သင့်အိမ်ထောင်ဖက်ကိုခွင့်လွှတ်ပါ။</a:t>
          </a:r>
          <a:endParaRPr lang="en-US" sz="20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4215-A975-4D3D-9C37-CE370AFCB880}" type="parTrans" cxnId="{D892A9EB-664A-4E39-8D7A-4435701A71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84F97-9D0F-4C92-8452-7F5396C777EA}" type="sibTrans" cxnId="{D892A9EB-664A-4E39-8D7A-4435701A7108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A239C-8A24-4CDC-8D31-A69100F65CE1}">
      <dgm:prSet custT="1"/>
      <dgm:spPr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hade val="15000"/>
                <a:satMod val="180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hade val="45000"/>
                <a:satMod val="170000"/>
              </a:schemeClr>
            </a:gs>
            <a:gs pos="70000">
              <a:schemeClr val="accent5">
                <a:hueOff val="-4499993"/>
                <a:satOff val="49997"/>
                <a:lumOff val="1"/>
                <a:alphaOff val="0"/>
                <a:tint val="99000"/>
                <a:shade val="65000"/>
                <a:satMod val="155000"/>
              </a:schemeClr>
            </a:gs>
            <a:gs pos="100000">
              <a:srgbClr val="EAA408"/>
            </a:gs>
          </a:gsLst>
        </a:gradFill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 ကျွန်ုပ်တို့အားခွင့်</a:t>
          </a:r>
          <a:r>
            <a:rPr lang="en-US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လွှတ်တော်မူသကဲ့သို့၊</a:t>
          </a:r>
          <a:endParaRPr lang="en-US" sz="18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159DF-C746-41F5-A6E8-1B0ABED57CE8}" type="par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17F30-D697-4831-99D7-D216526B0A0A}" type="sib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72525-6EA7-476A-9B17-800286624BA0}" type="pres">
      <dgm:prSet presAssocID="{7063C572-467D-412D-B532-06F4B299366C}" presName="Name0" presStyleCnt="0">
        <dgm:presLayoutVars>
          <dgm:dir/>
          <dgm:resizeHandles val="exact"/>
        </dgm:presLayoutVars>
      </dgm:prSet>
      <dgm:spPr/>
    </dgm:pt>
    <dgm:pt modelId="{9C1DD92A-BABB-491D-BFAF-627C0D296025}" type="pres">
      <dgm:prSet presAssocID="{F96FD738-BEF2-450F-9C4E-800FE61A6A16}" presName="node" presStyleLbl="node1" presStyleIdx="0" presStyleCnt="2">
        <dgm:presLayoutVars>
          <dgm:bulletEnabled val="1"/>
        </dgm:presLayoutVars>
      </dgm:prSet>
      <dgm:spPr/>
    </dgm:pt>
    <dgm:pt modelId="{D6D711D7-337A-46AC-912D-90911E92751D}" type="pres">
      <dgm:prSet presAssocID="{A7384F97-9D0F-4C92-8452-7F5396C777EA}" presName="sibTrans" presStyleLbl="sibTrans2D1" presStyleIdx="0" presStyleCnt="1"/>
      <dgm:spPr/>
    </dgm:pt>
    <dgm:pt modelId="{3EFC3F3C-813B-45E4-9297-E8783091BB88}" type="pres">
      <dgm:prSet presAssocID="{A7384F97-9D0F-4C92-8452-7F5396C777EA}" presName="connectorText" presStyleLbl="sibTrans2D1" presStyleIdx="0" presStyleCnt="1"/>
      <dgm:spPr/>
    </dgm:pt>
    <dgm:pt modelId="{A3536089-3679-4FD6-B1CC-0518BFEF3D2F}" type="pres">
      <dgm:prSet presAssocID="{6F0A239C-8A24-4CDC-8D31-A69100F65CE1}" presName="node" presStyleLbl="node1" presStyleIdx="1" presStyleCnt="2">
        <dgm:presLayoutVars>
          <dgm:bulletEnabled val="1"/>
        </dgm:presLayoutVars>
      </dgm:prSet>
      <dgm:spPr/>
    </dgm:pt>
  </dgm:ptLst>
  <dgm:cxnLst>
    <dgm:cxn modelId="{38E35619-49E7-40C7-B531-B1380B9B7DD8}" type="presOf" srcId="{F96FD738-BEF2-450F-9C4E-800FE61A6A16}" destId="{9C1DD92A-BABB-491D-BFAF-627C0D296025}" srcOrd="0" destOrd="0" presId="urn:microsoft.com/office/officeart/2005/8/layout/process1"/>
    <dgm:cxn modelId="{07F86C1E-1E08-4DB5-99C2-2BFDFDA8D8D9}" type="presOf" srcId="{6F0A239C-8A24-4CDC-8D31-A69100F65CE1}" destId="{A3536089-3679-4FD6-B1CC-0518BFEF3D2F}" srcOrd="0" destOrd="0" presId="urn:microsoft.com/office/officeart/2005/8/layout/process1"/>
    <dgm:cxn modelId="{2F01A75D-E77F-4EFB-89CF-895F32E0EF31}" type="presOf" srcId="{7063C572-467D-412D-B532-06F4B299366C}" destId="{E7472525-6EA7-476A-9B17-800286624BA0}" srcOrd="0" destOrd="0" presId="urn:microsoft.com/office/officeart/2005/8/layout/process1"/>
    <dgm:cxn modelId="{B399184B-2019-4D8A-B756-552A5C254116}" type="presOf" srcId="{A7384F97-9D0F-4C92-8452-7F5396C777EA}" destId="{D6D711D7-337A-46AC-912D-90911E92751D}" srcOrd="0" destOrd="0" presId="urn:microsoft.com/office/officeart/2005/8/layout/process1"/>
    <dgm:cxn modelId="{4FB0B08C-2101-449C-BCEC-7D7FC3C2195C}" srcId="{7063C572-467D-412D-B532-06F4B299366C}" destId="{6F0A239C-8A24-4CDC-8D31-A69100F65CE1}" srcOrd="1" destOrd="0" parTransId="{C0D159DF-C746-41F5-A6E8-1B0ABED57CE8}" sibTransId="{E1C17F30-D697-4831-99D7-D216526B0A0A}"/>
    <dgm:cxn modelId="{333762E4-193E-4053-A9BD-43CC5D396287}" type="presOf" srcId="{A7384F97-9D0F-4C92-8452-7F5396C777EA}" destId="{3EFC3F3C-813B-45E4-9297-E8783091BB88}" srcOrd="1" destOrd="0" presId="urn:microsoft.com/office/officeart/2005/8/layout/process1"/>
    <dgm:cxn modelId="{D892A9EB-664A-4E39-8D7A-4435701A7108}" srcId="{7063C572-467D-412D-B532-06F4B299366C}" destId="{F96FD738-BEF2-450F-9C4E-800FE61A6A16}" srcOrd="0" destOrd="0" parTransId="{9C224215-A975-4D3D-9C37-CE370AFCB880}" sibTransId="{A7384F97-9D0F-4C92-8452-7F5396C777EA}"/>
    <dgm:cxn modelId="{E0565A06-4966-4FE9-A49E-21495D27B7E6}" type="presParOf" srcId="{E7472525-6EA7-476A-9B17-800286624BA0}" destId="{9C1DD92A-BABB-491D-BFAF-627C0D296025}" srcOrd="0" destOrd="0" presId="urn:microsoft.com/office/officeart/2005/8/layout/process1"/>
    <dgm:cxn modelId="{4880BACE-0BF2-4ECA-BF76-08B40DE3C3AC}" type="presParOf" srcId="{E7472525-6EA7-476A-9B17-800286624BA0}" destId="{D6D711D7-337A-46AC-912D-90911E92751D}" srcOrd="1" destOrd="0" presId="urn:microsoft.com/office/officeart/2005/8/layout/process1"/>
    <dgm:cxn modelId="{F63AE8A0-440A-41CC-8439-5D1E9F7EE425}" type="presParOf" srcId="{D6D711D7-337A-46AC-912D-90911E92751D}" destId="{3EFC3F3C-813B-45E4-9297-E8783091BB88}" srcOrd="0" destOrd="0" presId="urn:microsoft.com/office/officeart/2005/8/layout/process1"/>
    <dgm:cxn modelId="{DA77A361-F211-46F0-B441-0A3F9EDFDCF0}" type="presParOf" srcId="{E7472525-6EA7-476A-9B17-800286624BA0}" destId="{A3536089-3679-4FD6-B1CC-0518BFEF3D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063C572-467D-412D-B532-06F4B299366C}" type="doc">
      <dgm:prSet loTypeId="urn:microsoft.com/office/officeart/2005/8/layout/process1" loCatId="process" qsTypeId="urn:microsoft.com/office/officeart/2005/8/quickstyle/simple5" qsCatId="simple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F96FD738-BEF2-450F-9C4E-800FE61A6A16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သင့်အိမ်ထောင်ဖက်၊ အမှားများနှင့်အရာအားလုံးကို လက်ခံပါ။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4215-A975-4D3D-9C37-CE370AFCB880}" type="parTrans" cxnId="{D892A9EB-664A-4E39-8D7A-4435701A71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84F97-9D0F-4C92-8452-7F5396C777EA}" type="sibTrans" cxnId="{D892A9EB-664A-4E39-8D7A-4435701A7108}">
      <dgm:prSet custT="1"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F0A239C-8A24-4CDC-8D31-A69100F65CE1}">
      <dgm:prSet custT="1"/>
      <dgm:spPr/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 ကျွန်ုပ်တို့အား လက်ခံသကဲ့သို့၊</a:t>
          </a:r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159DF-C746-41F5-A6E8-1B0ABED57CE8}" type="par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17F30-D697-4831-99D7-D216526B0A0A}" type="sib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72525-6EA7-476A-9B17-800286624BA0}" type="pres">
      <dgm:prSet presAssocID="{7063C572-467D-412D-B532-06F4B299366C}" presName="Name0" presStyleCnt="0">
        <dgm:presLayoutVars>
          <dgm:dir/>
          <dgm:resizeHandles val="exact"/>
        </dgm:presLayoutVars>
      </dgm:prSet>
      <dgm:spPr/>
    </dgm:pt>
    <dgm:pt modelId="{9C1DD92A-BABB-491D-BFAF-627C0D296025}" type="pres">
      <dgm:prSet presAssocID="{F96FD738-BEF2-450F-9C4E-800FE61A6A16}" presName="node" presStyleLbl="node1" presStyleIdx="0" presStyleCnt="2">
        <dgm:presLayoutVars>
          <dgm:bulletEnabled val="1"/>
        </dgm:presLayoutVars>
      </dgm:prSet>
      <dgm:spPr/>
    </dgm:pt>
    <dgm:pt modelId="{D6D711D7-337A-46AC-912D-90911E92751D}" type="pres">
      <dgm:prSet presAssocID="{A7384F97-9D0F-4C92-8452-7F5396C777EA}" presName="sibTrans" presStyleLbl="sibTrans2D1" presStyleIdx="0" presStyleCnt="1"/>
      <dgm:spPr/>
    </dgm:pt>
    <dgm:pt modelId="{3EFC3F3C-813B-45E4-9297-E8783091BB88}" type="pres">
      <dgm:prSet presAssocID="{A7384F97-9D0F-4C92-8452-7F5396C777EA}" presName="connectorText" presStyleLbl="sibTrans2D1" presStyleIdx="0" presStyleCnt="1"/>
      <dgm:spPr/>
    </dgm:pt>
    <dgm:pt modelId="{A3536089-3679-4FD6-B1CC-0518BFEF3D2F}" type="pres">
      <dgm:prSet presAssocID="{6F0A239C-8A24-4CDC-8D31-A69100F65CE1}" presName="node" presStyleLbl="node1" presStyleIdx="1" presStyleCnt="2">
        <dgm:presLayoutVars>
          <dgm:bulletEnabled val="1"/>
        </dgm:presLayoutVars>
      </dgm:prSet>
      <dgm:spPr/>
    </dgm:pt>
  </dgm:ptLst>
  <dgm:cxnLst>
    <dgm:cxn modelId="{38E35619-49E7-40C7-B531-B1380B9B7DD8}" type="presOf" srcId="{F96FD738-BEF2-450F-9C4E-800FE61A6A16}" destId="{9C1DD92A-BABB-491D-BFAF-627C0D296025}" srcOrd="0" destOrd="0" presId="urn:microsoft.com/office/officeart/2005/8/layout/process1"/>
    <dgm:cxn modelId="{07F86C1E-1E08-4DB5-99C2-2BFDFDA8D8D9}" type="presOf" srcId="{6F0A239C-8A24-4CDC-8D31-A69100F65CE1}" destId="{A3536089-3679-4FD6-B1CC-0518BFEF3D2F}" srcOrd="0" destOrd="0" presId="urn:microsoft.com/office/officeart/2005/8/layout/process1"/>
    <dgm:cxn modelId="{2F01A75D-E77F-4EFB-89CF-895F32E0EF31}" type="presOf" srcId="{7063C572-467D-412D-B532-06F4B299366C}" destId="{E7472525-6EA7-476A-9B17-800286624BA0}" srcOrd="0" destOrd="0" presId="urn:microsoft.com/office/officeart/2005/8/layout/process1"/>
    <dgm:cxn modelId="{B399184B-2019-4D8A-B756-552A5C254116}" type="presOf" srcId="{A7384F97-9D0F-4C92-8452-7F5396C777EA}" destId="{D6D711D7-337A-46AC-912D-90911E92751D}" srcOrd="0" destOrd="0" presId="urn:microsoft.com/office/officeart/2005/8/layout/process1"/>
    <dgm:cxn modelId="{4FB0B08C-2101-449C-BCEC-7D7FC3C2195C}" srcId="{7063C572-467D-412D-B532-06F4B299366C}" destId="{6F0A239C-8A24-4CDC-8D31-A69100F65CE1}" srcOrd="1" destOrd="0" parTransId="{C0D159DF-C746-41F5-A6E8-1B0ABED57CE8}" sibTransId="{E1C17F30-D697-4831-99D7-D216526B0A0A}"/>
    <dgm:cxn modelId="{333762E4-193E-4053-A9BD-43CC5D396287}" type="presOf" srcId="{A7384F97-9D0F-4C92-8452-7F5396C777EA}" destId="{3EFC3F3C-813B-45E4-9297-E8783091BB88}" srcOrd="1" destOrd="0" presId="urn:microsoft.com/office/officeart/2005/8/layout/process1"/>
    <dgm:cxn modelId="{D892A9EB-664A-4E39-8D7A-4435701A7108}" srcId="{7063C572-467D-412D-B532-06F4B299366C}" destId="{F96FD738-BEF2-450F-9C4E-800FE61A6A16}" srcOrd="0" destOrd="0" parTransId="{9C224215-A975-4D3D-9C37-CE370AFCB880}" sibTransId="{A7384F97-9D0F-4C92-8452-7F5396C777EA}"/>
    <dgm:cxn modelId="{E0565A06-4966-4FE9-A49E-21495D27B7E6}" type="presParOf" srcId="{E7472525-6EA7-476A-9B17-800286624BA0}" destId="{9C1DD92A-BABB-491D-BFAF-627C0D296025}" srcOrd="0" destOrd="0" presId="urn:microsoft.com/office/officeart/2005/8/layout/process1"/>
    <dgm:cxn modelId="{4880BACE-0BF2-4ECA-BF76-08B40DE3C3AC}" type="presParOf" srcId="{E7472525-6EA7-476A-9B17-800286624BA0}" destId="{D6D711D7-337A-46AC-912D-90911E92751D}" srcOrd="1" destOrd="0" presId="urn:microsoft.com/office/officeart/2005/8/layout/process1"/>
    <dgm:cxn modelId="{F63AE8A0-440A-41CC-8439-5D1E9F7EE425}" type="presParOf" srcId="{D6D711D7-337A-46AC-912D-90911E92751D}" destId="{3EFC3F3C-813B-45E4-9297-E8783091BB88}" srcOrd="0" destOrd="0" presId="urn:microsoft.com/office/officeart/2005/8/layout/process1"/>
    <dgm:cxn modelId="{DA77A361-F211-46F0-B441-0A3F9EDFDCF0}" type="presParOf" srcId="{E7472525-6EA7-476A-9B17-800286624BA0}" destId="{A3536089-3679-4FD6-B1CC-0518BFEF3D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063C572-467D-412D-B532-06F4B299366C}" type="doc">
      <dgm:prSet loTypeId="urn:microsoft.com/office/officeart/2005/8/layout/process1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F96FD738-BEF2-450F-9C4E-800FE61A6A16}">
      <dgm:prSet custT="1"/>
      <dgm:spPr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</a:gradFill>
      </dgm:spPr>
      <dgm:t>
        <a:bodyPr/>
        <a:lstStyle/>
        <a:p>
          <a:r>
            <a:rPr lang="my-MM" sz="1600" b="1" i="0" dirty="0"/>
            <a:t>သင့်အိမ်ထောင်ဖက်ကို သင့်ကိုယ်သင့်ထက် ဦးစားပေးပါ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C224215-A975-4D3D-9C37-CE370AFCB880}" type="parTrans" cxnId="{D892A9EB-664A-4E39-8D7A-4435701A7108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7384F97-9D0F-4C92-8452-7F5396C777EA}" type="sibTrans" cxnId="{D892A9EB-664A-4E39-8D7A-4435701A7108}">
      <dgm:prSet custT="1"/>
      <dgm:spPr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0099CC">
              <a:hueOff val="0"/>
              <a:satOff val="0"/>
              <a:lumOff val="0"/>
              <a:alphaOff val="0"/>
              <a:satMod val="300000"/>
            </a:srgbClr>
          </a:contourClr>
        </a:sp3d>
      </dgm:spPr>
      <dgm:t>
        <a:bodyPr spcFirstLastPara="0" vert="horz" wrap="square" lIns="76200" tIns="76200" rIns="76200" bIns="76200" numCol="1" spcCol="1270" anchor="ctr" anchorCtr="0"/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6F0A239C-8A24-4CDC-8D31-A69100F65CE1}">
      <dgm:prSet custT="1"/>
      <dgm:spPr>
        <a:gradFill rotWithShape="0">
          <a:gsLst>
            <a:gs pos="0">
              <a:srgbClr val="00665A"/>
            </a:gs>
            <a:gs pos="50000">
              <a:srgbClr val="008A7A"/>
            </a:gs>
            <a:gs pos="70000">
              <a:srgbClr val="008A7A"/>
            </a:gs>
            <a:gs pos="100000">
              <a:srgbClr val="00B49F"/>
            </a:gs>
          </a:gsLst>
        </a:gradFill>
      </dgm:spPr>
      <dgm:t>
        <a:bodyPr/>
        <a:lstStyle/>
        <a:p>
          <a:r>
            <a:rPr lang="my-MM" sz="1800" b="1" i="0" dirty="0"/>
            <a:t>ခရစ်တော်က ကျွန်ုပ်တို့ကို ဦးစားပေးခဲ့သလို</a:t>
          </a:r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0D159DF-C746-41F5-A6E8-1B0ABED57CE8}" type="par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1C17F30-D697-4831-99D7-D216526B0A0A}" type="sibTrans" cxnId="{4FB0B08C-2101-449C-BCEC-7D7FC3C2195C}">
      <dgm:prSet/>
      <dgm:spPr/>
      <dgm:t>
        <a:bodyPr/>
        <a:lstStyle/>
        <a:p>
          <a:endParaRPr lang="es-ES" sz="20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7472525-6EA7-476A-9B17-800286624BA0}" type="pres">
      <dgm:prSet presAssocID="{7063C572-467D-412D-B532-06F4B299366C}" presName="Name0" presStyleCnt="0">
        <dgm:presLayoutVars>
          <dgm:dir/>
          <dgm:resizeHandles val="exact"/>
        </dgm:presLayoutVars>
      </dgm:prSet>
      <dgm:spPr/>
    </dgm:pt>
    <dgm:pt modelId="{9C1DD92A-BABB-491D-BFAF-627C0D296025}" type="pres">
      <dgm:prSet presAssocID="{F96FD738-BEF2-450F-9C4E-800FE61A6A16}" presName="node" presStyleLbl="node1" presStyleIdx="0" presStyleCnt="2">
        <dgm:presLayoutVars>
          <dgm:bulletEnabled val="1"/>
        </dgm:presLayoutVars>
      </dgm:prSet>
      <dgm:spPr/>
    </dgm:pt>
    <dgm:pt modelId="{D6D711D7-337A-46AC-912D-90911E92751D}" type="pres">
      <dgm:prSet presAssocID="{A7384F97-9D0F-4C92-8452-7F5396C777EA}" presName="sibTrans" presStyleLbl="sibTrans2D1" presStyleIdx="0" presStyleCnt="1"/>
      <dgm:spPr>
        <a:xfrm>
          <a:off x="2303661" y="313858"/>
          <a:ext cx="443789" cy="519149"/>
        </a:xfrm>
        <a:prstGeom prst="rightArrow">
          <a:avLst>
            <a:gd name="adj1" fmla="val 60000"/>
            <a:gd name="adj2" fmla="val 50000"/>
          </a:avLst>
        </a:prstGeom>
      </dgm:spPr>
    </dgm:pt>
    <dgm:pt modelId="{3EFC3F3C-813B-45E4-9297-E8783091BB88}" type="pres">
      <dgm:prSet presAssocID="{A7384F97-9D0F-4C92-8452-7F5396C777EA}" presName="connectorText" presStyleLbl="sibTrans2D1" presStyleIdx="0" presStyleCnt="1"/>
      <dgm:spPr/>
    </dgm:pt>
    <dgm:pt modelId="{A3536089-3679-4FD6-B1CC-0518BFEF3D2F}" type="pres">
      <dgm:prSet presAssocID="{6F0A239C-8A24-4CDC-8D31-A69100F65CE1}" presName="node" presStyleLbl="node1" presStyleIdx="1" presStyleCnt="2">
        <dgm:presLayoutVars>
          <dgm:bulletEnabled val="1"/>
        </dgm:presLayoutVars>
      </dgm:prSet>
      <dgm:spPr/>
    </dgm:pt>
  </dgm:ptLst>
  <dgm:cxnLst>
    <dgm:cxn modelId="{38E35619-49E7-40C7-B531-B1380B9B7DD8}" type="presOf" srcId="{F96FD738-BEF2-450F-9C4E-800FE61A6A16}" destId="{9C1DD92A-BABB-491D-BFAF-627C0D296025}" srcOrd="0" destOrd="0" presId="urn:microsoft.com/office/officeart/2005/8/layout/process1"/>
    <dgm:cxn modelId="{07F86C1E-1E08-4DB5-99C2-2BFDFDA8D8D9}" type="presOf" srcId="{6F0A239C-8A24-4CDC-8D31-A69100F65CE1}" destId="{A3536089-3679-4FD6-B1CC-0518BFEF3D2F}" srcOrd="0" destOrd="0" presId="urn:microsoft.com/office/officeart/2005/8/layout/process1"/>
    <dgm:cxn modelId="{2F01A75D-E77F-4EFB-89CF-895F32E0EF31}" type="presOf" srcId="{7063C572-467D-412D-B532-06F4B299366C}" destId="{E7472525-6EA7-476A-9B17-800286624BA0}" srcOrd="0" destOrd="0" presId="urn:microsoft.com/office/officeart/2005/8/layout/process1"/>
    <dgm:cxn modelId="{B399184B-2019-4D8A-B756-552A5C254116}" type="presOf" srcId="{A7384F97-9D0F-4C92-8452-7F5396C777EA}" destId="{D6D711D7-337A-46AC-912D-90911E92751D}" srcOrd="0" destOrd="0" presId="urn:microsoft.com/office/officeart/2005/8/layout/process1"/>
    <dgm:cxn modelId="{4FB0B08C-2101-449C-BCEC-7D7FC3C2195C}" srcId="{7063C572-467D-412D-B532-06F4B299366C}" destId="{6F0A239C-8A24-4CDC-8D31-A69100F65CE1}" srcOrd="1" destOrd="0" parTransId="{C0D159DF-C746-41F5-A6E8-1B0ABED57CE8}" sibTransId="{E1C17F30-D697-4831-99D7-D216526B0A0A}"/>
    <dgm:cxn modelId="{333762E4-193E-4053-A9BD-43CC5D396287}" type="presOf" srcId="{A7384F97-9D0F-4C92-8452-7F5396C777EA}" destId="{3EFC3F3C-813B-45E4-9297-E8783091BB88}" srcOrd="1" destOrd="0" presId="urn:microsoft.com/office/officeart/2005/8/layout/process1"/>
    <dgm:cxn modelId="{D892A9EB-664A-4E39-8D7A-4435701A7108}" srcId="{7063C572-467D-412D-B532-06F4B299366C}" destId="{F96FD738-BEF2-450F-9C4E-800FE61A6A16}" srcOrd="0" destOrd="0" parTransId="{9C224215-A975-4D3D-9C37-CE370AFCB880}" sibTransId="{A7384F97-9D0F-4C92-8452-7F5396C777EA}"/>
    <dgm:cxn modelId="{E0565A06-4966-4FE9-A49E-21495D27B7E6}" type="presParOf" srcId="{E7472525-6EA7-476A-9B17-800286624BA0}" destId="{9C1DD92A-BABB-491D-BFAF-627C0D296025}" srcOrd="0" destOrd="0" presId="urn:microsoft.com/office/officeart/2005/8/layout/process1"/>
    <dgm:cxn modelId="{4880BACE-0BF2-4ECA-BF76-08B40DE3C3AC}" type="presParOf" srcId="{E7472525-6EA7-476A-9B17-800286624BA0}" destId="{D6D711D7-337A-46AC-912D-90911E92751D}" srcOrd="1" destOrd="0" presId="urn:microsoft.com/office/officeart/2005/8/layout/process1"/>
    <dgm:cxn modelId="{F63AE8A0-440A-41CC-8439-5D1E9F7EE425}" type="presParOf" srcId="{D6D711D7-337A-46AC-912D-90911E92751D}" destId="{3EFC3F3C-813B-45E4-9297-E8783091BB88}" srcOrd="0" destOrd="0" presId="urn:microsoft.com/office/officeart/2005/8/layout/process1"/>
    <dgm:cxn modelId="{DA77A361-F211-46F0-B441-0A3F9EDFDCF0}" type="presParOf" srcId="{E7472525-6EA7-476A-9B17-800286624BA0}" destId="{A3536089-3679-4FD6-B1CC-0518BFEF3D2F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901A261-9796-4EDE-86C8-27D56B451FC1}" type="doc">
      <dgm:prSet loTypeId="urn:microsoft.com/office/officeart/2005/8/layout/bList2" loCatId="list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es-ES"/>
        </a:p>
      </dgm:t>
    </dgm:pt>
    <dgm:pt modelId="{82C2C7EB-96AB-45A1-B732-9A1C6677B2FB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သတို့သမီး၁၀‌ယောက်(မ.၂၅:၁၃)</a:t>
          </a:r>
          <a:endParaRPr lang="en" sz="16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45B7620-64B4-4576-9ADB-1C322726C261}" type="parTrans" cxnId="{6800C14E-200A-4FF5-9859-7E8295085525}">
      <dgm:prSet/>
      <dgm:spPr/>
      <dgm:t>
        <a:bodyPr/>
        <a:lstStyle/>
        <a:p>
          <a:endParaRPr lang="es-ES" sz="2000" b="1"/>
        </a:p>
      </dgm:t>
    </dgm:pt>
    <dgm:pt modelId="{1254BC32-408E-4F41-AB92-13B4957E5BA1}" type="sibTrans" cxnId="{6800C14E-200A-4FF5-9859-7E8295085525}">
      <dgm:prSet/>
      <dgm:spPr/>
      <dgm:t>
        <a:bodyPr/>
        <a:lstStyle/>
        <a:p>
          <a:endParaRPr lang="es-ES" sz="2000" b="1"/>
        </a:p>
      </dgm:t>
    </dgm:pt>
    <dgm:pt modelId="{0C631E24-B2B6-4C34-AABF-2A0F358B8532}">
      <dgm:prSet phldrT="[Texto]" custT="1"/>
      <dgm:spPr/>
      <dgm:t>
        <a:bodyPr/>
        <a:lstStyle/>
        <a:p>
          <a:pPr>
            <a:buClr>
              <a:srgbClr val="FF0000"/>
            </a:buClr>
            <a:buFont typeface="Wingdings" panose="05000000000000000000" pitchFamily="2" charset="2"/>
            <a:buChar char="v"/>
          </a:pPr>
          <a:r>
            <a:rPr lang="my-MM" sz="1600" b="1" dirty="0"/>
            <a:t>သန့်ရှင်းသောဝိညာဉ်တော်ရှိပါစေ။</a:t>
          </a:r>
          <a:endParaRPr lang="en" sz="1600" b="1" dirty="0"/>
        </a:p>
      </dgm:t>
    </dgm:pt>
    <dgm:pt modelId="{B7CDB0E8-3A2B-46A7-851A-54E9A49CCE43}" type="parTrans" cxnId="{674DA33B-051C-4CF2-AD72-16B6DDC56F50}">
      <dgm:prSet/>
      <dgm:spPr/>
      <dgm:t>
        <a:bodyPr/>
        <a:lstStyle/>
        <a:p>
          <a:endParaRPr lang="es-ES" sz="2000" b="1"/>
        </a:p>
      </dgm:t>
    </dgm:pt>
    <dgm:pt modelId="{8154F0BD-4086-4AB4-9D79-36C173D90201}" type="sibTrans" cxnId="{674DA33B-051C-4CF2-AD72-16B6DDC56F50}">
      <dgm:prSet/>
      <dgm:spPr/>
      <dgm:t>
        <a:bodyPr/>
        <a:lstStyle/>
        <a:p>
          <a:endParaRPr lang="es-ES" sz="2000" b="1"/>
        </a:p>
      </dgm:t>
    </dgm:pt>
    <dgm:pt modelId="{526C25F6-B788-4EAF-95A4-BCB07BEC9E66}">
      <dgm:prSet phldrT="[Texto]" custT="1"/>
      <dgm:spPr/>
      <dgm:t>
        <a:bodyPr/>
        <a:lstStyle/>
        <a:p>
          <a:pPr>
            <a:buClr>
              <a:srgbClr val="7030A0"/>
            </a:buClr>
            <a:buFont typeface="Wingdings" panose="05000000000000000000" pitchFamily="2" charset="2"/>
            <a:buChar char="v"/>
          </a:pPr>
          <a:r>
            <a:rPr lang="my-MM" sz="1600" b="1" dirty="0"/>
            <a:t>သင့်ခေါ်ဆိုမှုကို လက်ခံပါ။</a:t>
          </a:r>
          <a:endParaRPr lang="en" sz="1600" b="1" dirty="0"/>
        </a:p>
      </dgm:t>
    </dgm:pt>
    <dgm:pt modelId="{4A5C07B3-CFB3-4740-862D-ACC43992C064}" type="parTrans" cxnId="{DE40315B-C481-4ED2-88EA-01986BBB0428}">
      <dgm:prSet/>
      <dgm:spPr/>
      <dgm:t>
        <a:bodyPr/>
        <a:lstStyle/>
        <a:p>
          <a:endParaRPr lang="es-ES" sz="2000" b="1"/>
        </a:p>
      </dgm:t>
    </dgm:pt>
    <dgm:pt modelId="{AEA3AAB8-E439-4DA6-AD16-0A12F3A54331}" type="sibTrans" cxnId="{DE40315B-C481-4ED2-88EA-01986BBB0428}">
      <dgm:prSet/>
      <dgm:spPr/>
      <dgm:t>
        <a:bodyPr/>
        <a:lstStyle/>
        <a:p>
          <a:endParaRPr lang="es-ES" sz="2000" b="1"/>
        </a:p>
      </dgm:t>
    </dgm:pt>
    <dgm:pt modelId="{84418DF7-2795-488B-B55D-0803500E104E}">
      <dgm:prSet phldrT="[Texto]" custT="1"/>
      <dgm:spPr>
        <a:scene3d>
          <a:camera prst="orthographicFront"/>
          <a:lightRig rig="threePt" dir="t"/>
        </a:scene3d>
        <a:sp3d>
          <a:bevelT w="165100" prst="coolSlant"/>
        </a:sp3d>
      </dgm:spPr>
      <dgm:t>
        <a:bodyPr/>
        <a:lstStyle/>
        <a:p>
          <a:pPr>
            <a:lnSpc>
              <a:spcPct val="70000"/>
            </a:lnSpc>
            <a:spcAft>
              <a:spcPts val="0"/>
            </a:spcAft>
          </a:pPr>
          <a:r>
            <a:rPr lang="my-MM" sz="16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မထိုက်တန်သောဧည့်သည်များ
(မ. ၂၂:၁-၁၄)</a:t>
          </a:r>
          <a:endParaRPr lang="en" sz="1600" b="1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99B4263-2D47-4448-B1CE-25B484BBC3DA}" type="parTrans" cxnId="{6BF4B997-7FB6-4827-ADA3-825E47BEF339}">
      <dgm:prSet/>
      <dgm:spPr/>
      <dgm:t>
        <a:bodyPr/>
        <a:lstStyle/>
        <a:p>
          <a:endParaRPr lang="es-ES" sz="2000" b="1"/>
        </a:p>
      </dgm:t>
    </dgm:pt>
    <dgm:pt modelId="{2D719369-3571-4E57-AC6F-00B5374F98C3}" type="sibTrans" cxnId="{6BF4B997-7FB6-4827-ADA3-825E47BEF339}">
      <dgm:prSet/>
      <dgm:spPr/>
      <dgm:t>
        <a:bodyPr/>
        <a:lstStyle/>
        <a:p>
          <a:endParaRPr lang="es-ES" sz="2000" b="1"/>
        </a:p>
      </dgm:t>
    </dgm:pt>
    <dgm:pt modelId="{A5093DBB-1EC0-4007-87C1-8726A993AEE7}">
      <dgm:prSet phldrT="[Texto]" custT="1"/>
      <dgm:spPr/>
      <dgm:t>
        <a:bodyPr/>
        <a:lstStyle/>
        <a:p>
          <a:pPr>
            <a:buClr>
              <a:srgbClr val="CC197B"/>
            </a:buClr>
            <a:buFont typeface="Wingdings" panose="05000000000000000000" pitchFamily="2" charset="2"/>
            <a:buChar char="v"/>
          </a:pPr>
          <a:r>
            <a:rPr lang="my-MM" sz="1600" b="1" dirty="0"/>
            <a:t>အားလုံးမင်္ဂလာဆောင်ပွဲကိုလာဘို့ခေါ်တယ်</a:t>
          </a:r>
          <a:endParaRPr lang="en" sz="1600" b="1" dirty="0"/>
        </a:p>
      </dgm:t>
    </dgm:pt>
    <dgm:pt modelId="{8D07D62C-14A7-4936-A977-9061786065D7}" type="parTrans" cxnId="{0BB79431-45A4-4272-915F-98AC30E164E6}">
      <dgm:prSet/>
      <dgm:spPr/>
      <dgm:t>
        <a:bodyPr/>
        <a:lstStyle/>
        <a:p>
          <a:endParaRPr lang="es-ES" sz="2000" b="1"/>
        </a:p>
      </dgm:t>
    </dgm:pt>
    <dgm:pt modelId="{4E00116F-A520-46E9-ABF5-E8FDB31228E3}" type="sibTrans" cxnId="{0BB79431-45A4-4272-915F-98AC30E164E6}">
      <dgm:prSet/>
      <dgm:spPr/>
      <dgm:t>
        <a:bodyPr/>
        <a:lstStyle/>
        <a:p>
          <a:endParaRPr lang="es-ES" sz="2000" b="1"/>
        </a:p>
      </dgm:t>
    </dgm:pt>
    <dgm:pt modelId="{D66B75FD-A11D-4A76-BB3A-BAF450050F75}">
      <dgm:prSet phldrT="[Texto]" custT="1"/>
      <dgm:spPr/>
      <dgm:t>
        <a:bodyPr/>
        <a:lstStyle/>
        <a:p>
          <a:pPr>
            <a:buClr>
              <a:srgbClr val="0070C0"/>
            </a:buClr>
            <a:buFont typeface="Wingdings" panose="05000000000000000000" pitchFamily="2" charset="2"/>
            <a:buChar char="v"/>
          </a:pPr>
          <a:r>
            <a:rPr lang="my-MM" sz="1600" b="1" dirty="0"/>
            <a:t>ခရစ်တော်၌ဝတ်စုံကိုကျွန်ုပ်တို့ကိုယ်တိုင် ဝတ်ရမယ်။</a:t>
          </a:r>
          <a:endParaRPr lang="en" sz="1600" b="1" dirty="0"/>
        </a:p>
      </dgm:t>
    </dgm:pt>
    <dgm:pt modelId="{91984C50-C44D-47EA-9BF7-A3675A63B5CE}" type="parTrans" cxnId="{32BD334A-8C32-47C2-8315-ADFA5CA31D80}">
      <dgm:prSet/>
      <dgm:spPr/>
      <dgm:t>
        <a:bodyPr/>
        <a:lstStyle/>
        <a:p>
          <a:endParaRPr lang="es-ES" sz="2000" b="1"/>
        </a:p>
      </dgm:t>
    </dgm:pt>
    <dgm:pt modelId="{587A8AAD-CD13-40EA-8F2A-C1AF3D6CF250}" type="sibTrans" cxnId="{32BD334A-8C32-47C2-8315-ADFA5CA31D80}">
      <dgm:prSet/>
      <dgm:spPr/>
      <dgm:t>
        <a:bodyPr/>
        <a:lstStyle/>
        <a:p>
          <a:endParaRPr lang="es-ES" sz="2000" b="1"/>
        </a:p>
      </dgm:t>
    </dgm:pt>
    <dgm:pt modelId="{118D4996-BFFC-4A69-865A-DDF827D6A5FD}" type="pres">
      <dgm:prSet presAssocID="{3901A261-9796-4EDE-86C8-27D56B451FC1}" presName="diagram" presStyleCnt="0">
        <dgm:presLayoutVars>
          <dgm:dir/>
          <dgm:animLvl val="lvl"/>
          <dgm:resizeHandles val="exact"/>
        </dgm:presLayoutVars>
      </dgm:prSet>
      <dgm:spPr/>
    </dgm:pt>
    <dgm:pt modelId="{4919662C-BA13-4284-860A-5FF20032237A}" type="pres">
      <dgm:prSet presAssocID="{82C2C7EB-96AB-45A1-B732-9A1C6677B2FB}" presName="compNode" presStyleCnt="0"/>
      <dgm:spPr/>
    </dgm:pt>
    <dgm:pt modelId="{68DF4893-39EC-416A-AE18-5600D6F2A219}" type="pres">
      <dgm:prSet presAssocID="{82C2C7EB-96AB-45A1-B732-9A1C6677B2FB}" presName="childRect" presStyleLbl="bgAcc1" presStyleIdx="0" presStyleCnt="2" custScaleX="369881" custScaleY="178766" custLinFactNeighborX="-54260" custLinFactNeighborY="2682">
        <dgm:presLayoutVars>
          <dgm:bulletEnabled val="1"/>
        </dgm:presLayoutVars>
      </dgm:prSet>
      <dgm:spPr/>
    </dgm:pt>
    <dgm:pt modelId="{6E351FC9-FD40-4B43-8795-EEC88BA0F999}" type="pres">
      <dgm:prSet presAssocID="{82C2C7EB-96AB-45A1-B732-9A1C6677B2FB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2E77BF75-0DC1-4AA3-82B6-0512B93EA031}" type="pres">
      <dgm:prSet presAssocID="{82C2C7EB-96AB-45A1-B732-9A1C6677B2FB}" presName="parentRect" presStyleLbl="alignNode1" presStyleIdx="0" presStyleCnt="2" custScaleX="427315" custScaleY="178766" custLinFactNeighborX="-54260" custLinFactNeighborY="6235"/>
      <dgm:spPr/>
    </dgm:pt>
    <dgm:pt modelId="{E97539B9-1540-4C9F-9989-EB9FFB30588C}" type="pres">
      <dgm:prSet presAssocID="{82C2C7EB-96AB-45A1-B732-9A1C6677B2FB}" presName="adorn" presStyleLbl="fgAccFollowNode1" presStyleIdx="0" presStyleCnt="2" custScaleX="439312" custScaleY="502379" custLinFactX="120156" custLinFactNeighborX="200000" custLinFactNeighborY="-37951"/>
      <dgm:spPr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5">
              <a:lumMod val="60000"/>
              <a:lumOff val="40000"/>
              <a:alpha val="90000"/>
            </a:schemeClr>
          </a:solidFill>
        </a:ln>
      </dgm:spPr>
    </dgm:pt>
    <dgm:pt modelId="{8786057E-DF06-4103-9DB4-B5489E8DAABA}" type="pres">
      <dgm:prSet presAssocID="{1254BC32-408E-4F41-AB92-13B4957E5BA1}" presName="sibTrans" presStyleLbl="sibTrans2D1" presStyleIdx="0" presStyleCnt="0"/>
      <dgm:spPr/>
    </dgm:pt>
    <dgm:pt modelId="{BD96641A-A2D9-4A88-ACA8-CC9D839D9B46}" type="pres">
      <dgm:prSet presAssocID="{84418DF7-2795-488B-B55D-0803500E104E}" presName="compNode" presStyleCnt="0"/>
      <dgm:spPr/>
    </dgm:pt>
    <dgm:pt modelId="{0C5F5A3B-B13A-445E-82FB-8A240A914B89}" type="pres">
      <dgm:prSet presAssocID="{84418DF7-2795-488B-B55D-0803500E104E}" presName="childRect" presStyleLbl="bgAcc1" presStyleIdx="1" presStyleCnt="2" custScaleX="369881" custScaleY="234627" custLinFactNeighborX="-50515" custLinFactNeighborY="-26820">
        <dgm:presLayoutVars>
          <dgm:bulletEnabled val="1"/>
        </dgm:presLayoutVars>
      </dgm:prSet>
      <dgm:spPr/>
    </dgm:pt>
    <dgm:pt modelId="{820C43C5-9827-46CF-A2DA-375773CDA517}" type="pres">
      <dgm:prSet presAssocID="{84418DF7-2795-488B-B55D-0803500E104E}" presName="parentText" presStyleLbl="node1" presStyleIdx="0" presStyleCnt="0">
        <dgm:presLayoutVars>
          <dgm:chMax val="0"/>
          <dgm:bulletEnabled val="1"/>
        </dgm:presLayoutVars>
      </dgm:prSet>
      <dgm:spPr/>
    </dgm:pt>
    <dgm:pt modelId="{E44CB021-F846-4962-9CFB-656934B13A84}" type="pres">
      <dgm:prSet presAssocID="{84418DF7-2795-488B-B55D-0803500E104E}" presName="parentRect" presStyleLbl="alignNode1" presStyleIdx="1" presStyleCnt="2" custScaleX="369881" custScaleY="315708" custLinFactNeighborX="-50515" custLinFactNeighborY="84700"/>
      <dgm:spPr/>
    </dgm:pt>
    <dgm:pt modelId="{A23ED142-F531-4560-A974-459511B6ECF9}" type="pres">
      <dgm:prSet presAssocID="{84418DF7-2795-488B-B55D-0803500E104E}" presName="adorn" presStyleLbl="fgAccFollowNode1" presStyleIdx="1" presStyleCnt="2" custScaleX="439312" custScaleY="502379" custLinFactX="120156" custLinFactNeighborX="200000" custLinFactNeighborY="-14828"/>
      <dgm:spPr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>
          <a:solidFill>
            <a:schemeClr val="accent6">
              <a:lumMod val="60000"/>
              <a:lumOff val="40000"/>
              <a:alpha val="90000"/>
            </a:schemeClr>
          </a:solidFill>
        </a:ln>
      </dgm:spPr>
    </dgm:pt>
  </dgm:ptLst>
  <dgm:cxnLst>
    <dgm:cxn modelId="{ECD50D03-C049-4F50-A41D-A3D89B94CBB7}" type="presOf" srcId="{82C2C7EB-96AB-45A1-B732-9A1C6677B2FB}" destId="{6E351FC9-FD40-4B43-8795-EEC88BA0F999}" srcOrd="0" destOrd="0" presId="urn:microsoft.com/office/officeart/2005/8/layout/bList2"/>
    <dgm:cxn modelId="{787E060F-9439-4CF5-8F14-CB5777FEF593}" type="presOf" srcId="{3901A261-9796-4EDE-86C8-27D56B451FC1}" destId="{118D4996-BFFC-4A69-865A-DDF827D6A5FD}" srcOrd="0" destOrd="0" presId="urn:microsoft.com/office/officeart/2005/8/layout/bList2"/>
    <dgm:cxn modelId="{0BB79431-45A4-4272-915F-98AC30E164E6}" srcId="{84418DF7-2795-488B-B55D-0803500E104E}" destId="{A5093DBB-1EC0-4007-87C1-8726A993AEE7}" srcOrd="0" destOrd="0" parTransId="{8D07D62C-14A7-4936-A977-9061786065D7}" sibTransId="{4E00116F-A520-46E9-ABF5-E8FDB31228E3}"/>
    <dgm:cxn modelId="{A6248032-50E8-4E61-BFFA-669AC1C29DED}" type="presOf" srcId="{1254BC32-408E-4F41-AB92-13B4957E5BA1}" destId="{8786057E-DF06-4103-9DB4-B5489E8DAABA}" srcOrd="0" destOrd="0" presId="urn:microsoft.com/office/officeart/2005/8/layout/bList2"/>
    <dgm:cxn modelId="{674DA33B-051C-4CF2-AD72-16B6DDC56F50}" srcId="{82C2C7EB-96AB-45A1-B732-9A1C6677B2FB}" destId="{0C631E24-B2B6-4C34-AABF-2A0F358B8532}" srcOrd="0" destOrd="0" parTransId="{B7CDB0E8-3A2B-46A7-851A-54E9A49CCE43}" sibTransId="{8154F0BD-4086-4AB4-9D79-36C173D90201}"/>
    <dgm:cxn modelId="{13872740-314D-431D-A9E1-47C1ED342F23}" type="presOf" srcId="{A5093DBB-1EC0-4007-87C1-8726A993AEE7}" destId="{0C5F5A3B-B13A-445E-82FB-8A240A914B89}" srcOrd="0" destOrd="0" presId="urn:microsoft.com/office/officeart/2005/8/layout/bList2"/>
    <dgm:cxn modelId="{DE40315B-C481-4ED2-88EA-01986BBB0428}" srcId="{82C2C7EB-96AB-45A1-B732-9A1C6677B2FB}" destId="{526C25F6-B788-4EAF-95A4-BCB07BEC9E66}" srcOrd="1" destOrd="0" parTransId="{4A5C07B3-CFB3-4740-862D-ACC43992C064}" sibTransId="{AEA3AAB8-E439-4DA6-AD16-0A12F3A54331}"/>
    <dgm:cxn modelId="{4263E349-4B05-4EB3-AA8E-DE9DB6C496D1}" type="presOf" srcId="{82C2C7EB-96AB-45A1-B732-9A1C6677B2FB}" destId="{2E77BF75-0DC1-4AA3-82B6-0512B93EA031}" srcOrd="1" destOrd="0" presId="urn:microsoft.com/office/officeart/2005/8/layout/bList2"/>
    <dgm:cxn modelId="{32BD334A-8C32-47C2-8315-ADFA5CA31D80}" srcId="{84418DF7-2795-488B-B55D-0803500E104E}" destId="{D66B75FD-A11D-4A76-BB3A-BAF450050F75}" srcOrd="1" destOrd="0" parTransId="{91984C50-C44D-47EA-9BF7-A3675A63B5CE}" sibTransId="{587A8AAD-CD13-40EA-8F2A-C1AF3D6CF250}"/>
    <dgm:cxn modelId="{5E880B4C-89E4-417B-BD92-543E5CE64B85}" type="presOf" srcId="{D66B75FD-A11D-4A76-BB3A-BAF450050F75}" destId="{0C5F5A3B-B13A-445E-82FB-8A240A914B89}" srcOrd="0" destOrd="1" presId="urn:microsoft.com/office/officeart/2005/8/layout/bList2"/>
    <dgm:cxn modelId="{6800C14E-200A-4FF5-9859-7E8295085525}" srcId="{3901A261-9796-4EDE-86C8-27D56B451FC1}" destId="{82C2C7EB-96AB-45A1-B732-9A1C6677B2FB}" srcOrd="0" destOrd="0" parTransId="{B45B7620-64B4-4576-9ADB-1C322726C261}" sibTransId="{1254BC32-408E-4F41-AB92-13B4957E5BA1}"/>
    <dgm:cxn modelId="{6BF4B997-7FB6-4827-ADA3-825E47BEF339}" srcId="{3901A261-9796-4EDE-86C8-27D56B451FC1}" destId="{84418DF7-2795-488B-B55D-0803500E104E}" srcOrd="1" destOrd="0" parTransId="{E99B4263-2D47-4448-B1CE-25B484BBC3DA}" sibTransId="{2D719369-3571-4E57-AC6F-00B5374F98C3}"/>
    <dgm:cxn modelId="{1A2B3CA7-498B-414B-A5EB-4A49C061486A}" type="presOf" srcId="{526C25F6-B788-4EAF-95A4-BCB07BEC9E66}" destId="{68DF4893-39EC-416A-AE18-5600D6F2A219}" srcOrd="0" destOrd="1" presId="urn:microsoft.com/office/officeart/2005/8/layout/bList2"/>
    <dgm:cxn modelId="{F3F4A3B5-9E78-41B0-B33A-F8A31D00F560}" type="presOf" srcId="{0C631E24-B2B6-4C34-AABF-2A0F358B8532}" destId="{68DF4893-39EC-416A-AE18-5600D6F2A219}" srcOrd="0" destOrd="0" presId="urn:microsoft.com/office/officeart/2005/8/layout/bList2"/>
    <dgm:cxn modelId="{4A0BE7D2-A535-403B-841A-4761B76D0CA8}" type="presOf" srcId="{84418DF7-2795-488B-B55D-0803500E104E}" destId="{820C43C5-9827-46CF-A2DA-375773CDA517}" srcOrd="0" destOrd="0" presId="urn:microsoft.com/office/officeart/2005/8/layout/bList2"/>
    <dgm:cxn modelId="{E74DA6D8-CDDD-426C-9CBE-70F6075B0565}" type="presOf" srcId="{84418DF7-2795-488B-B55D-0803500E104E}" destId="{E44CB021-F846-4962-9CFB-656934B13A84}" srcOrd="1" destOrd="0" presId="urn:microsoft.com/office/officeart/2005/8/layout/bList2"/>
    <dgm:cxn modelId="{191EA9A7-128D-4D4B-9BF2-41493A2B3649}" type="presParOf" srcId="{118D4996-BFFC-4A69-865A-DDF827D6A5FD}" destId="{4919662C-BA13-4284-860A-5FF20032237A}" srcOrd="0" destOrd="0" presId="urn:microsoft.com/office/officeart/2005/8/layout/bList2"/>
    <dgm:cxn modelId="{1984FC36-D7E8-4F2E-96CF-F66639B14E40}" type="presParOf" srcId="{4919662C-BA13-4284-860A-5FF20032237A}" destId="{68DF4893-39EC-416A-AE18-5600D6F2A219}" srcOrd="0" destOrd="0" presId="urn:microsoft.com/office/officeart/2005/8/layout/bList2"/>
    <dgm:cxn modelId="{F100AEA1-FD62-45D3-B5B8-C1972072004F}" type="presParOf" srcId="{4919662C-BA13-4284-860A-5FF20032237A}" destId="{6E351FC9-FD40-4B43-8795-EEC88BA0F999}" srcOrd="1" destOrd="0" presId="urn:microsoft.com/office/officeart/2005/8/layout/bList2"/>
    <dgm:cxn modelId="{0EB96EDC-E07B-44A8-BA9F-5A252942CB7C}" type="presParOf" srcId="{4919662C-BA13-4284-860A-5FF20032237A}" destId="{2E77BF75-0DC1-4AA3-82B6-0512B93EA031}" srcOrd="2" destOrd="0" presId="urn:microsoft.com/office/officeart/2005/8/layout/bList2"/>
    <dgm:cxn modelId="{F10FDD69-039C-4A90-AAF6-F41CB93F8517}" type="presParOf" srcId="{4919662C-BA13-4284-860A-5FF20032237A}" destId="{E97539B9-1540-4C9F-9989-EB9FFB30588C}" srcOrd="3" destOrd="0" presId="urn:microsoft.com/office/officeart/2005/8/layout/bList2"/>
    <dgm:cxn modelId="{828D967F-8A7D-454F-96BD-44A21783FCE5}" type="presParOf" srcId="{118D4996-BFFC-4A69-865A-DDF827D6A5FD}" destId="{8786057E-DF06-4103-9DB4-B5489E8DAABA}" srcOrd="1" destOrd="0" presId="urn:microsoft.com/office/officeart/2005/8/layout/bList2"/>
    <dgm:cxn modelId="{5A40556E-1CD8-4FEA-87E3-7A06822B842D}" type="presParOf" srcId="{118D4996-BFFC-4A69-865A-DDF827D6A5FD}" destId="{BD96641A-A2D9-4A88-ACA8-CC9D839D9B46}" srcOrd="2" destOrd="0" presId="urn:microsoft.com/office/officeart/2005/8/layout/bList2"/>
    <dgm:cxn modelId="{858A4D09-262A-47E8-8329-0216FA836E85}" type="presParOf" srcId="{BD96641A-A2D9-4A88-ACA8-CC9D839D9B46}" destId="{0C5F5A3B-B13A-445E-82FB-8A240A914B89}" srcOrd="0" destOrd="0" presId="urn:microsoft.com/office/officeart/2005/8/layout/bList2"/>
    <dgm:cxn modelId="{81845573-CB44-4500-A231-1FA3BBCA41F3}" type="presParOf" srcId="{BD96641A-A2D9-4A88-ACA8-CC9D839D9B46}" destId="{820C43C5-9827-46CF-A2DA-375773CDA517}" srcOrd="1" destOrd="0" presId="urn:microsoft.com/office/officeart/2005/8/layout/bList2"/>
    <dgm:cxn modelId="{E4AEA50A-EF7E-4EB4-ABDD-A3EAB9CD8D9B}" type="presParOf" srcId="{BD96641A-A2D9-4A88-ACA8-CC9D839D9B46}" destId="{E44CB021-F846-4962-9CFB-656934B13A84}" srcOrd="2" destOrd="0" presId="urn:microsoft.com/office/officeart/2005/8/layout/bList2"/>
    <dgm:cxn modelId="{42161418-79B9-4AD6-BF5C-84E39DDF747B}" type="presParOf" srcId="{BD96641A-A2D9-4A88-ACA8-CC9D839D9B46}" destId="{A23ED142-F531-4560-A974-459511B6ECF9}" srcOrd="3" destOrd="0" presId="urn:microsoft.com/office/officeart/2005/8/layout/b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92A-BABB-491D-BFAF-627C0D296025}">
      <dsp:nvSpPr>
        <dsp:cNvPr id="0" name=""/>
        <dsp:cNvSpPr/>
      </dsp:nvSpPr>
      <dsp:spPr>
        <a:xfrm>
          <a:off x="3434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သို့သော်သင့်အိမ်ထောင်ဖက်ကိုခွင့်လွှတ်ပါ။</a:t>
          </a:r>
          <a:endParaRPr lang="en-US" sz="20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25" y="33591"/>
        <a:ext cx="2024119" cy="1079685"/>
      </dsp:txXfrm>
    </dsp:sp>
    <dsp:sp modelId="{D6D711D7-337A-46AC-912D-90911E92751D}">
      <dsp:nvSpPr>
        <dsp:cNvPr id="0" name=""/>
        <dsp:cNvSpPr/>
      </dsp:nvSpPr>
      <dsp:spPr>
        <a:xfrm>
          <a:off x="2303865" y="314112"/>
          <a:ext cx="443355" cy="518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5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865" y="417840"/>
        <a:ext cx="310349" cy="311186"/>
      </dsp:txXfrm>
    </dsp:sp>
    <dsp:sp modelId="{A3536089-3679-4FD6-B1CC-0518BFEF3D2F}">
      <dsp:nvSpPr>
        <dsp:cNvPr id="0" name=""/>
        <dsp:cNvSpPr/>
      </dsp:nvSpPr>
      <dsp:spPr>
        <a:xfrm>
          <a:off x="2931256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5">
                <a:hueOff val="-4499993"/>
                <a:satOff val="49997"/>
                <a:lumOff val="1"/>
                <a:alphaOff val="0"/>
                <a:shade val="15000"/>
                <a:satMod val="180000"/>
              </a:schemeClr>
            </a:gs>
            <a:gs pos="50000">
              <a:schemeClr val="accent5">
                <a:hueOff val="-4499993"/>
                <a:satOff val="49997"/>
                <a:lumOff val="1"/>
                <a:alphaOff val="0"/>
                <a:shade val="45000"/>
                <a:satMod val="170000"/>
              </a:schemeClr>
            </a:gs>
            <a:gs pos="70000">
              <a:schemeClr val="accent5">
                <a:hueOff val="-4499993"/>
                <a:satOff val="49997"/>
                <a:lumOff val="1"/>
                <a:alphaOff val="0"/>
                <a:tint val="99000"/>
                <a:shade val="65000"/>
                <a:satMod val="155000"/>
              </a:schemeClr>
            </a:gs>
            <a:gs pos="100000">
              <a:srgbClr val="EAA408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5">
              <a:hueOff val="-4499993"/>
              <a:satOff val="49997"/>
              <a:lumOff val="1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 ကျွန်ုပ်တို့အားခွင့်</a:t>
          </a:r>
          <a:r>
            <a:rPr lang="en-US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my-MM" sz="1800" b="1" kern="1200" noProof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လွှတ်တော်မူသကဲ့သို့၊</a:t>
          </a:r>
          <a:endParaRPr lang="en-US" sz="1800" kern="1200" noProof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4847" y="33591"/>
        <a:ext cx="2024119" cy="107968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92A-BABB-491D-BFAF-627C0D296025}">
      <dsp:nvSpPr>
        <dsp:cNvPr id="0" name=""/>
        <dsp:cNvSpPr/>
      </dsp:nvSpPr>
      <dsp:spPr>
        <a:xfrm>
          <a:off x="3434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သင့်အိမ်ထောင်ဖက်၊ အမှားများနှင့်အရာအားလုံးကို လက်ခံပါ။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25" y="33591"/>
        <a:ext cx="2024119" cy="1079685"/>
      </dsp:txXfrm>
    </dsp:sp>
    <dsp:sp modelId="{D6D711D7-337A-46AC-912D-90911E92751D}">
      <dsp:nvSpPr>
        <dsp:cNvPr id="0" name=""/>
        <dsp:cNvSpPr/>
      </dsp:nvSpPr>
      <dsp:spPr>
        <a:xfrm>
          <a:off x="2303865" y="314112"/>
          <a:ext cx="443355" cy="518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2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3865" y="417840"/>
        <a:ext cx="310349" cy="311186"/>
      </dsp:txXfrm>
    </dsp:sp>
    <dsp:sp modelId="{A3536089-3679-4FD6-B1CC-0518BFEF3D2F}">
      <dsp:nvSpPr>
        <dsp:cNvPr id="0" name=""/>
        <dsp:cNvSpPr/>
      </dsp:nvSpPr>
      <dsp:spPr>
        <a:xfrm>
          <a:off x="2931256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3">
                <a:hueOff val="0"/>
                <a:satOff val="0"/>
                <a:lumOff val="0"/>
                <a:alphaOff val="0"/>
                <a:shade val="15000"/>
                <a:satMod val="180000"/>
              </a:schemeClr>
            </a:gs>
            <a:gs pos="50000">
              <a:schemeClr val="accent3">
                <a:hueOff val="0"/>
                <a:satOff val="0"/>
                <a:lumOff val="0"/>
                <a:alphaOff val="0"/>
                <a:shade val="45000"/>
                <a:satMod val="170000"/>
              </a:schemeClr>
            </a:gs>
            <a:gs pos="70000">
              <a:schemeClr val="accent3">
                <a:hueOff val="0"/>
                <a:satOff val="0"/>
                <a:lumOff val="0"/>
                <a:alphaOff val="0"/>
                <a:tint val="99000"/>
                <a:shade val="65000"/>
                <a:satMod val="155000"/>
              </a:schemeClr>
            </a:gs>
            <a:gs pos="100000">
              <a:schemeClr val="accent3">
                <a:hueOff val="0"/>
                <a:satOff val="0"/>
                <a:lumOff val="0"/>
                <a:alphaOff val="0"/>
                <a:tint val="95500"/>
                <a:shade val="100000"/>
                <a:satMod val="155000"/>
              </a:schemeClr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3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ခရစ်တော်သည် ကျွန်ုပ်တို့အား လက်ခံသကဲ့သို့၊</a:t>
          </a: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4847" y="33591"/>
        <a:ext cx="2024119" cy="107968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C1DD92A-BABB-491D-BFAF-627C0D296025}">
      <dsp:nvSpPr>
        <dsp:cNvPr id="0" name=""/>
        <dsp:cNvSpPr/>
      </dsp:nvSpPr>
      <dsp:spPr>
        <a:xfrm>
          <a:off x="3434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0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600" b="1" i="0" kern="1200" dirty="0"/>
            <a:t>သင့်အိမ်ထောင်ဖက်ကို သင့်ကိုယ်သင့်ထက် ဦးစားပေးပါ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7025" y="33591"/>
        <a:ext cx="2024119" cy="1079685"/>
      </dsp:txXfrm>
    </dsp:sp>
    <dsp:sp modelId="{D6D711D7-337A-46AC-912D-90911E92751D}">
      <dsp:nvSpPr>
        <dsp:cNvPr id="0" name=""/>
        <dsp:cNvSpPr/>
      </dsp:nvSpPr>
      <dsp:spPr>
        <a:xfrm>
          <a:off x="2303865" y="314112"/>
          <a:ext cx="443355" cy="518642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rgbClr val="6F0078"/>
            </a:gs>
            <a:gs pos="50000">
              <a:srgbClr val="9600A2"/>
            </a:gs>
            <a:gs pos="70000">
              <a:srgbClr val="9600A2"/>
            </a:gs>
            <a:gs pos="100000">
              <a:srgbClr val="B200C0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rgbClr val="0099CC">
              <a:hueOff val="0"/>
              <a:satOff val="0"/>
              <a:lumOff val="0"/>
              <a:alphaOff val="0"/>
              <a:satMod val="300000"/>
            </a:srgb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2000" b="1" kern="120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303865" y="417840"/>
        <a:ext cx="310349" cy="311186"/>
      </dsp:txXfrm>
    </dsp:sp>
    <dsp:sp modelId="{A3536089-3679-4FD6-B1CC-0518BFEF3D2F}">
      <dsp:nvSpPr>
        <dsp:cNvPr id="0" name=""/>
        <dsp:cNvSpPr/>
      </dsp:nvSpPr>
      <dsp:spPr>
        <a:xfrm>
          <a:off x="2931256" y="0"/>
          <a:ext cx="2091301" cy="1146867"/>
        </a:xfrm>
        <a:prstGeom prst="roundRect">
          <a:avLst>
            <a:gd name="adj" fmla="val 10000"/>
          </a:avLst>
        </a:prstGeom>
        <a:gradFill rotWithShape="0">
          <a:gsLst>
            <a:gs pos="0">
              <a:srgbClr val="00665A"/>
            </a:gs>
            <a:gs pos="50000">
              <a:srgbClr val="008A7A"/>
            </a:gs>
            <a:gs pos="70000">
              <a:srgbClr val="008A7A"/>
            </a:gs>
            <a:gs pos="100000">
              <a:srgbClr val="00B49F"/>
            </a:gs>
          </a:gsLst>
          <a:lin ang="16200000" scaled="0"/>
        </a:gradFill>
        <a:ln>
          <a:noFill/>
        </a:ln>
        <a:effectLst>
          <a:outerShdw blurRad="63500" dist="38100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glow" dir="t">
            <a:rot lat="0" lon="0" rev="6360000"/>
          </a:lightRig>
        </a:scene3d>
        <a:sp3d contourW="1000" prstMaterial="flat">
          <a:bevelT w="95250" h="101600"/>
          <a:contourClr>
            <a:schemeClr val="accent2">
              <a:hueOff val="-11699993"/>
              <a:satOff val="0"/>
              <a:lumOff val="0"/>
              <a:alphaOff val="0"/>
              <a:satMod val="300000"/>
            </a:schemeClr>
          </a:contourClr>
        </a:sp3d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my-MM" sz="1800" b="1" i="0" kern="1200" dirty="0"/>
            <a:t>ခရစ်တော်က ကျွန်ုပ်တို့ကို ဦးစားပေးခဲ့သလို</a:t>
          </a: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964847" y="33591"/>
        <a:ext cx="2024119" cy="1079685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8DF4893-39EC-416A-AE18-5600D6F2A219}">
      <dsp:nvSpPr>
        <dsp:cNvPr id="0" name=""/>
        <dsp:cNvSpPr/>
      </dsp:nvSpPr>
      <dsp:spPr>
        <a:xfrm>
          <a:off x="3" y="22694"/>
          <a:ext cx="3632920" cy="1310678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FF0000"/>
            </a:buClr>
            <a:buFont typeface="Wingdings" panose="05000000000000000000" pitchFamily="2" charset="2"/>
            <a:buChar char="v"/>
          </a:pPr>
          <a:r>
            <a:rPr lang="my-MM" sz="1600" b="1" kern="1200" dirty="0"/>
            <a:t>သန့်ရှင်းသောဝိညာဉ်တော်ရှိပါစေ။</a:t>
          </a:r>
          <a:endParaRPr lang="e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7030A0"/>
            </a:buClr>
            <a:buFont typeface="Wingdings" panose="05000000000000000000" pitchFamily="2" charset="2"/>
            <a:buChar char="v"/>
          </a:pPr>
          <a:r>
            <a:rPr lang="my-MM" sz="1600" b="1" kern="1200" dirty="0"/>
            <a:t>သင့်ခေါ်ဆိုမှုကို လက်ခံပါ။</a:t>
          </a:r>
          <a:endParaRPr lang="en" sz="1600" b="1" kern="1200" dirty="0"/>
        </a:p>
      </dsp:txBody>
      <dsp:txXfrm>
        <a:off x="30714" y="53405"/>
        <a:ext cx="3571498" cy="1279967"/>
      </dsp:txXfrm>
    </dsp:sp>
    <dsp:sp modelId="{2E77BF75-0DC1-4AA3-82B6-0512B93EA031}">
      <dsp:nvSpPr>
        <dsp:cNvPr id="0" name=""/>
        <dsp:cNvSpPr/>
      </dsp:nvSpPr>
      <dsp:spPr>
        <a:xfrm>
          <a:off x="0" y="920455"/>
          <a:ext cx="4197029" cy="563591"/>
        </a:xfrm>
        <a:prstGeom prst="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သတို့သမီး၁၀‌ယောက်(မ.၂၅:၁၃)</a:t>
          </a:r>
          <a:endParaRPr lang="en" sz="16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0" y="920455"/>
        <a:ext cx="2955654" cy="563591"/>
      </dsp:txXfrm>
    </dsp:sp>
    <dsp:sp modelId="{E97539B9-1540-4C9F-9989-EB9FFB30588C}">
      <dsp:nvSpPr>
        <dsp:cNvPr id="0" name=""/>
        <dsp:cNvSpPr/>
      </dsp:nvSpPr>
      <dsp:spPr>
        <a:xfrm>
          <a:off x="3095136" y="252955"/>
          <a:ext cx="1510201" cy="1727004"/>
        </a:xfrm>
        <a:prstGeom prst="round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5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C5F5A3B-B13A-445E-82FB-8A240A914B89}">
      <dsp:nvSpPr>
        <dsp:cNvPr id="0" name=""/>
        <dsp:cNvSpPr/>
      </dsp:nvSpPr>
      <dsp:spPr>
        <a:xfrm>
          <a:off x="36786" y="2084043"/>
          <a:ext cx="3632920" cy="1720241"/>
        </a:xfrm>
        <a:prstGeom prst="round2SameRect">
          <a:avLst>
            <a:gd name="adj1" fmla="val 8000"/>
            <a:gd name="adj2" fmla="val 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55000" cap="flat" cmpd="thickThin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60960" rIns="20320" bIns="2032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CC197B"/>
            </a:buClr>
            <a:buFont typeface="Wingdings" panose="05000000000000000000" pitchFamily="2" charset="2"/>
            <a:buChar char="v"/>
          </a:pPr>
          <a:r>
            <a:rPr lang="my-MM" sz="1600" b="1" kern="1200" dirty="0"/>
            <a:t>အားလုံးမင်္ဂလာဆောင်ပွဲကိုလာဘို့ခေါ်တယ်</a:t>
          </a:r>
          <a:endParaRPr lang="en" sz="1600" b="1" kern="1200" dirty="0"/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lr>
              <a:srgbClr val="0070C0"/>
            </a:buClr>
            <a:buFont typeface="Wingdings" panose="05000000000000000000" pitchFamily="2" charset="2"/>
            <a:buChar char="v"/>
          </a:pPr>
          <a:r>
            <a:rPr lang="my-MM" sz="1600" b="1" kern="1200" dirty="0"/>
            <a:t>ခရစ်တော်၌ဝတ်စုံကိုကျွန်ုပ်တို့ကိုယ်တိုင် ဝတ်ရမယ်။</a:t>
          </a:r>
          <a:endParaRPr lang="en" sz="1600" b="1" kern="1200" dirty="0"/>
        </a:p>
      </dsp:txBody>
      <dsp:txXfrm>
        <a:off x="77093" y="2124350"/>
        <a:ext cx="3552306" cy="1679934"/>
      </dsp:txXfrm>
    </dsp:sp>
    <dsp:sp modelId="{E44CB021-F846-4962-9CFB-656934B13A84}">
      <dsp:nvSpPr>
        <dsp:cNvPr id="0" name=""/>
        <dsp:cNvSpPr/>
      </dsp:nvSpPr>
      <dsp:spPr>
        <a:xfrm>
          <a:off x="36786" y="3434396"/>
          <a:ext cx="3632920" cy="995326"/>
        </a:xfrm>
        <a:prstGeom prst="rect">
          <a:avLst/>
        </a:prstGeom>
        <a:solidFill>
          <a:schemeClr val="accent5">
            <a:hueOff val="-4499993"/>
            <a:satOff val="49997"/>
            <a:lumOff val="1"/>
            <a:alphaOff val="0"/>
          </a:schemeClr>
        </a:solidFill>
        <a:ln w="55000" cap="flat" cmpd="thickThin" algn="ctr">
          <a:solidFill>
            <a:schemeClr val="accent5">
              <a:hueOff val="-4499993"/>
              <a:satOff val="49997"/>
              <a:lumOff val="1"/>
              <a:alphaOff val="0"/>
            </a:schemeClr>
          </a:solidFill>
          <a:prstDash val="solid"/>
        </a:ln>
        <a:effectLst>
          <a:outerShdw blurRad="50800" dist="38100" dir="5400000" rotWithShape="0">
            <a:srgbClr val="000000">
              <a:alpha val="35000"/>
            </a:srgbClr>
          </a:outerShdw>
        </a:effectLst>
        <a:scene3d>
          <a:camera prst="orthographicFront"/>
          <a:lightRig rig="threePt" dir="t"/>
        </a:scene3d>
        <a:sp3d>
          <a:bevelT w="165100" prst="coolSlant"/>
        </a:sp3d>
      </dsp:spPr>
      <dsp:style>
        <a:lnRef idx="2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0960" tIns="0" rIns="20320" bIns="0" numCol="1" spcCol="1270" anchor="ctr" anchorCtr="0">
          <a:noAutofit/>
        </a:bodyPr>
        <a:lstStyle/>
        <a:p>
          <a:pPr marL="0" lvl="0" indent="0" algn="l" defTabSz="711200">
            <a:lnSpc>
              <a:spcPct val="70000"/>
            </a:lnSpc>
            <a:spcBef>
              <a:spcPct val="0"/>
            </a:spcBef>
            <a:spcAft>
              <a:spcPts val="0"/>
            </a:spcAft>
            <a:buNone/>
          </a:pPr>
          <a:r>
            <a:rPr lang="my-MM" sz="1600" b="1" kern="1200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မထိုက်တန်သောဧည့်သည်များ
(မ. ၂၂:၁-၁၄)</a:t>
          </a:r>
          <a:endParaRPr lang="en" sz="1600" b="1" kern="1200" dirty="0"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6786" y="3434396"/>
        <a:ext cx="2558394" cy="995326"/>
      </dsp:txXfrm>
    </dsp:sp>
    <dsp:sp modelId="{A23ED142-F531-4560-A974-459511B6ECF9}">
      <dsp:nvSpPr>
        <dsp:cNvPr id="0" name=""/>
        <dsp:cNvSpPr/>
      </dsp:nvSpPr>
      <dsp:spPr>
        <a:xfrm>
          <a:off x="3095136" y="2814878"/>
          <a:ext cx="1510201" cy="1727004"/>
        </a:xfrm>
        <a:prstGeom prst="round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8000" b="-8000"/>
          </a:stretch>
        </a:blipFill>
        <a:ln w="55000" cap="flat" cmpd="thickThin" algn="ctr">
          <a:solidFill>
            <a:schemeClr val="accent6">
              <a:lumMod val="60000"/>
              <a:lumOff val="40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List2">
  <dgm:title val=""/>
  <dgm:desc val=""/>
  <dgm:catLst>
    <dgm:cat type="list" pri="7000"/>
    <dgm:cat type="convert" pri="16000"/>
    <dgm:cat type="picture" pri="28000"/>
    <dgm:cat type="pictureconvert" pri="28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dir/>
      <dgm:animLvl val="lvl"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08"/>
      <dgm:constr type="sp" refType="w" refFor="ch" refForName="compNode" op="equ" fact="0.16"/>
      <dgm:constr type="primFontSz" for="des" forName="parentText" op="equ" val="65"/>
      <dgm:constr type="primFontSz" for="des" forName="childRect" op="equ" val="65"/>
    </dgm:constrLst>
    <dgm:ruleLst/>
    <dgm:forEach name="nodesForEach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/>
        <dgm:choose name="Name3">
          <dgm:if name="Name4" axis="self" func="var" arg="dir" op="equ" val="norm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l" for="ch" forName="childRect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l" for="ch" forName="parentText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l" for="ch" forName="parentRect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r" for="ch" forName="adorn" refType="w"/>
            </dgm:constrLst>
          </dgm:if>
          <dgm:else name="Name5">
            <dgm:constrLst>
              <dgm:constr type="w" val="1"/>
              <dgm:constr type="h" refType="w" fact="1.06"/>
              <dgm:constr type="h" for="ch" forName="childRect" refType="h" fact="0.65"/>
              <dgm:constr type="w" for="ch" forName="childRect" refType="w" fact="0.923"/>
              <dgm:constr type="r" for="ch" forName="childRect" refType="w"/>
              <dgm:constr type="t" for="ch" forName="childRect"/>
              <dgm:constr type="w" for="ch" forName="parentText" refType="w" fact="0.65"/>
              <dgm:constr type="h" for="ch" forName="parentText" refType="h" refFor="ch" refForName="childRect" fact="0.43"/>
              <dgm:constr type="r" for="ch" forName="parentText" refType="w"/>
              <dgm:constr type="t" for="ch" forName="parentText" refType="h" refFor="ch" refForName="childRect"/>
              <dgm:constr type="w" for="ch" forName="parentRect" refType="w" fact="0.923"/>
              <dgm:constr type="h" for="ch" forName="parentRect" refType="h" refFor="ch" refForName="parentText"/>
              <dgm:constr type="r" for="ch" forName="parentRect" refType="w"/>
              <dgm:constr type="t" for="ch" forName="parentRect" refType="t" refFor="ch" refForName="parentText"/>
              <dgm:constr type="w" for="ch" forName="adorn" refType="w" refFor="ch" refForName="parentRect" fact="0.35"/>
              <dgm:constr type="h" for="ch" forName="adorn" refType="w" refFor="ch" refForName="parentRect" fact="0.35"/>
              <dgm:constr type="b" for="ch" forName="adorn" refType="h"/>
              <dgm:constr type="l" for="ch" forName="adorn"/>
            </dgm:constrLst>
          </dgm:else>
        </dgm:choose>
        <dgm:ruleLst/>
        <dgm:layoutNode name="childRect" styleLbl="b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2SameRect" r:blip="">
            <dgm:adjLst>
              <dgm:adj idx="1" val="0.08"/>
            </dgm:adjLst>
          </dgm:shape>
          <dgm:presOf axis="des" ptType="node"/>
          <dgm:constrLst>
            <dgm:constr type="secFontSz" refType="primFontSz"/>
            <dgm:constr type="tMarg" refType="primFontSz" fact="0.3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Text">
          <dgm:varLst>
            <dgm:chMax val="0"/>
            <dgm:bulletEnabled val="1"/>
          </dgm:varLst>
          <dgm:choose name="Name6">
            <dgm:if name="Name7" func="var" arg="dir" op="equ" val="norm">
              <dgm:alg type="tx">
                <dgm:param type="parTxLTRAlign" val="l"/>
                <dgm:param type="parTxRTLAlign" val="l"/>
              </dgm:alg>
            </dgm:if>
            <dgm:else name="Name8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ect" r:blip="" zOrderOff="1" hideGeom="1">
            <dgm:adjLst/>
          </dgm:shape>
          <dgm:presOf axis="self" ptType="node"/>
          <dgm:constrLst>
            <dgm:constr type="tMarg"/>
            <dgm:constr type="bMarg"/>
            <dgm:constr type="lMarg" refType="primFontSz" fact="0.3"/>
            <dgm:constr type="rMarg" refType="primFontSz" fact="0.1"/>
          </dgm:constrLst>
          <dgm:ruleLst>
            <dgm:rule type="primFontSz" val="5" fact="NaN" max="NaN"/>
          </dgm:ruleLst>
        </dgm:layoutNode>
        <dgm:layoutNode name="parentRect" styleLbl="alignNode1">
          <dgm:alg type="sp"/>
          <dgm:shape xmlns:r="http://schemas.openxmlformats.org/officeDocument/2006/relationships" type="rect" r:blip="">
            <dgm:adjLst/>
          </dgm:shape>
          <dgm:presOf axis="self" ptType="node"/>
          <dgm:constrLst/>
          <dgm:ruleLst/>
        </dgm:layoutNode>
        <dgm:layoutNode name="adorn" styleLbl="fgAccFollowNod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w" val="1"/>
            <dgm:constr type="h" refType="w"/>
          </dgm:constrLst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7A4379F-8970-41EF-9BAE-19DEC17C0D98}" type="datetimeFigureOut">
              <a:rPr lang="en-US" smtClean="0"/>
              <a:t>4/11/2025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666F72F-4064-458F-850B-A011863052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13340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6F72F-4064-458F-850B-A01186305283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790683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666F72F-4064-458F-850B-A0118630528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197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C5298-0F01-9484-71B8-EEB67D8A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93AAC-83DC-2620-0A01-F66076388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98016-5EBB-DE4D-66EE-3BD37D96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1F182-FD76-20C2-6521-35F431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27725-A76F-D4B9-C627-907F5E1F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1584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4ADB6-71B1-A26C-9874-ABBFABB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665DE6-7951-E875-917B-48891517C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AEDF0-2D07-96EB-4552-CFBF5D43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674B-6563-1F38-5194-4E3887AB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83B0C-9751-9A41-E3DD-83E05C5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701452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995267-902D-3805-69BE-4D1315429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7FC44-83A6-7D08-116D-F479E7288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EA185-6435-FA50-F80E-7454104B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8A7B6-CF40-0B33-760C-FFA17EC0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4EA69-E51E-D089-6BE9-0647FED2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47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2FF1696-8A43-38CB-069A-140D66239F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3422014-976E-E9AD-9F00-3628DF7C86C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7169A1B-24F9-4304-5B5E-E0780613FA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4FF2595-5529-ACC3-EBF3-BB2C82CDD6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96C47EF2-6DDA-2587-E9F4-A75E09B7C7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431034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B685D4C-A27C-3A02-44F4-ADBAFC3F340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0E823387-AC9D-0BFB-DE16-75C2F31D2EA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28D63C9-A637-8849-02BC-F276FFE7D8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5CF869AE-5FE5-B1BC-A93A-59BBC9654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2745AA-B089-B17F-3FB1-05B69DCBE3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6143633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1F27517-E051-5869-43A1-18E95B527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46DF8F70-B0B8-2E26-7CE9-2E98A4B72D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16B2B1D-D710-D34A-5002-19B772FB19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3A80C7B-5D1B-CE00-927D-93178B05BFC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791326-6C57-07E6-1E21-4DD8776602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401293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CA6AE66-41CF-5DFF-F00C-C6C8ADBF2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9008805-6901-246C-D112-9A94CD8B613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D0815387-DF03-792E-FC6F-1BAAE112E17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AAE5BA7-2322-7D59-AA76-8BA9E9B88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1F4B4005-705D-133F-FC5E-0DAA8F560D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7036983-D390-FAA2-41E3-71B86AE0B4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500703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D33AF94-56FA-E9CC-B1BD-1C2CE738C8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96E566F5-E548-5AA0-BA1A-FD093961FB2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BBECB0F1-AD58-2D37-0139-1FC007EF3BA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325C9C75-28BD-5BCC-75ED-11DA0B80BDB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CC5629D3-E7F4-7289-A9CE-9E9AAC449DD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1A035AB-9411-2A78-1B6B-614BC4C169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D4E5602D-C844-5141-949B-8F8EC0EB54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7566903-E78F-342E-F0EF-D721D78949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12799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CB36EE8-B5A6-DC66-FDA1-99DA2F7515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CC3EE89A-A60E-57F1-EFE3-830BCC634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9640CFBA-8B10-D64C-543A-3963911599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8D494717-12B9-FE86-1F83-F49B6CDA10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388191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F5200B86-3F91-0448-A247-C65AD430E5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87172068-B81C-C259-C060-14F0CE4E66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6B4D4964-C0AB-53B7-EEBB-1DBD7E0252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364293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C3F55478-B2DF-A291-680F-DA2823A17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80593CB-5E76-025A-9C16-00D79B9BB5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AC677A6-7893-5989-0083-487A7876436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80096717-FFC8-94C2-938B-4CFEC16CB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5CD09777-435C-BAA2-BCBD-3C7C71250B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D1A443D-ABB2-363F-D916-C37FD126A9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67868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A2A51-5F1A-9C8D-E0B3-8A3143CD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1BDEE-E59F-92CB-6DEF-F6152B58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16903-6BFC-00C5-BF73-CC575E11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B6515-9E22-60AF-78DE-5EE99AE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AA780-C8C5-2EDB-E463-AB1FBA42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30228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8398BC-4547-B9B4-778F-1753178C74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F814F6CC-E81E-BF6A-2485-39DDB40A76E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2F4B6F4F-C738-5703-2364-4B5BF6DF7B7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4E11237-2FE5-0368-0C53-DECB31B0DE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84BE308-357A-A17E-55CB-600D4FF5B4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5E0AADB8-7DBB-34AB-00DB-BE48191694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18507984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A468B06D-71E8-441D-6128-77B64B8C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FA08720F-E673-ACA4-2620-76388FB142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B3C575B1-6C4C-E714-8EA1-CF9B696C21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F0D5CA39-E6C8-A3C2-C617-1BEFDF7065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347864D-76B7-829A-D4CA-60D7A4FD27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06311418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EF12263E-2D16-3903-92A2-65CC90008D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9FD64CF6-1C47-F938-F7BB-47B410D25A2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5AA6283-8AE0-3912-042D-BC5C41B068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EBCCF1-8FDE-4992-3E24-0A0C3B23C7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7B460B2-17F6-DCE2-794C-4E7036873C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3260655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AC5298-0F01-9484-71B8-EEB67D8A3C6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A0193AAC-83DC-2620-0A01-F66076388A1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3198016-5EBB-DE4D-66EE-3BD37D963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C31F182-FD76-20C2-6521-35F4313562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51927725-A76F-D4B9-C627-907F5E1F4B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32378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70A2A51-5F1A-9C8D-E0B3-8A3143CDFC7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FF81BDEE-E59F-92CB-6DEF-F6152B585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0B16903-6BFC-00C5-BF73-CC575E11F1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23EB6515-9E22-60AF-78DE-5EE99AE669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4FAA780-C8C5-2EDB-E463-AB1FBA426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824080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E915D-1A11-604B-4610-9F7916F4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3615D-26DE-CEAC-B338-D4335687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F6A5B-E5CE-BF3A-373C-59967343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30404-8179-E5B5-6289-B8814E3C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43325F-9E92-4654-E6FD-6F97E94E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4089987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EBA0D-2A61-247A-EEDC-32E6FAB3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9A97C-20F3-4AA9-C610-695F86F5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87D76-2984-B3ED-41ED-448E5F7C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A0C6E-D851-42EB-6BAE-B2E8654E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142512-B3A2-CB24-499C-DE92B6D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8EFBA-65E2-4562-A0C1-9EF41EB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911062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C7D7E-1E0A-1514-4905-382E8EAB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D2EB3-9B91-AB50-1E13-E8641574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8333D-87CA-3E2B-A6EE-00C50A289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DAD67E-B13B-72B8-5981-7A4BB98C9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414C14-8B3E-7459-2939-FCC088FF4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3BA036-C279-8806-3F22-84409A06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9BEE6-662D-434E-7CAD-24AB8858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627AAE-CAAE-CED7-3E12-04DAB1CB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47554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35917-68B1-9FED-8402-7FFE92F4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4F1593-B582-2040-85A8-F294D376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306C0B-7324-1EB9-13AE-9E9F1A1C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1B6537-7EB0-D429-3C68-2C0EA67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63564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4ED92A-4096-E8FC-8FA5-A8883A4D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A7E302-1782-1195-031C-34C23A3F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771C8F-403F-3AA1-2050-21E5758D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415278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07E915D-1A11-604B-4610-9F7916F470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A73615D-26DE-CEAC-B338-D4335687D3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478F6A5B-E5CE-BF3A-373C-599673436F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92330404-8179-E5B5-6289-B8814E3C7C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8D43325F-9E92-4654-E6FD-6F97E94ED6A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04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62BFA-4A47-5815-BA1A-40DE8DC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30A4E-4848-8B36-4DFC-67D022D0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E514B-BEE9-999E-EC37-8C57E41E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ADE522-AC09-B99A-E1D1-20B32D3C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FDE06-D9DC-38F8-CF80-C7A69CCD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042A5-1403-5DE0-0905-DEB9FFA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49257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973C8-5E9F-EA49-7F5B-2477AD70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FCE7AA-FDFF-6392-C958-31A46C01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704B7E-BF44-7C89-6230-AB693639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BED4A-C76C-6286-AA46-9E088CA2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7FA479-E1CC-8D22-03EB-6DD6E8B0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BB1AF2-3EFF-EEA8-B526-A7F3B33E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256198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584ADB6-71B1-A26C-9874-ABBFABB253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55665DE6-7951-E875-917B-48891517C4A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DCAEDF0-2D07-96EB-4552-CFBF5D4325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1BA9674B-6563-1F38-5194-4E3887AB392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E7883B0C-9751-9A41-E3DD-83E05C5EF1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925373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7B995267-902D-3805-69BE-4D1315429B2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7677FC44-83A6-7D08-116D-F479E72889A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50BEA185-6435-FA50-F80E-7454104B72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8D58A7B6-CF40-0B33-760C-FFA17EC0BC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054EA69-E51E-D089-6BE9-0647FED2E1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8695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3FEBA0D-2A61-247A-EEDC-32E6FAB381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AD29A97C-20F3-4AA9-C610-695F86F5EBF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58887D76-2984-B3ED-41ED-448E5F7C3F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0D4A0C6E-D851-42EB-6BAE-B2E8654E77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62142512-B3A2-CB24-499C-DE92B6D2246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468EFBA-65E2-4562-A0C1-9EF41EBF90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186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B2C7D7E-1E0A-1514-4905-382E8EABD3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20D2EB3-9B91-AB50-1E13-E8641574F56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E2E8333D-87CA-3E2B-A6EE-00C50A289A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7DAD67E-B13B-72B8-5981-7A4BB98C95F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77414C14-8B3E-7459-2939-FCC088FF40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3D3BA036-C279-8806-3F22-84409A0677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C9B9BEE6-662D-434E-7CAD-24AB88586B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A6627AAE-CAAE-CED7-3E12-04DAB1CB5F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917310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1435917-68B1-9FED-8402-7FFE92F4E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B4F1593-B582-2040-85A8-F294D376A7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32306C0B-7324-1EB9-13AE-9E9F1A1C61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FB1B6537-7EB0-D429-3C68-2C0EA677C66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065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254ED92A-4096-E8FC-8FA5-A8883A4DB5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1BA7E302-1782-1195-031C-34C23A3F04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FB771C8F-403F-3AA1-2050-21E5758D4F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130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6162BFA-4A47-5815-BA1A-40DE8DC6D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43330A4E-4848-8B36-4DFC-67D022D0B6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A38E514B-BEE9-999E-EC37-8C57E41EAFA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DADE522-AC09-B99A-E1D1-20B32D3CF5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49AFDE06-D9DC-38F8-CF80-C7A69CCDB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188042A5-1403-5DE0-0905-DEB9FFA39D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245989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8B973C8-5E9F-EA49-7F5B-2477AD706C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3BFCE7AA-FDFF-6392-C958-31A46C0193B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0C704B7E-BF44-7C89-6230-AB6936393AE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2D0BED4A-C76C-6286-AA46-9E088CA247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F57FA479-E1CC-8D22-03EB-6DD6E8B0F2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A6BB1AF2-3EFF-EEA8-B526-A7F3B33EC1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4863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67CFBB-8DB3-8DEF-479A-EA7EB2DF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DF2F3-7D3B-B41D-8E14-968DB722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D9B85-C699-F8BE-4C57-A3B66E9DB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BD9A512-5869-42F2-93EA-411B205A517C}" type="datetimeFigureOut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11/04/2025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A534A-CA0E-5D8C-2382-49CBC5B6A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76786-49DC-D0DB-C293-2A4C28897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3448A61-82C9-43BA-8CF8-0D6221EB5F51}" type="slidenum">
              <a:rPr kumimoji="0" lang="es-E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82000"/>
                  </a:prstClr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s-E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82000"/>
                </a:prstClr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881823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2B59ECE-A48D-34B3-247B-D1B19ED7C5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D4FA7AC2-1BF1-F4A8-BBD0-FDB1CC7B4A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618A80D-2CB3-C83D-EE4A-01830B2575F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4419A3E-8E56-4A25-8C97-85C73F9C2429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4F6FECE-0B63-D69C-C603-AB155F0471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F6557766-C374-7663-C764-C4713D9AF5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AF32CBE-93F8-4CBE-9F54-7C3EB7AE9AB6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0675400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EE67CFBB-8DB3-8DEF-479A-EA7EB2DF4D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0B0DF2F3-7D3B-B41D-8E14-968DB72236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DC3D9B85-C699-F8BE-4C57-A3B66E9DB90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BD9A512-5869-42F2-93EA-411B205A517C}" type="datetimeFigureOut">
              <a:rPr lang="es-ES" smtClean="0"/>
              <a:t>11/04/2025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8CA534A-CA0E-5D8C-2382-49CBC5B6AB2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76276786-49DC-D0DB-C293-2A4C288976A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3448A61-82C9-43BA-8CF8-0D6221EB5F51}" type="slidenum">
              <a:rPr lang="es-ES" smtClean="0"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950429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g"/><Relationship Id="rId7" Type="http://schemas.openxmlformats.org/officeDocument/2006/relationships/image" Target="../media/image5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52.jpeg"/><Relationship Id="rId5" Type="http://schemas.openxmlformats.org/officeDocument/2006/relationships/image" Target="../media/image51.jpeg"/><Relationship Id="rId4" Type="http://schemas.openxmlformats.org/officeDocument/2006/relationships/image" Target="../media/image50.jp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diagramDrawing" Target="../diagrams/drawing4.xml"/><Relationship Id="rId3" Type="http://schemas.openxmlformats.org/officeDocument/2006/relationships/image" Target="../media/image54.jpg"/><Relationship Id="rId7" Type="http://schemas.openxmlformats.org/officeDocument/2006/relationships/diagramColors" Target="../diagrams/colors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9.xml"/><Relationship Id="rId6" Type="http://schemas.openxmlformats.org/officeDocument/2006/relationships/diagramQuickStyle" Target="../diagrams/quickStyle4.xml"/><Relationship Id="rId5" Type="http://schemas.openxmlformats.org/officeDocument/2006/relationships/diagramLayout" Target="../diagrams/layout4.xml"/><Relationship Id="rId10" Type="http://schemas.openxmlformats.org/officeDocument/2006/relationships/image" Target="../media/image58.jpeg"/><Relationship Id="rId4" Type="http://schemas.openxmlformats.org/officeDocument/2006/relationships/diagramData" Target="../diagrams/data4.xml"/><Relationship Id="rId9" Type="http://schemas.openxmlformats.org/officeDocument/2006/relationships/image" Target="../media/image5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jpg"/><Relationship Id="rId1" Type="http://schemas.openxmlformats.org/officeDocument/2006/relationships/slideLayout" Target="../slideLayouts/slideLayout2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image" Target="../media/image14.png"/><Relationship Id="rId3" Type="http://schemas.microsoft.com/office/2007/relationships/hdphoto" Target="../media/hdphoto1.wdp"/><Relationship Id="rId7" Type="http://schemas.openxmlformats.org/officeDocument/2006/relationships/image" Target="../media/image8.jpeg"/><Relationship Id="rId12" Type="http://schemas.openxmlformats.org/officeDocument/2006/relationships/image" Target="../media/image1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11" Type="http://schemas.openxmlformats.org/officeDocument/2006/relationships/image" Target="../media/image12.png"/><Relationship Id="rId5" Type="http://schemas.openxmlformats.org/officeDocument/2006/relationships/image" Target="../media/image6.jpg"/><Relationship Id="rId15" Type="http://schemas.openxmlformats.org/officeDocument/2006/relationships/image" Target="../media/image16.png"/><Relationship Id="rId10" Type="http://schemas.openxmlformats.org/officeDocument/2006/relationships/image" Target="../media/image11.png"/><Relationship Id="rId4" Type="http://schemas.openxmlformats.org/officeDocument/2006/relationships/image" Target="../media/image5.jpeg"/><Relationship Id="rId9" Type="http://schemas.openxmlformats.org/officeDocument/2006/relationships/image" Target="../media/image10.png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13" Type="http://schemas.openxmlformats.org/officeDocument/2006/relationships/diagramData" Target="../diagrams/data3.xml"/><Relationship Id="rId18" Type="http://schemas.openxmlformats.org/officeDocument/2006/relationships/image" Target="../media/image18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17" Type="http://schemas.microsoft.com/office/2007/relationships/diagramDrawing" Target="../diagrams/drawing3.xml"/><Relationship Id="rId2" Type="http://schemas.openxmlformats.org/officeDocument/2006/relationships/image" Target="../media/image17.jpg"/><Relationship Id="rId16" Type="http://schemas.openxmlformats.org/officeDocument/2006/relationships/diagramColors" Target="../diagrams/colors3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5" Type="http://schemas.openxmlformats.org/officeDocument/2006/relationships/diagramQuickStyle" Target="../diagrams/quickStyle3.xml"/><Relationship Id="rId10" Type="http://schemas.openxmlformats.org/officeDocument/2006/relationships/diagramQuickStyle" Target="../diagrams/quickStyle2.xml"/><Relationship Id="rId19" Type="http://schemas.openxmlformats.org/officeDocument/2006/relationships/image" Target="../media/image19.jpeg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Relationship Id="rId14" Type="http://schemas.openxmlformats.org/officeDocument/2006/relationships/diagramLayout" Target="../diagrams/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8.jpeg"/><Relationship Id="rId13" Type="http://schemas.openxmlformats.org/officeDocument/2006/relationships/image" Target="../media/image33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32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26.jpeg"/><Relationship Id="rId11" Type="http://schemas.openxmlformats.org/officeDocument/2006/relationships/image" Target="../media/image31.jpeg"/><Relationship Id="rId5" Type="http://schemas.openxmlformats.org/officeDocument/2006/relationships/image" Target="../media/image25.jpeg"/><Relationship Id="rId10" Type="http://schemas.openxmlformats.org/officeDocument/2006/relationships/image" Target="../media/image30.jpeg"/><Relationship Id="rId4" Type="http://schemas.openxmlformats.org/officeDocument/2006/relationships/image" Target="../media/image24.jpeg"/><Relationship Id="rId9" Type="http://schemas.openxmlformats.org/officeDocument/2006/relationships/image" Target="../media/image29.jpeg"/><Relationship Id="rId14" Type="http://schemas.openxmlformats.org/officeDocument/2006/relationships/image" Target="../media/image34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3" Type="http://schemas.microsoft.com/office/2007/relationships/hdphoto" Target="../media/hdphoto2.wdp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38.jpeg"/><Relationship Id="rId5" Type="http://schemas.openxmlformats.org/officeDocument/2006/relationships/image" Target="../media/image37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9.xml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g"/><Relationship Id="rId1" Type="http://schemas.openxmlformats.org/officeDocument/2006/relationships/slideLayout" Target="../slideLayouts/slideLayout2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-5000" t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uadroTexto 3">
            <a:extLst>
              <a:ext uri="{FF2B5EF4-FFF2-40B4-BE49-F238E27FC236}">
                <a16:creationId xmlns:a16="http://schemas.microsoft.com/office/drawing/2014/main" id="{E5FB23AB-527D-DD6A-BF47-5F9DDAFE8650}"/>
              </a:ext>
            </a:extLst>
          </p:cNvPr>
          <p:cNvSpPr txBox="1"/>
          <p:nvPr/>
        </p:nvSpPr>
        <p:spPr>
          <a:xfrm>
            <a:off x="5748915" y="391247"/>
            <a:ext cx="6366082" cy="193899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6000" b="1" i="0" u="none" strike="noStrike" kern="1200" cap="none" spc="0" normalizeH="0" baseline="0" noProof="0" dirty="0">
                <a:ln w="12700" cmpd="sng">
                  <a:solidFill>
                    <a:srgbClr val="FFFF66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လက်ထပ်ထိမ်းမြား</a:t>
            </a:r>
            <a:r>
              <a:rPr kumimoji="0" lang="en-US" sz="6000" b="1" i="0" u="none" strike="noStrike" kern="1200" cap="none" spc="0" normalizeH="0" baseline="0" noProof="0" dirty="0">
                <a:ln w="12700" cmpd="sng">
                  <a:solidFill>
                    <a:srgbClr val="FFFF66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6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DeepSeek-CJK-patch"/>
                <a:ea typeface="+mn-ea"/>
                <a:cs typeface="Myanmar Text" panose="020B0502040204020203" pitchFamily="34" charset="0"/>
              </a:rPr>
              <a:t>မင်္ဂလာပွဲ</a:t>
            </a:r>
            <a:r>
              <a:rPr kumimoji="0" lang="my-MM" sz="6000" b="1" i="0" u="none" strike="noStrike" kern="1200" cap="none" spc="0" normalizeH="0" baseline="0" noProof="0" dirty="0">
                <a:ln w="12700" cmpd="sng">
                  <a:solidFill>
                    <a:srgbClr val="FFFF66"/>
                  </a:solidFill>
                  <a:prstDash val="solid"/>
                </a:ln>
                <a:solidFill>
                  <a:prstClr val="white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မှပုံရိပ်များ</a:t>
            </a:r>
            <a:endParaRPr kumimoji="0" lang="en" sz="6000" b="1" i="0" u="none" strike="noStrike" kern="1200" cap="none" spc="0" normalizeH="0" baseline="0" noProof="0" dirty="0">
              <a:ln w="12700" cmpd="sng">
                <a:solidFill>
                  <a:srgbClr val="FFFF66"/>
                </a:solidFill>
                <a:prstDash val="solid"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9C6A8FA1-E046-0B08-3D91-A9C62DFBC4D1}"/>
              </a:ext>
            </a:extLst>
          </p:cNvPr>
          <p:cNvSpPr txBox="1"/>
          <p:nvPr/>
        </p:nvSpPr>
        <p:spPr>
          <a:xfrm>
            <a:off x="77003" y="98860"/>
            <a:ext cx="19720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600" b="1" i="0" u="none" strike="noStrike" kern="1200" cap="none" spc="0" normalizeH="0" baseline="0" noProof="0" dirty="0">
                <a:ln>
                  <a:noFill/>
                </a:ln>
                <a:solidFill>
                  <a:srgbClr val="DEBDA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Lesson 3 for April 19, 2025</a:t>
            </a:r>
          </a:p>
        </p:txBody>
      </p:sp>
      <p:pic>
        <p:nvPicPr>
          <p:cNvPr id="3" name="Imagen 2" descr="Un dibujo de una persona&#10;&#10;El contenido generado por IA puede ser incorrecto.">
            <a:extLst>
              <a:ext uri="{FF2B5EF4-FFF2-40B4-BE49-F238E27FC236}">
                <a16:creationId xmlns:a16="http://schemas.microsoft.com/office/drawing/2014/main" id="{97337A8E-8F2F-2737-DA0F-9F41A641468D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0432" r="8902" b="4447"/>
          <a:stretch/>
        </p:blipFill>
        <p:spPr>
          <a:xfrm>
            <a:off x="8291034" y="3182246"/>
            <a:ext cx="3686180" cy="3148215"/>
          </a:xfrm>
          <a:prstGeom prst="roundRect">
            <a:avLst>
              <a:gd name="adj" fmla="val 7686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innerShdw blurRad="114300">
              <a:prstClr val="black"/>
            </a:innerShdw>
          </a:effectLst>
        </p:spPr>
      </p:pic>
    </p:spTree>
    <p:extLst>
      <p:ext uri="{BB962C8B-B14F-4D97-AF65-F5344CB8AC3E}">
        <p14:creationId xmlns:p14="http://schemas.microsoft.com/office/powerpoint/2010/main" val="1366988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t="-104000" b="-10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ángulo 13">
            <a:extLst>
              <a:ext uri="{FF2B5EF4-FFF2-40B4-BE49-F238E27FC236}">
                <a16:creationId xmlns:a16="http://schemas.microsoft.com/office/drawing/2014/main" id="{594F1A56-F26D-205D-B78A-1063F366FA8A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904875"/>
          </a:xfrm>
          <a:prstGeom prst="rect">
            <a:avLst/>
          </a:prstGeom>
          <a:blipFill dpi="0" rotWithShape="1">
            <a:blip r:embed="rId4"/>
            <a:srcRect/>
            <a:stretch>
              <a:fillRect t="-35000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B03C82EE-E542-2300-B122-77FEA9383C9C}"/>
              </a:ext>
            </a:extLst>
          </p:cNvPr>
          <p:cNvSpPr txBox="1"/>
          <p:nvPr/>
        </p:nvSpPr>
        <p:spPr>
          <a:xfrm>
            <a:off x="-45076" y="-91160"/>
            <a:ext cx="4981575" cy="923330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unset" dir="t"/>
            </a:scene3d>
            <a:sp3d extrusionH="57150">
              <a:bevelT h="25400" prst="softRound"/>
            </a:sp3d>
          </a:bodyPr>
          <a:lstStyle/>
          <a:p>
            <a:pPr lvl="0" algn="ctr"/>
            <a:r>
              <a:rPr lang="my-MM" sz="5400" b="1" dirty="0">
                <a:solidFill>
                  <a:prstClr val="black"/>
                </a:solidFill>
              </a:rPr>
              <a:t>ရေဗက္က၊</a:t>
            </a:r>
            <a:endParaRPr kumimoji="0" lang="en" sz="5400" b="1" i="0" u="none" strike="noStrike" kern="1200" cap="none" spc="600" normalizeH="0" baseline="0" noProof="0" dirty="0">
              <a:ln w="12700">
                <a:solidFill>
                  <a:srgbClr val="CC00CC"/>
                </a:solidFill>
                <a:prstDash val="solid"/>
              </a:ln>
              <a:pattFill prst="pct50">
                <a:fgClr>
                  <a:srgbClr val="CC00CC"/>
                </a:fgClr>
                <a:bgClr>
                  <a:srgbClr val="CC00CC">
                    <a:lumMod val="20000"/>
                    <a:lumOff val="80000"/>
                  </a:srgbClr>
                </a:bgClr>
              </a:pattFill>
              <a:effectLst>
                <a:outerShdw dir="2640000" algn="bl" rotWithShape="0">
                  <a:srgbClr val="CC00CC"/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53E27972-5FB4-1401-EE57-2D317AE556CA}"/>
              </a:ext>
            </a:extLst>
          </p:cNvPr>
          <p:cNvSpPr txBox="1"/>
          <p:nvPr/>
        </p:nvSpPr>
        <p:spPr>
          <a:xfrm>
            <a:off x="4981575" y="129272"/>
            <a:ext cx="72104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srgbClr val="003399">
                    <a:lumMod val="75000"/>
                  </a:srgbClr>
                </a:solidFill>
                <a:latin typeface="Comic Sans MS" panose="030F0702030302020204" pitchFamily="66" charset="0"/>
              </a:rPr>
              <a:t>'ရေဗက္ကာ​ကို​ခေါ်​၍ “​သင်​သည် ဤ​သူ​နှင့်​လိုက်သွား​မည်လော​”​ဟု မေး​ကြ​ရာ သူ​က “​ကျွန်မ​လိုက်သွား​ပါ​မည်​”​ဟု ဆို​၏​။ 'ကမ္ဘာဦးကျမ်း 24:58</a:t>
            </a:r>
          </a:p>
          <a:p>
            <a:pPr lvl="0" algn="ctr"/>
            <a:endParaRPr kumimoji="0" lang="es-ES" sz="1800" b="1" i="0" u="none" strike="noStrike" kern="1200" cap="none" spc="0" normalizeH="0" baseline="0" noProof="0" dirty="0">
              <a:ln>
                <a:noFill/>
              </a:ln>
              <a:solidFill>
                <a:srgbClr val="003399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68F5FC6A-C89B-8142-59B5-6516EC8A6880}"/>
              </a:ext>
            </a:extLst>
          </p:cNvPr>
          <p:cNvSpPr txBox="1"/>
          <p:nvPr/>
        </p:nvSpPr>
        <p:spPr>
          <a:xfrm>
            <a:off x="4591050" y="1104213"/>
            <a:ext cx="76009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အာဗြဟံသည် သူ့ခေတ်ထုံးစံအရ သားဣဇာက်အတွက် မယားရှာရန် ထွက်လာခဲ့သည်။ သို့ရာတွင် ခါနာန်အမျိုးသမီးတစ်ဦးနှင့် သူ၏သားကို လက်မထပ်ဘဲ မိုင်ထောင်ချီဝေးသော ဆွေမျိုးတစ်ဦးနှင့် ထိမ်းမြားလိုသည် (က၊ ၂၄း၂-၃။)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6" name="Imagen 5" descr="Imagen que contiene texto, cebra, hombre, grupo&#10;&#10;El contenido generado por IA puede ser incorrecto.">
            <a:extLst>
              <a:ext uri="{FF2B5EF4-FFF2-40B4-BE49-F238E27FC236}">
                <a16:creationId xmlns:a16="http://schemas.microsoft.com/office/drawing/2014/main" id="{AF5F1E8E-A65D-A3FA-7C05-5C5D20C0585C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5275" y="1058406"/>
            <a:ext cx="4019550" cy="3014663"/>
          </a:xfrm>
          <a:prstGeom prst="roundRect">
            <a:avLst>
              <a:gd name="adj" fmla="val 11111"/>
            </a:avLst>
          </a:prstGeom>
          <a:ln w="127000" cap="rnd">
            <a:solidFill>
              <a:srgbClr val="FF6699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0E10461E-3F91-E2A5-BE5E-B849F6CDA790}"/>
              </a:ext>
            </a:extLst>
          </p:cNvPr>
          <p:cNvSpPr txBox="1"/>
          <p:nvPr/>
        </p:nvSpPr>
        <p:spPr>
          <a:xfrm>
            <a:off x="0" y="4106717"/>
            <a:ext cx="705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သူမသည်ဤကမ္ဘာ့နိုင်ငံများနှင့်"လက်ထပ်ထိမ်းမြားခြင်း"စာချုပ်ချုပ်ဆိုသောအခါထိုကဲ့သို့သောအသင်းတော်၏သမိုင်းကြောင်းဖြစ်သည်။တဖြည်းဖြည်းနှင့်သူမသည်စစ်မှန်သောယုံကြည်ခြင်းမှဝေးကွာလာခဲ့သည်</a:t>
            </a:r>
            <a:endParaRPr lang="en" b="1" dirty="0">
              <a:solidFill>
                <a:prstClr val="black"/>
              </a:solidFill>
            </a:endParaRPr>
          </a:p>
        </p:txBody>
      </p:sp>
      <p:pic>
        <p:nvPicPr>
          <p:cNvPr id="12" name="Imagen 11" descr="Dibujo de una mujer&#10;&#10;El contenido generado por IA puede ser incorrecto.">
            <a:extLst>
              <a:ext uri="{FF2B5EF4-FFF2-40B4-BE49-F238E27FC236}">
                <a16:creationId xmlns:a16="http://schemas.microsoft.com/office/drawing/2014/main" id="{EB99CEBB-D98C-04AB-48FE-E3F8040E06DE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058025" y="3839289"/>
            <a:ext cx="2895601" cy="2895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accent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3" name="Imagen 12">
            <a:extLst>
              <a:ext uri="{FF2B5EF4-FFF2-40B4-BE49-F238E27FC236}">
                <a16:creationId xmlns:a16="http://schemas.microsoft.com/office/drawing/2014/main" id="{F54FE335-401A-1B62-D66C-361282C4866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306" b="4306"/>
          <a:stretch/>
        </p:blipFill>
        <p:spPr>
          <a:xfrm>
            <a:off x="10155800" y="3839289"/>
            <a:ext cx="1809749" cy="2895601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tx2">
                <a:lumMod val="75000"/>
              </a:schemeClr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57622CA8-48A5-C93B-F051-E5CE63CACF4E}"/>
              </a:ext>
            </a:extLst>
          </p:cNvPr>
          <p:cNvSpPr txBox="1"/>
          <p:nvPr/>
        </p:nvSpPr>
        <p:spPr>
          <a:xfrm>
            <a:off x="4591049" y="2433091"/>
            <a:ext cx="7600949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ဒီအတွက်အကြောင်းပြချက်မှာသူ၏ဆွေမျိုးများသည်စစ်မှန်သောဘုရားသ ခင်ကိုကိုးကွယ်ခဲ့ကြသည်။ခါနနိလူတို့သည်ကိုယ်တော်ကိုငြင်းပယ်ကြသော်လည်း၊ဣဇာက်သည်ခါနာန်အမျိုးသမီးတစ်ဦးနှင့်လက်ထပ်ပါက၊သူ၏ဇနီးသည်၏အဆိုးမြင်မှုကြောင့်သူ၏ဘာသာရေးဘဝကျဆင်းသွားမည်ဖြစ်သည်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604543ED-64E5-02CF-A662-3532D549A74F}"/>
              </a:ext>
            </a:extLst>
          </p:cNvPr>
          <p:cNvSpPr txBox="1"/>
          <p:nvPr/>
        </p:nvSpPr>
        <p:spPr>
          <a:xfrm>
            <a:off x="0" y="5942709"/>
            <a:ext cx="705802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ဘုရားသခင်၏သစ္စာရှိသတို့သမီး၏တစ်စိတ်တစ်ပိုင်းဖြစ်ခြင်းသည်စိတ်ဆန္ဒအလျောက်လုပ်ရပ်တစ်ခုဖြစ်သည်။ ရှင်းလင်းစွာ "ငါသွားမယ် “ဟုပြောခဲ့သည်။</a:t>
            </a:r>
            <a:endParaRPr kumimoji="0" lang="en-US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8140247C-1123-E51F-32B4-770DF9B503CA}"/>
              </a:ext>
            </a:extLst>
          </p:cNvPr>
          <p:cNvSpPr txBox="1"/>
          <p:nvPr/>
        </p:nvSpPr>
        <p:spPr>
          <a:xfrm>
            <a:off x="-1" y="5030047"/>
            <a:ext cx="7058025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b="1" dirty="0">
                <a:solidFill>
                  <a:prstClr val="black"/>
                </a:solidFill>
              </a:rPr>
              <a:t>ဤဇာတ်လမ်း၏နောက်ထပ်ထူးခြားချက်မှာရေဗက္ကသည်ထုံးစံအတိုင်း အိမ်ထောင်ပြုလိုခြင်းရှိမရှိ မေးမြန်းခြင်းဖြစ်သည် (က၊ ၂၄း၅၀-၅၁၊ ၅၇-၅၉။)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1682211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P spid="8" grpId="0"/>
      <p:bldP spid="7" grpId="0"/>
      <p:bldP spid="10" grpId="0"/>
      <p:bldP spid="1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duotone>
              <a:schemeClr val="accent3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E2390840-CAD4-8A9C-15AA-4BEF2A117C3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6AB960D2-E522-2F85-2F66-EBD217BFDCE6}"/>
              </a:ext>
            </a:extLst>
          </p:cNvPr>
          <p:cNvSpPr txBox="1"/>
          <p:nvPr/>
        </p:nvSpPr>
        <p:spPr>
          <a:xfrm>
            <a:off x="2024423" y="69520"/>
            <a:ext cx="1016757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1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သိုးသငယ်၏သတို့သမီး။</a:t>
            </a:r>
            <a:endParaRPr lang="en" sz="3200" b="1" dirty="0">
              <a:solidFill>
                <a:prstClr val="black"/>
              </a:solidFill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CD1BCDE-A8AB-2710-C485-8A513F7BD9F8}"/>
              </a:ext>
            </a:extLst>
          </p:cNvPr>
          <p:cNvSpPr txBox="1"/>
          <p:nvPr/>
        </p:nvSpPr>
        <p:spPr>
          <a:xfrm>
            <a:off x="2113935" y="557495"/>
            <a:ext cx="10078065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>
              <a:defRPr/>
            </a:pPr>
            <a:r>
              <a:rPr lang="my-MM" sz="1600" b="1" dirty="0">
                <a:solidFill>
                  <a:srgbClr val="C95A4B"/>
                </a:solidFill>
                <a:latin typeface="Comic Sans MS" panose="030F0702030302020204" pitchFamily="66" charset="0"/>
              </a:rPr>
              <a:t>'ငါ​တို့​သည်ဝမ်းမြောက်​ရွှင်မြူး​လျက်ကိုယ်တော်​၏​ဘုန်း​တော်​ကို​ချီးမွမ်း​ကြ​ကုန်​စို့။အဘယ်ကြောင့်​ဆိုသော်သိုးသငယ်​တော်​၏​</a:t>
            </a:r>
            <a:r>
              <a:rPr lang="en-US" sz="1600" b="1" dirty="0">
                <a:solidFill>
                  <a:srgbClr val="C95A4B"/>
                </a:solidFill>
                <a:latin typeface="Comic Sans MS" panose="030F0702030302020204" pitchFamily="66" charset="0"/>
              </a:rPr>
              <a:t> </a:t>
            </a:r>
            <a:r>
              <a:rPr lang="my-MM" sz="1600" b="1" dirty="0">
                <a:solidFill>
                  <a:srgbClr val="C95A4B"/>
                </a:solidFill>
                <a:latin typeface="Comic Sans MS" panose="030F0702030302020204" pitchFamily="66" charset="0"/>
              </a:rPr>
              <a:t>မင်္ဂလာဆောင်​ပွဲ​အချိန်​ကျရောက်​လာ​၍သူ​၏​သတို့သမီး​သည်မိမိကိုယ်ကို​ပြင်ဆင်​လေ​ပြီ။'ဗျာဒိတ်ကျမ်း 19:7</a:t>
            </a:r>
            <a:endParaRPr kumimoji="0" lang="en" sz="1600" b="1" i="0" u="none" strike="noStrike" kern="1200" cap="none" spc="0" normalizeH="0" baseline="0" noProof="0" dirty="0">
              <a:ln>
                <a:noFill/>
              </a:ln>
              <a:solidFill>
                <a:srgbClr val="C95A4B"/>
              </a:solidFill>
              <a:effectLst/>
              <a:uLnTx/>
              <a:uFillTx/>
              <a:latin typeface="Comic Sans MS" panose="030F0702030302020204" pitchFamily="66" charset="0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B39B30FD-A0BD-6955-BC55-7D92874A5B6B}"/>
              </a:ext>
            </a:extLst>
          </p:cNvPr>
          <p:cNvSpPr txBox="1"/>
          <p:nvPr/>
        </p:nvSpPr>
        <p:spPr>
          <a:xfrm>
            <a:off x="2113936" y="1185726"/>
            <a:ext cx="518160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ယေရှု၏ပထမဆုံးအံ့ဖွယ်အမှုသည်မင်္ဂလာပွဲတစ်ခုတွင်ပြုလုပ်ခဲ့သည်(ယောဟန်၂:၁၁၁။)ကျွန်ုပ်တို့၏ရှုထောင့်မှကြည့်လျှင်၊ဤလုပ်ရပ်သည်ကျွန်ုပ်တို့အား ကယ်တင်ခြင်းအစီအစဉ်ကို နားလည်ရန် ကူညီပေးသည့် သင်္ကေတလက္ခဏာတစ်ခုရှိသည်။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6" name="Diagrama 5">
            <a:extLst>
              <a:ext uri="{FF2B5EF4-FFF2-40B4-BE49-F238E27FC236}">
                <a16:creationId xmlns:a16="http://schemas.microsoft.com/office/drawing/2014/main" id="{07A55D1B-107C-8410-81B5-334534C572D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07906492"/>
              </p:ext>
            </p:extLst>
          </p:nvPr>
        </p:nvGraphicFramePr>
        <p:xfrm>
          <a:off x="7385049" y="2192594"/>
          <a:ext cx="4698796" cy="45958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2" name="Imagen 1">
            <a:extLst>
              <a:ext uri="{FF2B5EF4-FFF2-40B4-BE49-F238E27FC236}">
                <a16:creationId xmlns:a16="http://schemas.microsoft.com/office/drawing/2014/main" id="{34FC007E-5916-80CC-A1BB-B9FF4D184CE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436" r="3436"/>
          <a:stretch/>
        </p:blipFill>
        <p:spPr>
          <a:xfrm>
            <a:off x="209550" y="4259348"/>
            <a:ext cx="3105150" cy="245741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C95A4B"/>
            </a:contourClr>
          </a:sp3d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DA53413F-1C8E-676C-41CB-5827A7415EE2}"/>
              </a:ext>
            </a:extLst>
          </p:cNvPr>
          <p:cNvSpPr txBox="1"/>
          <p:nvPr/>
        </p:nvSpPr>
        <p:spPr>
          <a:xfrm>
            <a:off x="3490452" y="4001303"/>
            <a:ext cx="3894597" cy="28623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ယေရှုသည်ကြွလာခါနီးတွင်ကျွန်ုပ်တို့ပြုလုပ်ရမည့်ပြင်ဆင်မှု၏အချို့သောကဏ္ဍများကိုသရုပ်ပြရန်အတွက်မင်္ဂလာပွဲနှင့်ပတ်သက်သည့်ပုံဥပမာများကိုလည်းအသုံးပြုခဲ့သည်။၎င်းတို့အားလုံးတွင်သတို့သမီးကိုမည်သည့်အခါမျှ မပြောဘဲဧည့်သည်များသာဖြစ်သည်။ ဧည့်သည်များကိုယ်တိုင်သတို့သမီးဖြစ်နိုင်ပါသလား။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99AAB096-6D64-4CE9-61A2-33C48E541E63}"/>
              </a:ext>
            </a:extLst>
          </p:cNvPr>
          <p:cNvSpPr txBox="1"/>
          <p:nvPr/>
        </p:nvSpPr>
        <p:spPr>
          <a:xfrm>
            <a:off x="247650" y="2901291"/>
            <a:ext cx="6723421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  <a:defRPr/>
            </a:pPr>
            <a:r>
              <a:rPr lang="my-MM" sz="2000" b="1" dirty="0">
                <a:solidFill>
                  <a:prstClr val="black"/>
                </a:solidFill>
              </a:rPr>
              <a:t>အရေးကြီးဆုံးမှာ သတို့သမီး (ကျွန်ုပ်တို့) အဆင်သင့်ဖြစ်ရန်၊ သခင်ယေရှုပေးဆောင်သော သန့်စင်သောအသွေးဖြစ်သည့် စပျစ်ရည်ကို လိုအပ်သည် (ယော ၂း၆၊ ဗျာ၊ ၇း၁၄)။</a:t>
            </a:r>
            <a:endParaRPr kumimoji="0" lang="es-E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2" name="Imagen 11" descr="Personas sentadas en una mesa&#10;&#10;El contenido generado por IA puede ser incorrecto.">
            <a:extLst>
              <a:ext uri="{FF2B5EF4-FFF2-40B4-BE49-F238E27FC236}">
                <a16:creationId xmlns:a16="http://schemas.microsoft.com/office/drawing/2014/main" id="{D0B94A5A-AF8E-9EDD-2B38-6965D2579AD6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415" r="4415"/>
          <a:stretch/>
        </p:blipFill>
        <p:spPr>
          <a:xfrm>
            <a:off x="208322" y="140626"/>
            <a:ext cx="1816101" cy="259541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9" name="CuadroTexto 8">
            <a:extLst>
              <a:ext uri="{FF2B5EF4-FFF2-40B4-BE49-F238E27FC236}">
                <a16:creationId xmlns:a16="http://schemas.microsoft.com/office/drawing/2014/main" id="{81137F01-DB5A-34ED-6479-2DE2A676F94C}"/>
              </a:ext>
            </a:extLst>
          </p:cNvPr>
          <p:cNvSpPr txBox="1"/>
          <p:nvPr/>
        </p:nvSpPr>
        <p:spPr>
          <a:xfrm>
            <a:off x="7385048" y="1271521"/>
            <a:ext cx="4598629" cy="783193"/>
          </a:xfrm>
          <a:prstGeom prst="roundRect">
            <a:avLst/>
          </a:prstGeom>
          <a:ln>
            <a:solidFill>
              <a:srgbClr val="C95A4B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lvl="0" algn="ctr">
              <a:defRPr/>
            </a:pPr>
            <a:r>
              <a:rPr lang="my-MM" sz="2000" b="1" dirty="0">
                <a:solidFill>
                  <a:prstClr val="black"/>
                </a:solidFill>
              </a:rPr>
              <a:t>ဤပုံဥပမာများမှ ကျွန်ုပ်တို့ အဘယ်အရာသင်ယူနိုင်သနည်း။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27013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900" decel="100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4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4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#ppt_x+0.1550"/>
                                          </p:val>
                                        </p:tav>
                                        <p:tav tm="55000">
                                          <p:val>
                                            <p:strVal val="#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#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#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#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#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#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#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#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#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00" decel="500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31"/>
                                          </p:val>
                                        </p:tav>
                                        <p:tav tm="5000">
                                          <p:val>
                                            <p:strVal val="#ppt_y+0.308"/>
                                          </p:val>
                                        </p:tav>
                                        <p:tav tm="10000">
                                          <p:val>
                                            <p:strVal val="#ppt_y+0.3024"/>
                                          </p:val>
                                        </p:tav>
                                        <p:tav tm="15000">
                                          <p:val>
                                            <p:strVal val="#ppt_y+0.2931"/>
                                          </p:val>
                                        </p:tav>
                                        <p:tav tm="20000">
                                          <p:val>
                                            <p:strVal val="#ppt_y+0.2804"/>
                                          </p:val>
                                        </p:tav>
                                        <p:tav tm="25000">
                                          <p:val>
                                            <p:strVal val="#ppt_y+0.2646"/>
                                          </p:val>
                                        </p:tav>
                                        <p:tav tm="30000">
                                          <p:val>
                                            <p:strVal val="#ppt_y+0.2461"/>
                                          </p:val>
                                        </p:tav>
                                        <p:tav tm="35000">
                                          <p:val>
                                            <p:strVal val="#ppt_y+0.2253"/>
                                          </p:val>
                                        </p:tav>
                                        <p:tav tm="40000">
                                          <p:val>
                                            <p:strVal val="#ppt_y+0.2029"/>
                                          </p:val>
                                        </p:tav>
                                        <p:tav tm="45000">
                                          <p:val>
                                            <p:strVal val="#ppt_y+0.1792"/>
                                          </p:val>
                                        </p:tav>
                                        <p:tav tm="50000">
                                          <p:val>
                                            <p:strVal val="#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#ppt_y+0.1307"/>
                                          </p:val>
                                        </p:tav>
                                        <p:tav tm="60000">
                                          <p:val>
                                            <p:strVal val="#ppt_y+0.1071"/>
                                          </p:val>
                                        </p:tav>
                                        <p:tav tm="65000">
                                          <p:val>
                                            <p:strVal val="#ppt_y+0.0846"/>
                                          </p:val>
                                        </p:tav>
                                        <p:tav tm="70000">
                                          <p:val>
                                            <p:strVal val="#ppt_y+0.0639"/>
                                          </p:val>
                                        </p:tav>
                                        <p:tav tm="75000">
                                          <p:val>
                                            <p:strVal val="#ppt_y+0.0454"/>
                                          </p:val>
                                        </p:tav>
                                        <p:tav tm="80000">
                                          <p:val>
                                            <p:strVal val="#ppt_y+0.0296"/>
                                          </p:val>
                                        </p:tav>
                                        <p:tav tm="85000">
                                          <p:val>
                                            <p:strVal val="#ppt_y+0.0169"/>
                                          </p:val>
                                        </p:tav>
                                        <p:tav tm="90000">
                                          <p:val>
                                            <p:strVal val="#ppt_y+0.0076"/>
                                          </p:val>
                                        </p:tav>
                                        <p:tav tm="95000">
                                          <p:val>
                                            <p:strVal val="#ppt_y+0.0019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6">
                                            <p:graphicEl>
                                              <a:dgm id="{E97539B9-1540-4C9F-9989-EB9FFB30588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6">
                                            <p:graphicEl>
                                              <a:dgm id="{2E77BF75-0DC1-4AA3-82B6-0512B93EA03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graphicEl>
                                              <a:dgm id="{68DF4893-39EC-416A-AE18-5600D6F2A21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1000"/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6">
                                            <p:graphicEl>
                                              <a:dgm id="{A23ED142-F531-4560-A974-459511B6ECF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1000"/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6">
                                            <p:graphicEl>
                                              <a:dgm id="{E44CB021-F846-4962-9CFB-656934B13A8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1000"/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graphicEl>
                                              <a:dgm id="{0C5F5A3B-B13A-445E-82FB-8A240A914B89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  <p:bldP spid="5" grpId="0"/>
      <p:bldGraphic spid="6" grpId="0">
        <p:bldSub>
          <a:bldDgm bld="one"/>
        </p:bldSub>
      </p:bldGraphic>
      <p:bldP spid="8" grpId="0"/>
      <p:bldP spid="10" grpId="0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A9FBE26-4064-092F-4430-C79B66D1E5C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1D8FC9-03A0-C298-D4E6-7584F299111A}"/>
              </a:ext>
            </a:extLst>
          </p:cNvPr>
          <p:cNvSpPr txBox="1"/>
          <p:nvPr/>
        </p:nvSpPr>
        <p:spPr>
          <a:xfrm>
            <a:off x="2153737" y="1805451"/>
            <a:ext cx="8113890" cy="42088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50000"/>
              </a:lnSpc>
              <a:spcBef>
                <a:spcPts val="600"/>
              </a:spcBef>
              <a:defRPr/>
            </a:pPr>
            <a:r>
              <a:rPr lang="my-MM" sz="2000" dirty="0"/>
              <a:t>"ခရစ်တော်သည်နေ့စဉ်အတူရှိသောမိတ်ဆွေနှင့်ရင်းနှီးသောသူငယ်ချင်းတစ်ဦးဖြစ်ခဲ့သည်။ထိုသူတို့သည်ဘုရားသခင်နှင့်အမြဲတမ်းဆက်သွယ်လျက်၊နီးစွားနေထိုင်ခဲ့ကြသည်။ထိုသူတို့အပေါ်တွင်ထာဝရဘုရား၏ဘုန်းတော်သည်တက်လာခဲ့သည်။သူတို့၌ယေရှုခရစ်တော်၏မျက်နှာတော်ထဲတွင်ဘုရားသခင်၏ဘုန်းတော်ကိုသိမြင်သောအလင်းသည်ထင်ဟပ်ခဲ့သည်။ယခုအခါတွင်သူတို့သည်ဘုရင်မင်းမြတ်၏ ဘုန်းအာနုဘော်နှင့်အလင်းတော်၏မညှိုးနွမ်းသောရောင်ခြည်တော်အားဝမ်း</a:t>
            </a:r>
            <a:r>
              <a:rPr lang="en-US" sz="2000" dirty="0"/>
              <a:t> </a:t>
            </a:r>
            <a:r>
              <a:rPr lang="my-MM" sz="2000" dirty="0"/>
              <a:t>မြောက်စွာခံစားနေကြသည်။သူတို့သည်ကောင်းကင်နိုင်ငံတော်၏ဆက်ဆံခြင်းအတွက်အဆင်သင့်ဖြစ်နေကြပြီ။အကြောင်းမှာသူတို့၏စိတ်နှလုံးထဲတွင်ကောင်းကင်နိုင်ငံကို ပိုင်ဆိုင်ထားသောကြောင့်ဖြစ်သည်။"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onstantia" panose="02030602050306030303" pitchFamily="18" charset="0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B6F0A2AE-890C-AAAF-398B-49D909AEDC2F}"/>
              </a:ext>
            </a:extLst>
          </p:cNvPr>
          <p:cNvSpPr txBox="1"/>
          <p:nvPr/>
        </p:nvSpPr>
        <p:spPr>
          <a:xfrm>
            <a:off x="6672650" y="6327577"/>
            <a:ext cx="34276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" sz="1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EGW (Reflecting Jesus, July 17)</a:t>
            </a:r>
          </a:p>
        </p:txBody>
      </p:sp>
    </p:spTree>
    <p:extLst>
      <p:ext uri="{BB962C8B-B14F-4D97-AF65-F5344CB8AC3E}">
        <p14:creationId xmlns:p14="http://schemas.microsoft.com/office/powerpoint/2010/main" val="5616884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4812C46-200A-4DEB-A05E-3ED6C68C23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9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Imagen que contiene interior, tabla, edificio, llenado&#10;&#10;El contenido generado por IA puede ser incorrecto.">
            <a:extLst>
              <a:ext uri="{FF2B5EF4-FFF2-40B4-BE49-F238E27FC236}">
                <a16:creationId xmlns:a16="http://schemas.microsoft.com/office/drawing/2014/main" id="{E2679CC7-30A8-460F-E051-CDCA9A0B6B33}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306" r="2" b="8496"/>
          <a:stretch/>
        </p:blipFill>
        <p:spPr>
          <a:xfrm>
            <a:off x="2522356" y="10"/>
            <a:ext cx="9669642" cy="6857990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D1EA859B-E555-4109-94F3-6700E046E0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390263" cy="6858000"/>
          </a:xfrm>
          <a:prstGeom prst="rect">
            <a:avLst/>
          </a:prstGeom>
          <a:gradFill>
            <a:gsLst>
              <a:gs pos="48000">
                <a:schemeClr val="bg1"/>
              </a:gs>
              <a:gs pos="35000">
                <a:schemeClr val="bg1">
                  <a:alpha val="77000"/>
                </a:schemeClr>
              </a:gs>
              <a:gs pos="19000">
                <a:schemeClr val="bg1">
                  <a:alpha val="38000"/>
                </a:schemeClr>
              </a:gs>
              <a:gs pos="0">
                <a:schemeClr val="bg1">
                  <a:alpha val="0"/>
                </a:schemeClr>
              </a:gs>
              <a:gs pos="100000">
                <a:schemeClr val="bg1"/>
              </a:gs>
            </a:gsLst>
            <a:lin ang="108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309D42D-E0FF-A23C-0824-025AA98F61FA}"/>
              </a:ext>
            </a:extLst>
          </p:cNvPr>
          <p:cNvSpPr txBox="1"/>
          <p:nvPr/>
        </p:nvSpPr>
        <p:spPr>
          <a:xfrm>
            <a:off x="190700" y="151179"/>
            <a:ext cx="3754792" cy="65556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57150" h="38100" prst="hardEdge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8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Myanmar Text" panose="020B0502040204020203" pitchFamily="34" charset="0"/>
              </a:rPr>
              <a:t>'ထို့နောက် ကောင်းကင်​တမန်​က “သိုးသငယ်​တော်​၏​မင်္ဂလာ​ညစာစားပွဲ​သို့ ဖိတ်ခေါ်​ခြင်း​ခံရ​သော​သူ​တို့​သည်မင်္ဂလာရှိ​ကြ​၏​ဟုရေး​ထား​လော့”​ဟူ၍ငါ့​အား</a:t>
            </a:r>
            <a:r>
              <a:rPr kumimoji="0" lang="en-US" sz="28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 </a:t>
            </a:r>
            <a:r>
              <a:rPr kumimoji="0" lang="my-MM" sz="28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Myanmar Text" panose="020B0502040204020203" pitchFamily="34" charset="0"/>
              </a:rPr>
              <a:t>​မြွက်ဆို​ပြီးလျှင် “ဤ​အရာ​တို့​သည် ဘုရားသခင်​၏​ဖြောင့်မှန်​သော​နှုတ်ကပတ်တော်​များ​ဖြစ်​ကြ​၏”​ဟု မြွက်ဆို​လေ​၏။ '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my-MM" sz="2800" b="1" i="0" u="none" strike="noStrike" kern="1200" cap="none" spc="0" normalizeH="0" baseline="0" noProof="0" dirty="0">
              <a:ln w="9525">
                <a:solidFill>
                  <a:srgbClr val="9A4B00"/>
                </a:solidFill>
                <a:prstDash val="solid"/>
              </a:ln>
              <a:solidFill>
                <a:srgbClr val="FBD531"/>
              </a:solidFill>
              <a:effectLst>
                <a:outerShdw blurRad="12700" dist="38100" dir="2700000" algn="tl" rotWithShape="0">
                  <a:srgbClr val="9A4B00"/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Myanmar Text" panose="020B0502040204020203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800" b="1" i="0" u="none" strike="noStrike" kern="1200" cap="none" spc="0" normalizeH="0" baseline="0" noProof="0" dirty="0">
                <a:ln w="9525">
                  <a:solidFill>
                    <a:srgbClr val="9A4B00"/>
                  </a:solidFill>
                  <a:prstDash val="solid"/>
                </a:ln>
                <a:solidFill>
                  <a:srgbClr val="FBD531"/>
                </a:solidFill>
                <a:effectLst>
                  <a:outerShdw blurRad="12700" dist="38100" dir="2700000" algn="tl" rotWithShape="0">
                    <a:srgbClr val="9A4B00"/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Myanmar Text" panose="020B0502040204020203" pitchFamily="34" charset="0"/>
              </a:rPr>
              <a:t>ဗျာဒိတ်ကျမ်း 19:9</a:t>
            </a:r>
          </a:p>
        </p:txBody>
      </p:sp>
    </p:spTree>
    <p:extLst>
      <p:ext uri="{BB962C8B-B14F-4D97-AF65-F5344CB8AC3E}">
        <p14:creationId xmlns:p14="http://schemas.microsoft.com/office/powerpoint/2010/main" val="1487443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4700"/>
                    </a14:imgEffect>
                    <a14:imgEffect>
                      <a14:saturation sat="300000"/>
                    </a14:imgEffect>
                  </a14:imgLayer>
                </a14:imgProps>
              </a:ext>
            </a:extLst>
          </a:blip>
          <a:srcRect/>
          <a:stretch>
            <a:fillRect t="-8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008B1049-1D19-0158-431C-EA7E0D3091E0}"/>
              </a:ext>
            </a:extLst>
          </p:cNvPr>
          <p:cNvSpPr txBox="1"/>
          <p:nvPr/>
        </p:nvSpPr>
        <p:spPr>
          <a:xfrm>
            <a:off x="7905750" y="3324225"/>
            <a:ext cx="4286250" cy="3093154"/>
          </a:xfrm>
          <a:prstGeom prst="rect">
            <a:avLst/>
          </a:prstGeom>
          <a:noFill/>
          <a:effectLst>
            <a:glow rad="127000">
              <a:srgbClr val="8A05BF"/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A05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အိမ်ထောင်ရေး၏သင်္ကေတ။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A05B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သစ္စာမဲ့ဇနီးများ-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BA460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lvl="0">
              <a:spcBef>
                <a:spcPts val="600"/>
              </a:spcBef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</a:t>
            </a:r>
            <a:r>
              <a:rPr lang="my-MM" sz="2000" b="1" dirty="0">
                <a:solidFill>
                  <a:prstClr val="black"/>
                </a:solidFill>
              </a:rPr>
              <a:t>စွန့်ပစ်ခံရတဲ့ အမျိုးသမီးငယ်။</a:t>
            </a:r>
            <a:endParaRPr lang="en-US" sz="2000" b="1" dirty="0">
              <a:solidFill>
                <a:prstClr val="black"/>
              </a:solidFill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ဟောရှေ၏မယား။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မဟာဗာဗုလုန်။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သစ္စာရှိမယားများ</a:t>
            </a:r>
            <a:endParaRPr kumimoji="0" lang="en-US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8810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      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ရေဗက္က၊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သိုးသငယ်၏သတို့သမီး။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42BBAB4-696B-BF7C-217F-71FB73D46697}"/>
              </a:ext>
            </a:extLst>
          </p:cNvPr>
          <p:cNvSpPr txBox="1"/>
          <p:nvPr/>
        </p:nvSpPr>
        <p:spPr>
          <a:xfrm>
            <a:off x="323850" y="161925"/>
            <a:ext cx="617785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ဓမ္မဟောင်းနှင့် ဓမ္မသစ် နှစ်ခုစလုံးတွင်၊ ဘုရားသခင့်လူမျိုးကို ဇနီး သို့မဟုတ် သတို့သမီးနှင့် အကြိမ်ကြိမ် နှိုင်းယှဉ်ကြသည်။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5" name="Imagen 4" descr="Imagen que contiene parado, comida, grupo, grande&#10;&#10;El contenido generado por IA puede ser incorrecto.">
            <a:extLst>
              <a:ext uri="{FF2B5EF4-FFF2-40B4-BE49-F238E27FC236}">
                <a16:creationId xmlns:a16="http://schemas.microsoft.com/office/drawing/2014/main" id="{633A61B5-FA9C-3401-AC1C-102DAD9C7B4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1024" y="3295144"/>
            <a:ext cx="2488486" cy="3400931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EC213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9" name="Imagen 8" descr="Dibujo de mujer con cabello largo&#10;&#10;El contenido generado por IA puede ser incorrecto.">
            <a:extLst>
              <a:ext uri="{FF2B5EF4-FFF2-40B4-BE49-F238E27FC236}">
                <a16:creationId xmlns:a16="http://schemas.microsoft.com/office/drawing/2014/main" id="{B71AEFE0-026D-79E7-30F6-A2A058F852D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03349" y="3295143"/>
            <a:ext cx="4025153" cy="3400931"/>
          </a:xfrm>
          <a:prstGeom prst="round2DiagRect">
            <a:avLst>
              <a:gd name="adj1" fmla="val 1308"/>
              <a:gd name="adj2" fmla="val 15743"/>
            </a:avLst>
          </a:prstGeom>
          <a:ln w="57150" cap="sq">
            <a:solidFill>
              <a:srgbClr val="CD5007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1" name="Imagen 10" descr="Imagen que contiene alfombra, parado&#10;&#10;El contenido generado por IA puede ser incorrecto.">
            <a:extLst>
              <a:ext uri="{FF2B5EF4-FFF2-40B4-BE49-F238E27FC236}">
                <a16:creationId xmlns:a16="http://schemas.microsoft.com/office/drawing/2014/main" id="{6C917BB1-C623-4062-C5C3-CE0CB54D5F16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12556" y="132844"/>
            <a:ext cx="2116269" cy="2780499"/>
          </a:xfrm>
          <a:prstGeom prst="round2DiagRect">
            <a:avLst>
              <a:gd name="adj1" fmla="val 16667"/>
              <a:gd name="adj2" fmla="val 0"/>
            </a:avLst>
          </a:prstGeom>
          <a:ln w="57150" cap="sq">
            <a:solidFill>
              <a:srgbClr val="9EC213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5" name="Imagen 14" descr="Imagen que contiene persona, mujer, ropa, turbante&#10;&#10;El contenido generado por IA puede ser incorrecto.">
            <a:extLst>
              <a:ext uri="{FF2B5EF4-FFF2-40B4-BE49-F238E27FC236}">
                <a16:creationId xmlns:a16="http://schemas.microsoft.com/office/drawing/2014/main" id="{599A4DD4-4993-6AA2-55F5-D8F212ECEF1F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291" t="9110" r="4211" b="4034"/>
          <a:stretch/>
        </p:blipFill>
        <p:spPr>
          <a:xfrm>
            <a:off x="9523379" y="132844"/>
            <a:ext cx="2480553" cy="2773581"/>
          </a:xfrm>
          <a:prstGeom prst="round2DiagRect">
            <a:avLst>
              <a:gd name="adj1" fmla="val 1308"/>
              <a:gd name="adj2" fmla="val 15743"/>
            </a:avLst>
          </a:prstGeom>
          <a:ln w="57150" cap="sq">
            <a:solidFill>
              <a:srgbClr val="CD5007"/>
            </a:solidFill>
            <a:miter lim="800000"/>
          </a:ln>
          <a:effectLst>
            <a:outerShdw blurRad="50800" dist="50800" dir="5400000" algn="ctr" rotWithShape="0">
              <a:schemeClr val="tx1">
                <a:alpha val="50000"/>
              </a:schemeClr>
            </a:outerShdw>
          </a:effectLst>
        </p:spPr>
      </p:pic>
      <p:pic>
        <p:nvPicPr>
          <p:cNvPr id="17" name="Imagen 16" descr="Imagen de la pantalla de un celular con letras&#10;&#10;El contenido generado por IA puede ser incorrecto.">
            <a:extLst>
              <a:ext uri="{FF2B5EF4-FFF2-40B4-BE49-F238E27FC236}">
                <a16:creationId xmlns:a16="http://schemas.microsoft.com/office/drawing/2014/main" id="{66A0E365-8A9C-656B-5BA5-0A96AC8F53AA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21026" y="5177450"/>
            <a:ext cx="407510" cy="561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0" name="Imagen 19" descr="Un conjunto de letras blancas en un fondo blanco&#10;&#10;El contenido generado por IA puede ser incorrecto.">
            <a:extLst>
              <a:ext uri="{FF2B5EF4-FFF2-40B4-BE49-F238E27FC236}">
                <a16:creationId xmlns:a16="http://schemas.microsoft.com/office/drawing/2014/main" id="{42DCEB68-6136-088E-6FF7-F672358B8C40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1646" y="3236978"/>
            <a:ext cx="407510" cy="561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1" name="Imagen 20" descr="Forma, Icono, Flecha&#10;&#10;El contenido generado por IA puede ser incorrecto.">
            <a:extLst>
              <a:ext uri="{FF2B5EF4-FFF2-40B4-BE49-F238E27FC236}">
                <a16:creationId xmlns:a16="http://schemas.microsoft.com/office/drawing/2014/main" id="{C9A3D602-1F1A-FFA6-25A8-4AC7EBC46C93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7411646" y="3774154"/>
            <a:ext cx="407510" cy="561939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2" name="Imagen 21" descr="Icono&#10;&#10;El contenido generado por IA puede ser incorrecto.">
            <a:extLst>
              <a:ext uri="{FF2B5EF4-FFF2-40B4-BE49-F238E27FC236}">
                <a16:creationId xmlns:a16="http://schemas.microsoft.com/office/drawing/2014/main" id="{5787ED32-59D0-D6DA-6A10-F8EBA72F868A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6281" y="5669335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3" name="Imagen 22" descr="Icono&#10;&#10;El contenido generado por IA puede ser incorrecto.">
            <a:extLst>
              <a:ext uri="{FF2B5EF4-FFF2-40B4-BE49-F238E27FC236}">
                <a16:creationId xmlns:a16="http://schemas.microsoft.com/office/drawing/2014/main" id="{080C54D3-FFBC-82D2-B3FB-F195577578EA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90" y="4534733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4" name="Imagen 23" descr="Icono&#10;&#10;El contenido generado por IA puede ser incorrecto.">
            <a:extLst>
              <a:ext uri="{FF2B5EF4-FFF2-40B4-BE49-F238E27FC236}">
                <a16:creationId xmlns:a16="http://schemas.microsoft.com/office/drawing/2014/main" id="{B7A8E9BD-0B19-B7D7-D4F9-216EF4C1272C}"/>
              </a:ext>
            </a:extLst>
          </p:cNvPr>
          <p:cNvPicPr>
            <a:picLocks noChangeAspect="1"/>
          </p:cNvPicPr>
          <p:nvPr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89" y="4921291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6" name="Imagen 25" descr="Icono&#10;&#10;El contenido generado por IA puede ser incorrecto.">
            <a:extLst>
              <a:ext uri="{FF2B5EF4-FFF2-40B4-BE49-F238E27FC236}">
                <a16:creationId xmlns:a16="http://schemas.microsoft.com/office/drawing/2014/main" id="{3055D728-5F53-14BA-4289-757647618F4B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67891" y="4157695"/>
            <a:ext cx="334409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B41CABA7-1AC7-EE30-4928-CA0293C5FEA9}"/>
              </a:ext>
            </a:extLst>
          </p:cNvPr>
          <p:cNvPicPr>
            <a:picLocks noChangeAspect="1"/>
          </p:cNvPicPr>
          <p:nvPr/>
        </p:nvPicPr>
        <p:blipFill>
          <a:blip r:embed="rId1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968035" y="6057336"/>
            <a:ext cx="334263" cy="333374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4C66FD5A-2563-5476-DFF4-04A51BF1A6EB}"/>
              </a:ext>
            </a:extLst>
          </p:cNvPr>
          <p:cNvSpPr txBox="1"/>
          <p:nvPr/>
        </p:nvSpPr>
        <p:spPr>
          <a:xfrm>
            <a:off x="323850" y="2177861"/>
            <a:ext cx="6181725" cy="101566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အခြားအချိန်များတွင်သစ္စာရှိဇနီးများ(သိုးသငယ်၏သတို့သမီး၊) သို့မဟုတ် ညစ်ညမ်းသောမိန်းမများ (မဟာဗာဗုလုန်) ၏သင်္ကေတများကို တိုက်ရိုက်အသုံးပြုသည်။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D126E589-393F-FA03-B534-B4D4E35D328F}"/>
              </a:ext>
            </a:extLst>
          </p:cNvPr>
          <p:cNvSpPr txBox="1"/>
          <p:nvPr/>
        </p:nvSpPr>
        <p:spPr>
          <a:xfrm>
            <a:off x="323850" y="854422"/>
            <a:ext cx="6273771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တခါတရံတွင်ဇနီးသည်များသည်သစ္စာရှိသော(ရေဗက္ကကဲ့သို့) သို့မဟုတ်သစ္စာမရှိသော(ဂေါမာကဲ့သို့)ထိမ်းမြားလက်ထပ်ခြင်းတွင်ဤသမဂ္ဂကိုအမှတ်အသားပြုသည်ကိုတစ်ခါတစ်ရံကျွန်ုပ်တို့တွေ့မြင်ရ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10123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8" presetClass="entr" presetSubtype="9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Left)">
                                      <p:cBhvr>
                                        <p:cTn id="1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8" presetClass="entr" presetSubtype="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Right)">
                                      <p:cBhvr>
                                        <p:cTn id="2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1000"/>
                            </p:stCondLst>
                            <p:childTnLst>
                              <p:par>
                                <p:cTn id="5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500"/>
                            </p:stCondLst>
                            <p:childTnLst>
                              <p:par>
                                <p:cTn id="6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2000"/>
                            </p:stCondLst>
                            <p:childTnLst>
                              <p:par>
                                <p:cTn id="6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2500"/>
                            </p:stCondLst>
                            <p:childTnLst>
                              <p:par>
                                <p:cTn id="6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3000"/>
                            </p:stCondLst>
                            <p:childTnLst>
                              <p:par>
                                <p:cTn id="7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4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500"/>
                            </p:stCondLst>
                            <p:childTnLst>
                              <p:par>
                                <p:cTn id="7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4000"/>
                            </p:stCondLst>
                            <p:childTnLst>
                              <p:par>
                                <p:cTn id="8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4" fill="hold">
                            <p:stCondLst>
                              <p:cond delay="1000"/>
                            </p:stCondLst>
                            <p:childTnLst>
                              <p:par>
                                <p:cTn id="10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500"/>
                            </p:stCondLst>
                            <p:childTnLst>
                              <p:par>
                                <p:cTn id="10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1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13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6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83000" b="-83000"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5162762-9F8B-ADEE-D41A-0E054E2FCD4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DE34F01-1DCD-5419-6CDF-C10A8FD4BA61}"/>
              </a:ext>
            </a:extLst>
          </p:cNvPr>
          <p:cNvSpPr txBox="1"/>
          <p:nvPr/>
        </p:nvSpPr>
        <p:spPr>
          <a:xfrm>
            <a:off x="0" y="66988"/>
            <a:ext cx="798456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8A05BF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အိမ်ထောင်ရေး၏သင်္ကေတ။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8A05BF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AE0D98FE-AE3F-1E6C-584E-F4B4AA0AACF5}"/>
              </a:ext>
            </a:extLst>
          </p:cNvPr>
          <p:cNvSpPr txBox="1"/>
          <p:nvPr/>
        </p:nvSpPr>
        <p:spPr>
          <a:xfrm>
            <a:off x="0" y="588398"/>
            <a:ext cx="7664321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srgbClr val="CC00CC">
                    <a:lumMod val="75000"/>
                  </a:srgbClr>
                </a:solidFill>
                <a:effectLst/>
                <a:uLnTx/>
                <a:uFillTx/>
                <a:latin typeface="Comic Sans MS" panose="030F0702030302020204" pitchFamily="66" charset="0"/>
                <a:ea typeface="+mn-ea"/>
                <a:cs typeface="Myanmar Text" panose="020B0502040204020203" pitchFamily="34" charset="0"/>
              </a:rPr>
              <a:t>'ထိုအကြောင်းကြောင့်ယောက်ျား​သည်မိဘ​ကို​စွန့်ခွာ​၍ မိမိ​မယား​နှင့်​ပေါင်းဖက်​သဖြင့် ထို​သူ​တို့​သည် တစ်သားတစ်ကိုယ်တည်း ဖြစ်​ကြ​လိမ့်မည်​။ 'ကမ္ဘာဦးကျမ်း 2:24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75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76548E04-9845-198A-916D-51CEF11C2F7A}"/>
              </a:ext>
            </a:extLst>
          </p:cNvPr>
          <p:cNvSpPr txBox="1"/>
          <p:nvPr/>
        </p:nvSpPr>
        <p:spPr>
          <a:xfrm>
            <a:off x="139915" y="1312158"/>
            <a:ext cx="7844654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ဘုရားသခင်သည် လူသားများကို ဖန်ဆင်းသောအခါ၊ ဥပုသ်နေ့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G. 2:2-3)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နှင့် လက်ထပ်ခြင်း (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Gen. 2:24)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နှစ်ခုစလုံးသည် ဘုရားသခင်နှင့် ဆက်ဆံရေး၊ ယောက်ျားနှင့် မိန်းမကြား ဆက်ဆံရေးနှင့် သက်ဆိုင်သည်။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277D7133-D30B-6246-E583-15C0036A1724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63162099"/>
              </p:ext>
            </p:extLst>
          </p:nvPr>
        </p:nvGraphicFramePr>
        <p:xfrm>
          <a:off x="7080283" y="3157007"/>
          <a:ext cx="5025992" cy="114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203D26E9-ABC0-196D-8105-4F98BE17128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235230247"/>
              </p:ext>
            </p:extLst>
          </p:nvPr>
        </p:nvGraphicFramePr>
        <p:xfrm>
          <a:off x="7080283" y="4398975"/>
          <a:ext cx="5025992" cy="114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BB78192C-4EB4-17F1-EBBC-D7E157A958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8503599"/>
              </p:ext>
            </p:extLst>
          </p:nvPr>
        </p:nvGraphicFramePr>
        <p:xfrm>
          <a:off x="7080283" y="5640944"/>
          <a:ext cx="5025992" cy="11468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E716E24D-3A8A-B342-13ED-8054911A60C8}"/>
              </a:ext>
            </a:extLst>
          </p:cNvPr>
          <p:cNvSpPr txBox="1"/>
          <p:nvPr/>
        </p:nvSpPr>
        <p:spPr>
          <a:xfrm>
            <a:off x="1" y="5398769"/>
            <a:ext cx="7080282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မ္မာကျမ်းစာတလျှောက်လုံးတွင်ခင်ပွန်းများသည်ဇနီးမယားများကိုပြီးပြည့်စုံစေရန်နှင့်ချစ်ခြင်းမေတ္တာရရှိရန်မည်သို့ကြိုးစားကြသည်ကိုကျွန်ုပ်တို့တွေ့မြင်ရသည်။ဤအိမ်ထောင်ရေးနမူနာမှကျွန်ုပ်တို့သည်ကျွန်ုပ်တို့၏ကိုယ်ပိုင်အိမ်</a:t>
            </a:r>
            <a:r>
              <a:rPr kumimoji="0" lang="en-US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ထောင်ရေးတွင်မည်သို့လုပ်ဆောင်ရမည်ကိုလေ့လာနိုင်သည်(မစုံလင်သောလူ</a:t>
            </a:r>
            <a:r>
              <a:rPr kumimoji="0" lang="en-US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18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န</a:t>
            </a:r>
            <a:r>
              <a:rPr kumimoji="0" lang="my-MM" sz="18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ှစ်ယောက်ကြားတွင်)</a:t>
            </a:r>
            <a:endParaRPr kumimoji="0" lang="en" sz="1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4" name="Imagen 13">
            <a:extLst>
              <a:ext uri="{FF2B5EF4-FFF2-40B4-BE49-F238E27FC236}">
                <a16:creationId xmlns:a16="http://schemas.microsoft.com/office/drawing/2014/main" id="{1BF364D4-795F-6AD4-87B9-860C13CDB052}"/>
              </a:ext>
            </a:extLst>
          </p:cNvPr>
          <p:cNvPicPr>
            <a:picLocks noChangeAspect="1"/>
          </p:cNvPicPr>
          <p:nvPr/>
        </p:nvPicPr>
        <p:blipFill>
          <a:blip r:embed="rId1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091938" y="155145"/>
            <a:ext cx="4003838" cy="279824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E63BAB04-3CBE-FA53-5806-2A58660CC75A}"/>
              </a:ext>
            </a:extLst>
          </p:cNvPr>
          <p:cNvSpPr txBox="1"/>
          <p:nvPr/>
        </p:nvSpPr>
        <p:spPr>
          <a:xfrm>
            <a:off x="3828159" y="2294273"/>
            <a:ext cx="3278304" cy="31700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၎င်း၏ပြီးပြည့်စုံမှုတွင်၊အိမ်ထောင်ရေးသည် 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Godhead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အဖွဲ့ဝင်များကြားပြီးပြည့်စုံသောဆက်ဆံရေးကိုထင်ဟပ်စေသည်။ အပြစ်ပြီးနောက်၊ ၎င်းသည် စုံလင်သောခင်ပွန်း—ယေရှု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--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နှင့်သူ၏မစုံလင်သော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my-MM" sz="2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ဇနီး—အသင်းတော်အကြား ပေါင်းစည်းမှုကိုအမှတ်အသားပြုသည် (ဧ. ၅:၃၁-၃၂။)</a:t>
            </a: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18" name="Imagen 17" descr="Imagen que contiene interior, tabla, edificio, tren&#10;&#10;El contenido generado por IA puede ser incorrecto.">
            <a:extLst>
              <a:ext uri="{FF2B5EF4-FFF2-40B4-BE49-F238E27FC236}">
                <a16:creationId xmlns:a16="http://schemas.microsoft.com/office/drawing/2014/main" id="{8E006C99-7D6A-6484-CD80-8D9342E3D366}"/>
              </a:ext>
            </a:extLst>
          </p:cNvPr>
          <p:cNvPicPr>
            <a:picLocks noChangeAspect="1"/>
          </p:cNvPicPr>
          <p:nvPr/>
        </p:nvPicPr>
        <p:blipFill rotWithShape="1">
          <a:blip r:embed="rId1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1587" t="54" r="7873" b="-54"/>
          <a:stretch/>
        </p:blipFill>
        <p:spPr>
          <a:xfrm>
            <a:off x="280107" y="2730202"/>
            <a:ext cx="3440683" cy="26110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1">
                <a:lumMod val="75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325394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2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2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8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500"/>
                            </p:stCondLst>
                            <p:childTnLst>
                              <p:par>
                                <p:cTn id="7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5" dur="500"/>
                                        <p:tgtEl>
                                          <p:spTgt spid="8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11">
                                            <p:graphicEl>
                                              <a:dgm id="{9C1DD92A-BABB-491D-BFAF-627C0D2960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500"/>
                                        <p:tgtEl>
                                          <p:spTgt spid="11">
                                            <p:graphicEl>
                                              <a:dgm id="{D6D711D7-337A-46AC-912D-90911E92751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5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11">
                                            <p:graphicEl>
                                              <a:dgm id="{A3536089-3679-4FD6-B1CC-0518BFEF3D2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Graphic spid="2" grpId="0">
        <p:bldSub>
          <a:bldDgm bld="one"/>
        </p:bldSub>
      </p:bldGraphic>
      <p:bldGraphic spid="8" grpId="0">
        <p:bldSub>
          <a:bldDgm bld="one"/>
        </p:bldSub>
      </p:bldGraphic>
      <p:bldGraphic spid="11" grpId="0" uiExpand="1">
        <p:bldSub>
          <a:bldDgm bld="one"/>
        </p:bldSub>
      </p:bldGraphic>
      <p:bldP spid="13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D410D113-571A-03DD-B466-969C1887CFF3}"/>
              </a:ext>
            </a:extLst>
          </p:cNvPr>
          <p:cNvSpPr txBox="1"/>
          <p:nvPr/>
        </p:nvSpPr>
        <p:spPr>
          <a:xfrm>
            <a:off x="4495800" y="1905506"/>
            <a:ext cx="7577379" cy="3046988"/>
          </a:xfrm>
          <a:prstGeom prst="rect">
            <a:avLst/>
          </a:prstGeom>
          <a:noFill/>
        </p:spPr>
        <p:txBody>
          <a:bodyPr wrap="square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BA4606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သစ္စာမဲ့ဇနီးများ-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BA4606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AF47453D-4597-C1B0-27FF-F7DA77C87858}"/>
              </a:ext>
            </a:extLst>
          </p:cNvPr>
          <p:cNvSpPr/>
          <p:nvPr/>
        </p:nvSpPr>
        <p:spPr>
          <a:xfrm>
            <a:off x="190500" y="2200275"/>
            <a:ext cx="4105275" cy="385762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230" t="-21606" r="-40100" b="-497"/>
            </a:stretch>
          </a:blipFill>
          <a:ln>
            <a:solidFill>
              <a:srgbClr val="F7F763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740286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alphaModFix amt="52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ectángulo 30">
            <a:extLst>
              <a:ext uri="{FF2B5EF4-FFF2-40B4-BE49-F238E27FC236}">
                <a16:creationId xmlns:a16="http://schemas.microsoft.com/office/drawing/2014/main" id="{62CF1010-E7BC-F7FC-DF09-388184551EFB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2000" cy="1855334"/>
          </a:xfrm>
          <a:prstGeom prst="rect">
            <a:avLst/>
          </a:prstGeom>
          <a:blipFill dpi="0" rotWithShape="1"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6230" t="-21606" r="-40100" b="-497"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42F32F41-7F3A-A270-14EA-6A4A38DD699A}"/>
              </a:ext>
            </a:extLst>
          </p:cNvPr>
          <p:cNvSpPr txBox="1"/>
          <p:nvPr/>
        </p:nvSpPr>
        <p:spPr>
          <a:xfrm>
            <a:off x="2206625" y="38809"/>
            <a:ext cx="7778747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contrasting" dir="t"/>
            </a:scene3d>
            <a:sp3d extrusionH="57150">
              <a:bevelT w="57150" h="38100" prst="hardEdge"/>
            </a:sp3d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schemeClr val="bg1"/>
                </a:solidFill>
              </a:rPr>
              <a:t>စွန့်ပစ်ခံရတဲ့အမျိုးသမီးငယ်။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C11E224D-A815-1DE3-6802-6A85CF7371FC}"/>
              </a:ext>
            </a:extLst>
          </p:cNvPr>
          <p:cNvSpPr txBox="1"/>
          <p:nvPr/>
        </p:nvSpPr>
        <p:spPr>
          <a:xfrm>
            <a:off x="2206625" y="617380"/>
            <a:ext cx="777874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/>
            <a:r>
              <a:rPr lang="my-MM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'သင့်​အနား​မှ​ဖြတ်သွား​၍​ကြည့်​သော် သင်​သည် အိမ်ထောင်ပြု​ရ​မည့်​အရွယ်​သို့ ရောက်​လေ​ပြီ​။ထို့ကြောင့်အဝတ်မပါ​အချည်းစည်း​ဖြစ်​နေ​သော​သင့်​ကိုငါ့​ဝတ်လုံစွန်း​ဖြင့် ဖုံးအုပ်​ပေး​၏​။သင်​နှင့်​သစ္စာဆို​၍ ပဋိညာဉ်ဖွဲ့​၏​။ထို့ကြောင့်သင့်​ကိုငါ​ပိုင်ဆိုင်​လေ​ပြီ’​ဟု ဘုရားရှင်​ထာဝရဘုရား​မိန့်​တော်မူ​၏​။ 'ယေဇကျေလအနာဂတ္တိကျမ်း 16:8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6CB7088-1AAA-16CB-A27E-D76AE00BB251}"/>
              </a:ext>
            </a:extLst>
          </p:cNvPr>
          <p:cNvSpPr txBox="1"/>
          <p:nvPr/>
        </p:nvSpPr>
        <p:spPr>
          <a:xfrm>
            <a:off x="265066" y="1862169"/>
            <a:ext cx="690177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ရူပါရုံတစ်ခုတွင်၊စွန့်ပစ်ထားသောကလေးမလေး(အစ္စရေး)ကိုဘုရားသခင်တွေ့ရှိခဲ့ပုံကိုယေဇကျေလပြသခဲ့သည်။သူမ၏အသက်ကိုပေးခဲ့သည်။သူမကိုကြီးထွားစေခဲ့သည်;သူနှင့်ထိမ်းမြားပဋိညာဉ်ဖွဲ့၍၊မိဖုရားကြီးဖြစ်လာသည် (ယေဇ ၁၆း၁-၁၄။)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6500F254-0030-E88A-7B28-2F5AC902AC6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0975" y="155376"/>
            <a:ext cx="2025650" cy="1519238"/>
          </a:xfrm>
          <a:prstGeom prst="snip2DiagRect">
            <a:avLst>
              <a:gd name="adj1" fmla="val 20490"/>
              <a:gd name="adj2" fmla="val 0"/>
            </a:avLst>
          </a:prstGeom>
          <a:solidFill>
            <a:srgbClr val="FFFFFF">
              <a:shade val="85000"/>
            </a:srgbClr>
          </a:solidFill>
          <a:ln w="57150" cap="sq">
            <a:solidFill>
              <a:schemeClr val="bg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" name="Imagen 9">
            <a:extLst>
              <a:ext uri="{FF2B5EF4-FFF2-40B4-BE49-F238E27FC236}">
                <a16:creationId xmlns:a16="http://schemas.microsoft.com/office/drawing/2014/main" id="{D9DF7D22-EC88-2B9F-33FA-B70AE2053267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69" y="2021086"/>
            <a:ext cx="1331090" cy="143827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E4A09E8C-B2D7-EFA2-FFD9-61BE2EC2FF30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34" y="2035374"/>
            <a:ext cx="1423987" cy="142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Un dibujo de un grupo de personas en una montaña&#10;&#10;El contenido generado por IA puede ser incorrecto.">
            <a:extLst>
              <a:ext uri="{FF2B5EF4-FFF2-40B4-BE49-F238E27FC236}">
                <a16:creationId xmlns:a16="http://schemas.microsoft.com/office/drawing/2014/main" id="{E4BE13CA-B8B5-BDE8-626E-E5E53DF491E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483896" y="2035374"/>
            <a:ext cx="1423987" cy="1423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8" name="Imagen 17" descr="Imagen que contiene persona, exterior, hombre, mujer&#10;&#10;El contenido generado por IA puede ser incorrecto.">
            <a:extLst>
              <a:ext uri="{FF2B5EF4-FFF2-40B4-BE49-F238E27FC236}">
                <a16:creationId xmlns:a16="http://schemas.microsoft.com/office/drawing/2014/main" id="{DFC9508B-BA2E-ECCC-DD5E-DF2CDF31E1FB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26498"/>
          <a:stretch/>
        </p:blipFill>
        <p:spPr>
          <a:xfrm>
            <a:off x="7366869" y="3650774"/>
            <a:ext cx="1331090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" name="Imagen 19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7F24D60E-1191-E6B6-3C9F-5A585CB7D3B4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2500" r="12500"/>
          <a:stretch/>
        </p:blipFill>
        <p:spPr>
          <a:xfrm>
            <a:off x="8878933" y="3650774"/>
            <a:ext cx="1423987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2" name="Imagen 21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2AF88104-2858-EB19-E03E-EA3B021EF40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17733" r="7766"/>
          <a:stretch/>
        </p:blipFill>
        <p:spPr>
          <a:xfrm>
            <a:off x="10483895" y="3655537"/>
            <a:ext cx="1423988" cy="143351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4" name="Imagen 23" descr="Dibujo animado de una persona&#10;&#10;El contenido generado por IA puede ser incorrecto.">
            <a:extLst>
              <a:ext uri="{FF2B5EF4-FFF2-40B4-BE49-F238E27FC236}">
                <a16:creationId xmlns:a16="http://schemas.microsoft.com/office/drawing/2014/main" id="{58B62D5A-2A5A-E128-D289-3E528F62F7F4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366870" y="5275700"/>
            <a:ext cx="1331089" cy="1409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8" name="Imagen 27" descr="Un dibujo de un grupo de personas en una playa&#10;&#10;El contenido generado por IA puede ser incorrecto.">
            <a:extLst>
              <a:ext uri="{FF2B5EF4-FFF2-40B4-BE49-F238E27FC236}">
                <a16:creationId xmlns:a16="http://schemas.microsoft.com/office/drawing/2014/main" id="{33AF6FA8-F62E-420C-810F-782AED75358D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878934" y="5275700"/>
            <a:ext cx="1423987" cy="140969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0" name="Imagen 29" descr="Imagen que contiene tabla, viejo, hombre, sostener&#10;&#10;El contenido generado por IA puede ser incorrecto.">
            <a:extLst>
              <a:ext uri="{FF2B5EF4-FFF2-40B4-BE49-F238E27FC236}">
                <a16:creationId xmlns:a16="http://schemas.microsoft.com/office/drawing/2014/main" id="{4E96866C-4B34-9702-E957-5EFF5754A962}"/>
              </a:ext>
            </a:extLst>
          </p:cNvPr>
          <p:cNvPicPr>
            <a:picLocks noChangeAspect="1"/>
          </p:cNvPicPr>
          <p:nvPr/>
        </p:nvPicPr>
        <p:blipFill rotWithShape="1"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4945" b="15737"/>
          <a:stretch/>
        </p:blipFill>
        <p:spPr>
          <a:xfrm>
            <a:off x="10483896" y="5285225"/>
            <a:ext cx="1423987" cy="140017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B75C2747-D3DF-75A4-7692-D42EA8D288D0}"/>
              </a:ext>
            </a:extLst>
          </p:cNvPr>
          <p:cNvSpPr txBox="1"/>
          <p:nvPr/>
        </p:nvSpPr>
        <p:spPr>
          <a:xfrm>
            <a:off x="284112" y="5640455"/>
            <a:ext cx="6882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ကျွန်ုပ်တို့သည်ဘုရားသခင်၏ကောင်းမြတ်ခြင်းနှင့်ဂုဏ်ကျက်သရေကိုထင်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ဟပ်စေရန်ဖန်ဆင်းခြင်းခံရသည်။ကျွန်ုပ်တို့၏ကောင်းမြတ်မှုသည်ကျွန်ုပ်တို့၏ထုတ်ကုန်တစ်ခုဖြစ်သည်ဟုကျွန်ုပ်တို့ယူဆသောအခါ ပြဿနာများ စတင်လာသည်။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84E0CE0C-77BB-E2E3-FDC5-995596FCAEA0}"/>
              </a:ext>
            </a:extLst>
          </p:cNvPr>
          <p:cNvSpPr txBox="1"/>
          <p:nvPr/>
        </p:nvSpPr>
        <p:spPr>
          <a:xfrm>
            <a:off x="255465" y="4367530"/>
            <a:ext cx="701138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သို့ရာတွင် ဣသရေလအမျိုးသည် သူ၏အလှသည် ဘုရားသခင်ထံမှ လက်ဆောင်တစ်ခု၊မြင့်မြတ်သောအလှကိုရောင်ပြန်ဟပ်ခြင်းဖြစ်သည် (ယေဇ၁၆း၁၄၊)၊ခင်ပွန်းသည်နှင့်အခြားဘုရားများနောက်၌ပြည့်တန်ဆာလုပ်၍ ခင်ပွန်းနှင့် ဝေးကွာသွားသည် (ယေဇ၊ ၁၆း၁၅-၁၇။)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901002D6-AC8C-8F28-597B-6DA39AF17885}"/>
              </a:ext>
            </a:extLst>
          </p:cNvPr>
          <p:cNvSpPr txBox="1"/>
          <p:nvPr/>
        </p:nvSpPr>
        <p:spPr>
          <a:xfrm>
            <a:off x="265064" y="3082723"/>
            <a:ext cx="690177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ဒါဝိဒ်နှင့်ရှောလမုန်တို့၏သာယာဝပြောသောဘုရင်ဒါဝိဒ်နှင့်ရှောလမုန်မင်း၏ အုပ်စိုးချိန်အထိ ဣသရေလလူမျိုးများနှင့် ဘုရားသခင်နှင့် ဣသရေလလူတို့ကြား ချစ်ဇာတ်လမ်းကို အကျဉ်းချုပ်ဖော်ပြသည် (၁ ဓမ္မရာဇဝင် ၁၀း၁)။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8" name="Imagen 7" descr="Texto&#10;&#10;El contenido generado por IA puede ser incorrecto.">
            <a:extLst>
              <a:ext uri="{FF2B5EF4-FFF2-40B4-BE49-F238E27FC236}">
                <a16:creationId xmlns:a16="http://schemas.microsoft.com/office/drawing/2014/main" id="{4D380E4B-306D-9D9C-DB63-487DE9AC07FE}"/>
              </a:ext>
            </a:extLst>
          </p:cNvPr>
          <p:cNvPicPr>
            <a:picLocks noChangeAspect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985372" y="155376"/>
            <a:ext cx="2025650" cy="1519238"/>
          </a:xfrm>
          <a:prstGeom prst="snip2DiagRect">
            <a:avLst>
              <a:gd name="adj1" fmla="val 1921"/>
              <a:gd name="adj2" fmla="val 16667"/>
            </a:avLst>
          </a:prstGeom>
          <a:solidFill>
            <a:srgbClr val="FFFFFF">
              <a:shade val="85000"/>
            </a:srgbClr>
          </a:solidFill>
          <a:ln w="57150" cap="sq">
            <a:solidFill>
              <a:srgbClr val="FF000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7860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31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31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31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3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31" presetClass="entr" presetSubtype="0" fill="hold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3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3000"/>
                            </p:stCondLst>
                            <p:childTnLst>
                              <p:par>
                                <p:cTn id="8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9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500"/>
                            </p:stCondLst>
                            <p:childTnLst>
                              <p:par>
                                <p:cTn id="9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7" grpId="0"/>
      <p:bldP spid="11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A01BBA5-1FBC-2ECE-E51A-093CDE38C44D}"/>
              </a:ext>
            </a:extLst>
          </p:cNvPr>
          <p:cNvSpPr txBox="1"/>
          <p:nvPr/>
        </p:nvSpPr>
        <p:spPr>
          <a:xfrm>
            <a:off x="0" y="90578"/>
            <a:ext cx="12192000" cy="584775"/>
          </a:xfrm>
          <a:prstGeom prst="rect">
            <a:avLst/>
          </a:prstGeom>
          <a:noFill/>
          <a:effectLst>
            <a:outerShdw blurRad="50800" dist="25400" dir="2700000" algn="tl" rotWithShape="0">
              <a:prstClr val="black">
                <a:alpha val="93000"/>
              </a:prstClr>
            </a:outerShdw>
          </a:effectLst>
        </p:spPr>
        <p:txBody>
          <a:bodyPr wrap="square">
            <a:spAutoFit/>
          </a:bodyPr>
          <a:lstStyle/>
          <a:p>
            <a:pPr lvl="0" algn="ctr">
              <a:spcBef>
                <a:spcPts val="600"/>
              </a:spcBef>
              <a:defRPr/>
            </a:pPr>
            <a:r>
              <a:rPr lang="my-MM" sz="3200" b="1" dirty="0">
                <a:solidFill>
                  <a:prstClr val="black"/>
                </a:solidFill>
              </a:rPr>
              <a:t>ဟောရှေ၏မယား။</a:t>
            </a:r>
            <a:endParaRPr lang="en-US" sz="3200" b="1" dirty="0">
              <a:solidFill>
                <a:prstClr val="black"/>
              </a:solidFill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57D654B6-30F8-727C-1BB7-14D635B401CE}"/>
              </a:ext>
            </a:extLst>
          </p:cNvPr>
          <p:cNvSpPr txBox="1"/>
          <p:nvPr/>
        </p:nvSpPr>
        <p:spPr>
          <a:xfrm>
            <a:off x="0" y="579041"/>
            <a:ext cx="12191999" cy="830997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 algn="ctr">
              <a:defRPr/>
            </a:pPr>
            <a:r>
              <a:rPr lang="my-MM" sz="1600" b="1" dirty="0">
                <a:solidFill>
                  <a:srgbClr val="CC0000">
                    <a:lumMod val="75000"/>
                  </a:srgbClr>
                </a:solidFill>
                <a:latin typeface="Comic Sans MS" panose="030F0702030302020204" pitchFamily="66" charset="0"/>
              </a:rPr>
              <a:t>'ဦးစွာ​ဟောရှေ​အားဖြင့် ထာဝရဘုရား​မိန့်ဆို​ရာ​တွင် ထာဝရဘုရား​က ဟောရှေ​အား “​သင်​သွား​၍ ပြည့်တန်ဆာ​မိန်းမ​တစ်ဦး​နှင့်​စုံဖက်​ပြီးလျှင် ပြည့်တန်ဆာ​သားသမီး​တို့​ကို မွေးဖွား​လော့​။ အကြောင်းမူကား ပြည်​သည် အထပ်ထပ်​ဖောက်ပြန်မှားယွင်း​လျက် ထာဝရဘုရား​ထံမှ လမ်းလွဲ​သွား​ပြီ​”​ဟု မိန့်​တော်မူ​၏​။ 'ဟောရှေအနာဂတ္တိကျမ်း 1:2</a:t>
            </a:r>
            <a:endParaRPr lang="es-ES" sz="1600" b="1" dirty="0">
              <a:solidFill>
                <a:srgbClr val="CC0000">
                  <a:lumMod val="75000"/>
                </a:srgbClr>
              </a:solidFill>
              <a:latin typeface="Comic Sans MS" panose="030F0702030302020204" pitchFamily="66" charset="0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482B9F1-3A53-3C47-713D-6D32C8A3C4E6}"/>
              </a:ext>
            </a:extLst>
          </p:cNvPr>
          <p:cNvSpPr txBox="1"/>
          <p:nvPr/>
        </p:nvSpPr>
        <p:spPr>
          <a:xfrm>
            <a:off x="5917512" y="1368728"/>
            <a:ext cx="6274487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အစကတည်းက ဘုရားသခင်သည် ဟောရှေအား လက်ထပ်ရန် မိန့်မှာခဲ့သည် (မိမိကိုယ်ကို ပြည့်တန်ဆာလုပ်ပြီး ခင်ပွန်းကိုစွန့်ခဲ့သော ဂေါမာ) သည် ဘုရားသခင်နှင့်ဣသရေလတို့ကြားဆက်ဆံရေး၏ သင်္ကေတဖြစ်ကြောင်း ရှင်းရှင်းလင်းလင်းဖော်ပြထားသည် (ဟော။ ၁:၂။)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2" name="Imagen 11" descr="Un grupo de personas disfrazadas&#10;&#10;El contenido generado por IA puede ser incorrecto.">
            <a:extLst>
              <a:ext uri="{FF2B5EF4-FFF2-40B4-BE49-F238E27FC236}">
                <a16:creationId xmlns:a16="http://schemas.microsoft.com/office/drawing/2014/main" id="{542B55D4-539D-1138-3745-5724C0616095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34100" y="3919446"/>
            <a:ext cx="2183449" cy="2847976"/>
          </a:xfrm>
          <a:prstGeom prst="snip2DiagRect">
            <a:avLst>
              <a:gd name="adj1" fmla="val 1439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" name="Imagen 13" descr="Imagen que contiene persona, edificio, exterior, caminando&#10;&#10;El contenido generado por IA puede ser incorrecto.">
            <a:extLst>
              <a:ext uri="{FF2B5EF4-FFF2-40B4-BE49-F238E27FC236}">
                <a16:creationId xmlns:a16="http://schemas.microsoft.com/office/drawing/2014/main" id="{06F355AC-06B7-33C8-A2AE-E7E60E5BFDF0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00974" y="1444347"/>
            <a:ext cx="1752393" cy="2337255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6" name="Imagen 15">
            <a:extLst>
              <a:ext uri="{FF2B5EF4-FFF2-40B4-BE49-F238E27FC236}">
                <a16:creationId xmlns:a16="http://schemas.microsoft.com/office/drawing/2014/main" id="{57D8FC78-6099-FDAE-AD77-B90CCE87C36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6728" r="6728"/>
          <a:stretch/>
        </p:blipFill>
        <p:spPr>
          <a:xfrm>
            <a:off x="4154064" y="1444347"/>
            <a:ext cx="1696773" cy="2337255"/>
          </a:xfrm>
          <a:prstGeom prst="snip2DiagRect">
            <a:avLst>
              <a:gd name="adj1" fmla="val 16279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3">
                <a:lumMod val="75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Imagen 16">
            <a:extLst>
              <a:ext uri="{FF2B5EF4-FFF2-40B4-BE49-F238E27FC236}">
                <a16:creationId xmlns:a16="http://schemas.microsoft.com/office/drawing/2014/main" id="{91AC05B7-0A96-ABDE-2B67-02CC5AFD82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962" t="3848" r="38009" b="3884"/>
          <a:stretch/>
        </p:blipFill>
        <p:spPr>
          <a:xfrm>
            <a:off x="114300" y="1444347"/>
            <a:ext cx="2085976" cy="2337255"/>
          </a:xfrm>
          <a:prstGeom prst="snip2DiagRect">
            <a:avLst>
              <a:gd name="adj1" fmla="val 15525"/>
              <a:gd name="adj2" fmla="val 16667"/>
            </a:avLst>
          </a:prstGeom>
          <a:solidFill>
            <a:srgbClr val="FFFFFF">
              <a:shade val="85000"/>
            </a:srgbClr>
          </a:solidFill>
          <a:ln w="38100" cap="sq">
            <a:solidFill>
              <a:schemeClr val="accent4">
                <a:lumMod val="40000"/>
                <a:lumOff val="60000"/>
              </a:schemeClr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Imagen 18" descr="Un dibujo de un avión volando en el cielo&#10;&#10;El contenido generado por IA puede ser incorrecto.">
            <a:extLst>
              <a:ext uri="{FF2B5EF4-FFF2-40B4-BE49-F238E27FC236}">
                <a16:creationId xmlns:a16="http://schemas.microsoft.com/office/drawing/2014/main" id="{7F76E802-7954-389E-D2B3-ABB542096EC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3994" r="33994"/>
          <a:stretch/>
        </p:blipFill>
        <p:spPr>
          <a:xfrm>
            <a:off x="8506623" y="3919446"/>
            <a:ext cx="1595438" cy="28479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3" name="Imagen 22" descr="Un hombre con los brazos extendidos&#10;&#10;El contenido generado por IA puede ser incorrecto.">
            <a:extLst>
              <a:ext uri="{FF2B5EF4-FFF2-40B4-BE49-F238E27FC236}">
                <a16:creationId xmlns:a16="http://schemas.microsoft.com/office/drawing/2014/main" id="{A067CAF7-5A52-001F-8D5D-4C1AE033AABB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23071" r="31376"/>
          <a:stretch/>
        </p:blipFill>
        <p:spPr>
          <a:xfrm>
            <a:off x="10291136" y="3919446"/>
            <a:ext cx="1729730" cy="2847976"/>
          </a:xfrm>
          <a:prstGeom prst="rect">
            <a:avLst/>
          </a:prstGeom>
          <a:solidFill>
            <a:srgbClr val="FFFFFF">
              <a:shade val="85000"/>
            </a:srgbClr>
          </a:solidFill>
          <a:ln w="57150" cap="sq">
            <a:solidFill>
              <a:schemeClr val="accent5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5" name="CuadroTexto 24">
            <a:extLst>
              <a:ext uri="{FF2B5EF4-FFF2-40B4-BE49-F238E27FC236}">
                <a16:creationId xmlns:a16="http://schemas.microsoft.com/office/drawing/2014/main" id="{2695268E-05A2-C9E6-FDE4-A0F5C8C839F2}"/>
              </a:ext>
            </a:extLst>
          </p:cNvPr>
          <p:cNvSpPr txBox="1"/>
          <p:nvPr/>
        </p:nvSpPr>
        <p:spPr>
          <a:xfrm>
            <a:off x="171134" y="4027689"/>
            <a:ext cx="5733943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ကျွန်ုပ်တို့၏ကယ်တင်ခြင်းသည်ဘုရားသခင်အား“ငွေတစ်ဆယ့်ငါးကျပ်၊မုယောစပါးတစ်ဟုန်၊မုယောစပါးတစ်</a:t>
            </a:r>
            <a:r>
              <a:rPr lang="en-US" b="1" dirty="0">
                <a:solidFill>
                  <a:prstClr val="black"/>
                </a:solidFill>
              </a:rPr>
              <a:t> </a:t>
            </a:r>
            <a:r>
              <a:rPr lang="my-MM" b="1" dirty="0">
                <a:solidFill>
                  <a:prstClr val="black"/>
                </a:solidFill>
              </a:rPr>
              <a:t>ဝက်” ထက် များစွာပို၍ကုန်ကျပါသည်။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3C56117E-DB17-9A9B-5804-1833CA862FE8}"/>
              </a:ext>
            </a:extLst>
          </p:cNvPr>
          <p:cNvSpPr txBox="1"/>
          <p:nvPr/>
        </p:nvSpPr>
        <p:spPr>
          <a:xfrm>
            <a:off x="5905077" y="2820746"/>
            <a:ext cx="6240465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ဟောရှေသည်ဇနီး၏မေတ္တာကိုပြန်လည်ရရှိရန်နည်းလမ်းအမျိုးမျိုးကို အသုံးပြုခဲ့သည် (ဟော. ၂:၆-၇၊ ၁၄-၁၅။) ဤနည်းလမ်းများထဲမှ မအောင်မြင်သောကြောင့် ရွေးနုတ်ဖိုးကို ပေးဆောင်ခဲ့ရသည် (ဟော. ၃:၂-၃။)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52625FF-BD5C-B2C5-412D-DA8C89D6A67B}"/>
              </a:ext>
            </a:extLst>
          </p:cNvPr>
          <p:cNvSpPr txBox="1"/>
          <p:nvPr/>
        </p:nvSpPr>
        <p:spPr>
          <a:xfrm>
            <a:off x="171134" y="5113618"/>
            <a:ext cx="5733943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ကံမကောင်းစွာပဲ၊အသင်းတော်သည်အစ္စရေးကဲ့သို့လမ်းလွဲသောလမ်းကိုလိုက်ခဲ့သည်။သို့သော် ဘုရားသခင်၏မေတ္တာတော်သည် မပြောင်းလဲသေးပါ။ (ဟော. ၁၁:၄။) “ပြည့်တန်ဆာ” ကိုစွန့်ပြီး သူ့ထံပြန်လာရန် ကျွန်ုပ်တို့အား ဆက်လက်တောင်းဆိုခဲ့သည် (ဟော. ၁၄:၁-၂; ဗျာ. ၁၈:၂-၄)။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780459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2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9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3" presetClass="entr" presetSubtype="28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3" presetClass="entr" presetSubtype="28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/3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4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9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1000"/>
                            </p:stCondLst>
                            <p:childTnLst>
                              <p:par>
                                <p:cTn id="7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25" grpId="0"/>
      <p:bldP spid="4" grpId="0"/>
      <p:bldP spid="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ángulo 12">
            <a:extLst>
              <a:ext uri="{FF2B5EF4-FFF2-40B4-BE49-F238E27FC236}">
                <a16:creationId xmlns:a16="http://schemas.microsoft.com/office/drawing/2014/main" id="{96F9B8D5-73B0-A94F-6C1F-8CD49B01AE6F}"/>
              </a:ext>
            </a:extLst>
          </p:cNvPr>
          <p:cNvSpPr>
            <a:spLocks noGrp="1" noRot="1" noMove="1" noResize="1" noEditPoints="1" noAdjustHandles="1" noChangeArrowheads="1" noChangeShapeType="1"/>
          </p:cNvSpPr>
          <p:nvPr/>
        </p:nvSpPr>
        <p:spPr>
          <a:xfrm>
            <a:off x="0" y="0"/>
            <a:ext cx="12191999" cy="1351119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3337A78D-348D-B85F-8D32-8B263CEE46E0}"/>
              </a:ext>
            </a:extLst>
          </p:cNvPr>
          <p:cNvSpPr txBox="1"/>
          <p:nvPr/>
        </p:nvSpPr>
        <p:spPr>
          <a:xfrm>
            <a:off x="0" y="0"/>
            <a:ext cx="12191999" cy="584775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harsh" dir="t"/>
            </a:scene3d>
            <a:sp3d extrusionH="57150" prstMaterial="matte">
              <a:bevelT w="63500" h="12700" prst="angle"/>
              <a:contourClr>
                <a:schemeClr val="bg1">
                  <a:lumMod val="65000"/>
                </a:schemeClr>
              </a:contourClr>
            </a:sp3d>
          </a:bodyPr>
          <a:lstStyle/>
          <a:p>
            <a:pPr lvl="0" algn="ctr"/>
            <a:r>
              <a:rPr lang="my-MM" sz="3200" b="1" dirty="0">
                <a:solidFill>
                  <a:prstClr val="black"/>
                </a:solidFill>
              </a:rPr>
              <a:t>မဟာဗာဗုလုန်။</a:t>
            </a:r>
            <a:endParaRPr kumimoji="0" lang="en" sz="3200" b="1" i="0" u="none" strike="noStrike" kern="1200" cap="none" spc="300" normalizeH="0" baseline="0" noProof="0" dirty="0">
              <a:ln/>
              <a:solidFill>
                <a:srgbClr val="CC0000"/>
              </a:solidFill>
              <a:effectLst>
                <a:outerShdw blurRad="38100" dist="38100" dir="2700000" algn="tl">
                  <a:srgbClr val="000000">
                    <a:alpha val="74000"/>
                  </a:srgbClr>
                </a:outerShdw>
              </a:effectLst>
              <a:uLnTx/>
              <a:uFillTx/>
              <a:latin typeface="Aptos" panose="02110004020202020204"/>
            </a:endParaRP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E5FA73B-CF60-C931-D374-70E22C1A7DF1}"/>
              </a:ext>
            </a:extLst>
          </p:cNvPr>
          <p:cNvSpPr txBox="1"/>
          <p:nvPr/>
        </p:nvSpPr>
        <p:spPr>
          <a:xfrm>
            <a:off x="0" y="645616"/>
            <a:ext cx="12192000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lvl="0"/>
            <a:r>
              <a:rPr lang="my-MM" b="1" dirty="0">
                <a:solidFill>
                  <a:srgbClr val="CC00CC">
                    <a:lumMod val="50000"/>
                  </a:srgbClr>
                </a:solidFill>
                <a:latin typeface="Comic Sans MS" panose="030F0702030302020204" pitchFamily="66" charset="0"/>
              </a:rPr>
              <a:t>'သူ​၏​နဖူး​ပေါ်၌​ရေး​ထား​သည့်လျှို့ဝှက်​နက်နဲ​သော​အမည်​နာမ​မှာ“ဘေဘီလုံ​မြို့​ကြီး၊ပြည့်တန်ဆာ​တို့​နှင့်​ကမ္ဘာ​မြေကြီး​ပေါ်မှ​ရွံရှာ​ဖွယ်​ရာ​များ​၏​အမိ”​ဟူ၍​ဖြစ်​၏ ။ 'ဗျာဒိတ်ကျမ်း 17:5</a:t>
            </a:r>
            <a:endParaRPr kumimoji="0" lang="en" sz="1400" b="1" i="0" u="none" strike="noStrike" kern="1200" cap="none" spc="0" normalizeH="0" baseline="0" noProof="0" dirty="0">
              <a:ln>
                <a:noFill/>
              </a:ln>
              <a:solidFill>
                <a:srgbClr val="CC00CC">
                  <a:lumMod val="50000"/>
                </a:srgbClr>
              </a:solidFill>
              <a:effectLst/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2793640E-DECA-E5E7-0C4D-89D0FCF8BB7A}"/>
              </a:ext>
            </a:extLst>
          </p:cNvPr>
          <p:cNvSpPr txBox="1"/>
          <p:nvPr/>
        </p:nvSpPr>
        <p:spPr>
          <a:xfrm>
            <a:off x="266699" y="1415057"/>
            <a:ext cx="6648451" cy="7848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sz="2000" b="1" dirty="0">
                <a:solidFill>
                  <a:prstClr val="black"/>
                </a:solidFill>
              </a:rPr>
              <a:t>ဗာဗုလုန်ဆိုတာ ဘာလဲ ဘယ်သူလဲ၊ ။</a:t>
            </a:r>
          </a:p>
          <a:p>
            <a:pPr lvl="0">
              <a:spcBef>
                <a:spcPts val="600"/>
              </a:spcBef>
            </a:pPr>
            <a:endParaRPr kumimoji="0" lang="en" sz="2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pic>
        <p:nvPicPr>
          <p:cNvPr id="4" name="Imagen 3" descr="Dibujo de una persona&#10;&#10;El contenido generado por IA puede ser incorrecto.">
            <a:extLst>
              <a:ext uri="{FF2B5EF4-FFF2-40B4-BE49-F238E27FC236}">
                <a16:creationId xmlns:a16="http://schemas.microsoft.com/office/drawing/2014/main" id="{4344717B-ABD7-44E7-EAB9-560F1059AD68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2900"/>
          <a:stretch/>
        </p:blipFill>
        <p:spPr>
          <a:xfrm flipH="1">
            <a:off x="7143159" y="1485900"/>
            <a:ext cx="4601755" cy="2986682"/>
          </a:xfrm>
          <a:prstGeom prst="rect">
            <a:avLst/>
          </a:prstGeom>
          <a:ln w="38100" cap="sq">
            <a:solidFill>
              <a:srgbClr val="8F0704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uadroTexto 7">
            <a:extLst>
              <a:ext uri="{FF2B5EF4-FFF2-40B4-BE49-F238E27FC236}">
                <a16:creationId xmlns:a16="http://schemas.microsoft.com/office/drawing/2014/main" id="{E124A3A5-5434-AFDD-D78A-3D6ECB87D455}"/>
              </a:ext>
            </a:extLst>
          </p:cNvPr>
          <p:cNvSpPr txBox="1"/>
          <p:nvPr/>
        </p:nvSpPr>
        <p:spPr>
          <a:xfrm>
            <a:off x="4610100" y="4666535"/>
            <a:ext cx="758190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အိမ်ထောင်ရေးဖောက်ပြန်ပြီးနောက် ပြန်လည်သင့်မြတ်ရေး ဖြစ်ပေါ်လာနိုင်သည်။ သို့သော်လည်းကံမကောင်းစွာပဲ၊တခါတရံပြန်လည်သင့်မြတ်ရေးပြန်၍မရသော အချက်ကိုရောက်သွားပါသည်။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pic>
        <p:nvPicPr>
          <p:cNvPr id="10" name="Imagen 9" descr="Un dibujo de un barco&#10;&#10;El contenido generado por IA puede ser incorrecto.">
            <a:extLst>
              <a:ext uri="{FF2B5EF4-FFF2-40B4-BE49-F238E27FC236}">
                <a16:creationId xmlns:a16="http://schemas.microsoft.com/office/drawing/2014/main" id="{2A577652-1930-A066-8547-A5FCD1A0770E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33349" y="4495205"/>
            <a:ext cx="2105026" cy="218726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2" name="Imagen 11" descr="Imagen que contiene tabla, edificio, parado, hombre&#10;&#10;El contenido generado por IA puede ser incorrecto.">
            <a:extLst>
              <a:ext uri="{FF2B5EF4-FFF2-40B4-BE49-F238E27FC236}">
                <a16:creationId xmlns:a16="http://schemas.microsoft.com/office/drawing/2014/main" id="{BD785940-C6FC-3A06-62AB-9D9335C4EF9C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3917" r="3917"/>
          <a:stretch/>
        </p:blipFill>
        <p:spPr>
          <a:xfrm>
            <a:off x="2114550" y="4495204"/>
            <a:ext cx="2647950" cy="2187265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CuadroTexto 6">
            <a:extLst>
              <a:ext uri="{FF2B5EF4-FFF2-40B4-BE49-F238E27FC236}">
                <a16:creationId xmlns:a16="http://schemas.microsoft.com/office/drawing/2014/main" id="{7C35F9FB-76E0-D419-F286-28A72F76C98C}"/>
              </a:ext>
            </a:extLst>
          </p:cNvPr>
          <p:cNvSpPr txBox="1"/>
          <p:nvPr/>
        </p:nvSpPr>
        <p:spPr>
          <a:xfrm>
            <a:off x="266698" y="3123217"/>
            <a:ext cx="6829559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သူ၏လူများဘက်မှသစ္စာမဲ့ခြင်းသည်ဘုရားသခင်ကိုအလွန်ဝမ်းနည်းစေပါ သည်။သူသည်သူ၏အသင်းတော်ကိုသန့်ရှင်းစင်ကြယ်စေရန်ရာစုနှစ်များစွာကြာအောင်ကြိုးစားခဲ့သော်လည်းအနည်းငယ်သာတုံ့ပြန်ခဲ့သည်။နောက်ဆုံးတွင်၊ သူသည် နောက်ဆုံးအယူခံတစ်ခုကို ပေးလိမ့်မည် (ဗျာ၊ ၁၈:၄။)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CFB226D-6912-6CB1-6B4D-3501495BEAE5}"/>
              </a:ext>
            </a:extLst>
          </p:cNvPr>
          <p:cNvSpPr txBox="1"/>
          <p:nvPr/>
        </p:nvSpPr>
        <p:spPr>
          <a:xfrm>
            <a:off x="266699" y="1831746"/>
            <a:ext cx="6829560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ဖြူစင်သောမိန်းမသည်ဘုရားသခင်၏သစ္စာစောင့်သိသူများကိုကိုယ်စားပြုသည်(ဗျာ.၁၂:၁;ဧ၅:၂၅၂၇။)ပြည်တန်ဆာများ၏မိခင်ဗာဗုလုန်သည်ဘုရားသခင်ထံတော်မှလှည့်ထွက်သွားပြီးမြေကြီးပေါ်ရှိဘုရင်များကို အားကိုးသောလူမျိုးကို ကိုယ်စားပြုသည် (ဗျာ၊ ၁၇:၁-၅။)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  <p:sp>
        <p:nvSpPr>
          <p:cNvPr id="15" name="CuadroTexto 14">
            <a:extLst>
              <a:ext uri="{FF2B5EF4-FFF2-40B4-BE49-F238E27FC236}">
                <a16:creationId xmlns:a16="http://schemas.microsoft.com/office/drawing/2014/main" id="{19573600-D9DB-9F78-B910-0471C3FEAC1D}"/>
              </a:ext>
            </a:extLst>
          </p:cNvPr>
          <p:cNvSpPr txBox="1"/>
          <p:nvPr/>
        </p:nvSpPr>
        <p:spPr>
          <a:xfrm>
            <a:off x="4610099" y="5682198"/>
            <a:ext cx="7581899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spcBef>
                <a:spcPts val="600"/>
              </a:spcBef>
            </a:pPr>
            <a:r>
              <a:rPr lang="my-MM" b="1" dirty="0">
                <a:solidFill>
                  <a:prstClr val="black"/>
                </a:solidFill>
              </a:rPr>
              <a:t>ဗာဗုလုန်နှင့်သူ၏အထဲ၌ကျန်ရှိနေသောသူများကိုတရားစီရင်ခြင်းနှင့်ပြစ်ဒဏ်ပေးခြင်းခံရမည့်အချိန် (ဗျာ. ၁၉:၁-၅) သို့သော် သစ္စာရှိသော သိုးသငယ်၏သတို့သမီးသည် ယေရှုနှင့်အတူ ထာဝရအသက်ရှင်လိမ့်မည် (ဗျာ၊ ၁၉း၆-၈)။</a:t>
            </a:r>
            <a:endParaRPr kumimoji="0" lang="en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2885933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900" decel="100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37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900" decel="100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1500"/>
                            </p:stCondLst>
                            <p:childTnLst>
                              <p:par>
                                <p:cTn id="6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  <p:bldP spid="7" grpId="0"/>
      <p:bldP spid="11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99C69C9F-6B29-F9CC-BFA0-62263229D3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80FF61FF-D335-4147-4B6D-A136EE7784F9}"/>
              </a:ext>
            </a:extLst>
          </p:cNvPr>
          <p:cNvSpPr txBox="1"/>
          <p:nvPr/>
        </p:nvSpPr>
        <p:spPr>
          <a:xfrm>
            <a:off x="4619625" y="1905506"/>
            <a:ext cx="7229475" cy="3046988"/>
          </a:xfrm>
          <a:prstGeom prst="rect">
            <a:avLst/>
          </a:prstGeom>
          <a:noFill/>
        </p:spPr>
        <p:txBody>
          <a:bodyPr wrap="square">
            <a:prstTxWarp prst="textFadeLeft">
              <a:avLst/>
            </a:prstTxWarp>
            <a:spAutoFit/>
            <a:scene3d>
              <a:camera prst="orthographicFront"/>
              <a:lightRig rig="soft" dir="t">
                <a:rot lat="0" lon="0" rev="15600000"/>
              </a:lightRig>
            </a:scene3d>
            <a:sp3d extrusionH="57150" prstMaterial="softEdge">
              <a:bevelT w="25400" h="38100"/>
            </a:sp3d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my-MM" sz="9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>
                  <a:glow rad="127000">
                    <a:srgbClr val="68810D"/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Myanmar Text" panose="020B0502040204020203" pitchFamily="34" charset="0"/>
              </a:rPr>
              <a:t>သစ္စာရှိ မယားများ</a:t>
            </a:r>
            <a:endParaRPr kumimoji="0" lang="en-US" sz="96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>
                <a:glow rad="127000">
                  <a:srgbClr val="68810D"/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2" name="Elipse 1">
            <a:extLst>
              <a:ext uri="{FF2B5EF4-FFF2-40B4-BE49-F238E27FC236}">
                <a16:creationId xmlns:a16="http://schemas.microsoft.com/office/drawing/2014/main" id="{84A1B052-1781-86AC-6B3B-436F6A8E7FF3}"/>
              </a:ext>
            </a:extLst>
          </p:cNvPr>
          <p:cNvSpPr/>
          <p:nvPr/>
        </p:nvSpPr>
        <p:spPr>
          <a:xfrm>
            <a:off x="190500" y="2200275"/>
            <a:ext cx="4105275" cy="3857625"/>
          </a:xfrm>
          <a:prstGeom prst="ellipse">
            <a:avLst/>
          </a:prstGeom>
          <a:blipFill>
            <a:blip r:embed="rId3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 l="-17717" t="-10048" r="-28065" b="-11478"/>
            </a:stretch>
          </a:blipFill>
          <a:ln>
            <a:solidFill>
              <a:schemeClr val="accent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s-E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23694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1_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3_Tema d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Personalizado 5">
      <a:dk1>
        <a:sysClr val="windowText" lastClr="000000"/>
      </a:dk1>
      <a:lt1>
        <a:sysClr val="window" lastClr="FFFFFF"/>
      </a:lt1>
      <a:dk2>
        <a:srgbClr val="003399"/>
      </a:dk2>
      <a:lt2>
        <a:srgbClr val="E7E6E6"/>
      </a:lt2>
      <a:accent1>
        <a:srgbClr val="CC00CC"/>
      </a:accent1>
      <a:accent2>
        <a:srgbClr val="0099CC"/>
      </a:accent2>
      <a:accent3>
        <a:srgbClr val="CC0000"/>
      </a:accent3>
      <a:accent4>
        <a:srgbClr val="FFFF66"/>
      </a:accent4>
      <a:accent5>
        <a:srgbClr val="339933"/>
      </a:accent5>
      <a:accent6>
        <a:srgbClr val="CC990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Brillant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12700" cap="flat" cmpd="sng" algn="ctr">
          <a:solidFill>
            <a:schemeClr val="phClr">
              <a:tint val="95000"/>
              <a:shade val="95000"/>
              <a:satMod val="120000"/>
            </a:schemeClr>
          </a:solidFill>
          <a:prstDash val="solid"/>
        </a:ln>
        <a:ln w="55000" cap="flat" cmpd="thickThin" algn="ctr">
          <a:solidFill>
            <a:schemeClr val="phClr">
              <a:tint val="90000"/>
              <a:satMod val="130000"/>
            </a:schemeClr>
          </a:solidFill>
          <a:prstDash val="solid"/>
        </a:ln>
        <a:ln w="508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103</TotalTime>
  <Words>5306</Words>
  <Application>Microsoft Office PowerPoint</Application>
  <PresentationFormat>Widescreen</PresentationFormat>
  <Paragraphs>72</Paragraphs>
  <Slides>12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Aptos</vt:lpstr>
      <vt:lpstr>Aptos Display</vt:lpstr>
      <vt:lpstr>Arial</vt:lpstr>
      <vt:lpstr>Calibri</vt:lpstr>
      <vt:lpstr>Comic Sans MS</vt:lpstr>
      <vt:lpstr>Constantia</vt:lpstr>
      <vt:lpstr>DeepSeek-CJK-patch</vt:lpstr>
      <vt:lpstr>Wingdings</vt:lpstr>
      <vt:lpstr>1_Tema de Office</vt:lpstr>
      <vt:lpstr>3_Tema de Office</vt:lpstr>
      <vt:lpstr>Tema de Office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saw tinmaungkyi</dc:creator>
  <cp:lastModifiedBy>saw tinmaungkyi</cp:lastModifiedBy>
  <cp:revision>12</cp:revision>
  <dcterms:created xsi:type="dcterms:W3CDTF">2025-04-09T13:36:37Z</dcterms:created>
  <dcterms:modified xsi:type="dcterms:W3CDTF">2025-04-11T14:23:09Z</dcterms:modified>
</cp:coreProperties>
</file>