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99" r:id="rId3"/>
    <p:sldId id="300" r:id="rId4"/>
    <p:sldId id="257" r:id="rId5"/>
    <p:sldId id="261" r:id="rId6"/>
    <p:sldId id="259" r:id="rId7"/>
    <p:sldId id="260" r:id="rId8"/>
    <p:sldId id="258" r:id="rId9"/>
    <p:sldId id="262" r:id="rId10"/>
    <p:sldId id="263" r:id="rId11"/>
    <p:sldId id="264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16" y="-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A528A-3A4A-4DA9-92C6-ECAEAEBA79AF}" type="doc">
      <dgm:prSet loTypeId="urn:microsoft.com/office/officeart/2005/8/layout/pList2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A47AF77-9954-449F-BFC2-B8CE6723781D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အနှစ် 300 နှိပ်စက်ညှဉ်း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ပန်းမှုအတွင်း အသင်းတော်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သည်အနည်းနှင့်အများ သစ္စာရှိခဲ့သည်။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D81F5A-28B3-4AA6-A568-B45885276A3B}" type="parTrans" cxnId="{63E3582A-BDEE-445A-8F89-738313A22C6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B2F463-BF19-4845-A593-A0B2055199C8}" type="sibTrans" cxnId="{63E3582A-BDEE-445A-8F89-738313A22C6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2822A-11C7-4315-BE88-4D5CF9244ED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ဒါပေမယ့်လွတ်လပ်မှုတော့ရောက်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လာတယ်။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Constantine(4</a:t>
          </a:r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ာစု)ခရစ်ယာန်ဘာသာတရားဝင်။ပြီးတော့သူကသူ့ရဲ့"တရားမ၀င်"အုပ်စိုးရှင်ဖြစ်လာတယ်။သူသည်ကွန်ဂရက်များကိုဦးဆောင်ကာအသင်းတော်အားအုပ်ချုပ်သည့်ဥပဒေများကို ထုတ်ပြန်ခဲ့သည်။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3C033-748C-48EE-B314-BC342389D154}" type="parTrans" cxnId="{9E776F7A-D52A-4D18-8A33-4553B39D9E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780C7-CBAB-49DE-9515-BFEB93B14D04}" type="sibTrans" cxnId="{9E776F7A-D52A-4D18-8A33-4553B39D9E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4F2A4-4EDA-4CFC-890A-7ECE116B7114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၅ရာစုနှင့်၆ရာစုများတွင်အသင်းတော်သည် နိုင်ငံတော်အပေါ် ပိုမိုအားကိုးလာကာ ရောမမြို့မှ ဆရာတော်သည် အခွင့်အာဏာ ပိုရရှိခဲ့သည်။ ဝန်ဆောင်မှုသည် အစိုးရ၏စံနှုန်းမဟုတ်တော့ပါ။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33B917-906E-4EB9-9078-4FE7457CFC91}" type="parTrans" cxnId="{2CD1AAD3-A167-4EF0-B50D-A472969CDC1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E428A-5E0E-44AA-93BE-C955EE462B99}" type="sibTrans" cxnId="{2CD1AAD3-A167-4EF0-B50D-A472969CDC1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75D8AC-67C6-421C-894B-8E8178DCE3EE}">
      <dgm:prSet custT="1"/>
      <dgm:spPr/>
      <dgm:t>
        <a:bodyPr/>
        <a:lstStyle/>
        <a:p>
          <a:pPr algn="l"/>
          <a:r>
            <a:rPr lang="my-MM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အလယ်ခေတ်တစ်လျှောက်တွင်အသင်းတော်၏အာဏာကိုမနာခံသူမည်သူမဆိုသည်၎င်းတို့</a:t>
          </a:r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၏ပုန်ကန်မှုအတွက်သေဒဏ်၊ညှဉ်းပန်းနှိပ်စက်မှု၊သို့မဟုတ်ထောင်သွင်းအကျဉ်းချခြင်းတို့ဖြင့်ပေးဆပ်ခဲ့ရပါသည်။</a:t>
          </a:r>
          <a:endParaRPr lang="es-ES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61515-BB3C-42F7-8C26-8742C8C2F4EB}" type="parTrans" cxnId="{B368F1D6-F2BD-493C-AD3E-F6646D27CFC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851511-A2B8-4880-8D42-2E7347CDB9BC}" type="sibTrans" cxnId="{B368F1D6-F2BD-493C-AD3E-F6646D27CFC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E3FD9-7378-497F-9CE5-FD2388C96238}" type="pres">
      <dgm:prSet presAssocID="{463A528A-3A4A-4DA9-92C6-ECAEAEBA79AF}" presName="Name0" presStyleCnt="0">
        <dgm:presLayoutVars>
          <dgm:dir/>
          <dgm:resizeHandles val="exact"/>
        </dgm:presLayoutVars>
      </dgm:prSet>
      <dgm:spPr/>
    </dgm:pt>
    <dgm:pt modelId="{B3FF0F4F-8273-46DA-9C84-CF7948093306}" type="pres">
      <dgm:prSet presAssocID="{463A528A-3A4A-4DA9-92C6-ECAEAEBA79AF}" presName="bkgdShp" presStyleLbl="alignAccFollowNode1" presStyleIdx="0" presStyleCnt="1"/>
      <dgm:spPr/>
    </dgm:pt>
    <dgm:pt modelId="{2ADD7B45-46C4-4043-8F39-1E294B7D4680}" type="pres">
      <dgm:prSet presAssocID="{463A528A-3A4A-4DA9-92C6-ECAEAEBA79AF}" presName="linComp" presStyleCnt="0"/>
      <dgm:spPr/>
    </dgm:pt>
    <dgm:pt modelId="{F0563A35-EE06-445C-881E-DE737D3C55C3}" type="pres">
      <dgm:prSet presAssocID="{3A47AF77-9954-449F-BFC2-B8CE6723781D}" presName="compNode" presStyleCnt="0"/>
      <dgm:spPr/>
    </dgm:pt>
    <dgm:pt modelId="{9B9DAA03-AD1E-412D-B800-51446C8CBE96}" type="pres">
      <dgm:prSet presAssocID="{3A47AF77-9954-449F-BFC2-B8CE6723781D}" presName="node" presStyleLbl="node1" presStyleIdx="0" presStyleCnt="4" custScaleX="96010">
        <dgm:presLayoutVars>
          <dgm:bulletEnabled val="1"/>
        </dgm:presLayoutVars>
      </dgm:prSet>
      <dgm:spPr/>
    </dgm:pt>
    <dgm:pt modelId="{06667150-F7E1-4118-A30D-3135DCC3EB6E}" type="pres">
      <dgm:prSet presAssocID="{3A47AF77-9954-449F-BFC2-B8CE6723781D}" presName="invisiNode" presStyleLbl="node1" presStyleIdx="0" presStyleCnt="4"/>
      <dgm:spPr/>
    </dgm:pt>
    <dgm:pt modelId="{EB0CF639-90A1-4323-BE7E-27C3588E24E1}" type="pres">
      <dgm:prSet presAssocID="{3A47AF77-9954-449F-BFC2-B8CE6723781D}" presName="imagNode" presStyleLbl="fgImgPlace1" presStyleIdx="0" presStyleCnt="4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  <dgm:pt modelId="{9905C39D-B2D6-4199-AE12-E1AA272D85A8}" type="pres">
      <dgm:prSet presAssocID="{DDB2F463-BF19-4845-A593-A0B2055199C8}" presName="sibTrans" presStyleLbl="sibTrans2D1" presStyleIdx="0" presStyleCnt="0"/>
      <dgm:spPr/>
    </dgm:pt>
    <dgm:pt modelId="{E43D62AD-2054-4264-8A1D-02E63E6C5A80}" type="pres">
      <dgm:prSet presAssocID="{AE22822A-11C7-4315-BE88-4D5CF9244ED8}" presName="compNode" presStyleCnt="0"/>
      <dgm:spPr/>
    </dgm:pt>
    <dgm:pt modelId="{37F8E915-49B5-4B24-8067-34F9682C4E50}" type="pres">
      <dgm:prSet presAssocID="{AE22822A-11C7-4315-BE88-4D5CF9244ED8}" presName="node" presStyleLbl="node1" presStyleIdx="1" presStyleCnt="4" custScaleX="169337">
        <dgm:presLayoutVars>
          <dgm:bulletEnabled val="1"/>
        </dgm:presLayoutVars>
      </dgm:prSet>
      <dgm:spPr/>
    </dgm:pt>
    <dgm:pt modelId="{0D2897FF-1E1C-4E62-8AE5-F318A09C5D8D}" type="pres">
      <dgm:prSet presAssocID="{AE22822A-11C7-4315-BE88-4D5CF9244ED8}" presName="invisiNode" presStyleLbl="node1" presStyleIdx="1" presStyleCnt="4"/>
      <dgm:spPr/>
    </dgm:pt>
    <dgm:pt modelId="{2503BA2F-5C82-43C9-AE59-62CE466BE21B}" type="pres">
      <dgm:prSet presAssocID="{AE22822A-11C7-4315-BE88-4D5CF9244ED8}" presName="imagNode" presStyleLbl="fgImgPlac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  <dgm:pt modelId="{2A429332-1102-4A2A-B594-8A9696B84949}" type="pres">
      <dgm:prSet presAssocID="{711780C7-CBAB-49DE-9515-BFEB93B14D04}" presName="sibTrans" presStyleLbl="sibTrans2D1" presStyleIdx="0" presStyleCnt="0"/>
      <dgm:spPr/>
    </dgm:pt>
    <dgm:pt modelId="{EF69CD16-3BB1-4BAF-8324-B23B2726F2B3}" type="pres">
      <dgm:prSet presAssocID="{2F34F2A4-4EDA-4CFC-890A-7ECE116B7114}" presName="compNode" presStyleCnt="0"/>
      <dgm:spPr/>
    </dgm:pt>
    <dgm:pt modelId="{7DCBD439-E83A-455E-9D9E-CCA3854E382D}" type="pres">
      <dgm:prSet presAssocID="{2F34F2A4-4EDA-4CFC-890A-7ECE116B7114}" presName="node" presStyleLbl="node1" presStyleIdx="2" presStyleCnt="4" custScaleX="166059">
        <dgm:presLayoutVars>
          <dgm:bulletEnabled val="1"/>
        </dgm:presLayoutVars>
      </dgm:prSet>
      <dgm:spPr/>
    </dgm:pt>
    <dgm:pt modelId="{BC268CBA-7F65-4544-9881-3105BF5E4270}" type="pres">
      <dgm:prSet presAssocID="{2F34F2A4-4EDA-4CFC-890A-7ECE116B7114}" presName="invisiNode" presStyleLbl="node1" presStyleIdx="2" presStyleCnt="4"/>
      <dgm:spPr/>
    </dgm:pt>
    <dgm:pt modelId="{9EDCB5BD-D112-4575-A79F-452B80C0AB04}" type="pres">
      <dgm:prSet presAssocID="{2F34F2A4-4EDA-4CFC-890A-7ECE116B7114}" presName="imagNode" presStyleLbl="fgImgPlace1" presStyleIdx="2" presStyleCnt="4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  <dgm:pt modelId="{DEF35CD5-B148-44C4-9F4E-9071E9140816}" type="pres">
      <dgm:prSet presAssocID="{086E428A-5E0E-44AA-93BE-C955EE462B99}" presName="sibTrans" presStyleLbl="sibTrans2D1" presStyleIdx="0" presStyleCnt="0"/>
      <dgm:spPr/>
    </dgm:pt>
    <dgm:pt modelId="{67E4C953-37E0-4C20-9A71-499CC525254B}" type="pres">
      <dgm:prSet presAssocID="{3C75D8AC-67C6-421C-894B-8E8178DCE3EE}" presName="compNode" presStyleCnt="0"/>
      <dgm:spPr/>
    </dgm:pt>
    <dgm:pt modelId="{67B5BC67-C21B-4996-9C84-96ADE0C03CC9}" type="pres">
      <dgm:prSet presAssocID="{3C75D8AC-67C6-421C-894B-8E8178DCE3EE}" presName="node" presStyleLbl="node1" presStyleIdx="3" presStyleCnt="4" custScaleX="149011" custLinFactNeighborX="2704" custLinFactNeighborY="-8604">
        <dgm:presLayoutVars>
          <dgm:bulletEnabled val="1"/>
        </dgm:presLayoutVars>
      </dgm:prSet>
      <dgm:spPr/>
    </dgm:pt>
    <dgm:pt modelId="{C5659045-AD2C-4162-A5D8-225791DBCE8E}" type="pres">
      <dgm:prSet presAssocID="{3C75D8AC-67C6-421C-894B-8E8178DCE3EE}" presName="invisiNode" presStyleLbl="node1" presStyleIdx="3" presStyleCnt="4"/>
      <dgm:spPr/>
    </dgm:pt>
    <dgm:pt modelId="{D150A3D6-5D14-4E0F-AB48-DDDE02B9533A}" type="pres">
      <dgm:prSet presAssocID="{3C75D8AC-67C6-421C-894B-8E8178DCE3EE}" presName="imagNode" presStyleLbl="f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</dgm:ptLst>
  <dgm:cxnLst>
    <dgm:cxn modelId="{63E3582A-BDEE-445A-8F89-738313A22C65}" srcId="{463A528A-3A4A-4DA9-92C6-ECAEAEBA79AF}" destId="{3A47AF77-9954-449F-BFC2-B8CE6723781D}" srcOrd="0" destOrd="0" parTransId="{8CD81F5A-28B3-4AA6-A568-B45885276A3B}" sibTransId="{DDB2F463-BF19-4845-A593-A0B2055199C8}"/>
    <dgm:cxn modelId="{CEAAD334-CE35-48C3-A9D4-67C724D8747C}" type="presOf" srcId="{2F34F2A4-4EDA-4CFC-890A-7ECE116B7114}" destId="{7DCBD439-E83A-455E-9D9E-CCA3854E382D}" srcOrd="0" destOrd="0" presId="urn:microsoft.com/office/officeart/2005/8/layout/pList2"/>
    <dgm:cxn modelId="{863A7765-2256-489F-ADB3-DBD144AAA479}" type="presOf" srcId="{463A528A-3A4A-4DA9-92C6-ECAEAEBA79AF}" destId="{E7AE3FD9-7378-497F-9CE5-FD2388C96238}" srcOrd="0" destOrd="0" presId="urn:microsoft.com/office/officeart/2005/8/layout/pList2"/>
    <dgm:cxn modelId="{C0C2FE79-1F67-4C3C-BBE3-44A69BB08433}" type="presOf" srcId="{711780C7-CBAB-49DE-9515-BFEB93B14D04}" destId="{2A429332-1102-4A2A-B594-8A9696B84949}" srcOrd="0" destOrd="0" presId="urn:microsoft.com/office/officeart/2005/8/layout/pList2"/>
    <dgm:cxn modelId="{9E776F7A-D52A-4D18-8A33-4553B39D9EB2}" srcId="{463A528A-3A4A-4DA9-92C6-ECAEAEBA79AF}" destId="{AE22822A-11C7-4315-BE88-4D5CF9244ED8}" srcOrd="1" destOrd="0" parTransId="{7083C033-748C-48EE-B314-BC342389D154}" sibTransId="{711780C7-CBAB-49DE-9515-BFEB93B14D04}"/>
    <dgm:cxn modelId="{82C18281-7FD3-46EB-A65F-ED694092F960}" type="presOf" srcId="{DDB2F463-BF19-4845-A593-A0B2055199C8}" destId="{9905C39D-B2D6-4199-AE12-E1AA272D85A8}" srcOrd="0" destOrd="0" presId="urn:microsoft.com/office/officeart/2005/8/layout/pList2"/>
    <dgm:cxn modelId="{8D2A21BB-81C2-4DF1-A29A-1DEF646FACDD}" type="presOf" srcId="{086E428A-5E0E-44AA-93BE-C955EE462B99}" destId="{DEF35CD5-B148-44C4-9F4E-9071E9140816}" srcOrd="0" destOrd="0" presId="urn:microsoft.com/office/officeart/2005/8/layout/pList2"/>
    <dgm:cxn modelId="{2CD1AAD3-A167-4EF0-B50D-A472969CDC1A}" srcId="{463A528A-3A4A-4DA9-92C6-ECAEAEBA79AF}" destId="{2F34F2A4-4EDA-4CFC-890A-7ECE116B7114}" srcOrd="2" destOrd="0" parTransId="{D233B917-906E-4EB9-9078-4FE7457CFC91}" sibTransId="{086E428A-5E0E-44AA-93BE-C955EE462B99}"/>
    <dgm:cxn modelId="{4DE8BAD4-01D0-4FCC-82BE-E6E8E79D6CEE}" type="presOf" srcId="{3C75D8AC-67C6-421C-894B-8E8178DCE3EE}" destId="{67B5BC67-C21B-4996-9C84-96ADE0C03CC9}" srcOrd="0" destOrd="0" presId="urn:microsoft.com/office/officeart/2005/8/layout/pList2"/>
    <dgm:cxn modelId="{5154D4D5-91B3-4077-A4FD-DFF630F85123}" type="presOf" srcId="{AE22822A-11C7-4315-BE88-4D5CF9244ED8}" destId="{37F8E915-49B5-4B24-8067-34F9682C4E50}" srcOrd="0" destOrd="0" presId="urn:microsoft.com/office/officeart/2005/8/layout/pList2"/>
    <dgm:cxn modelId="{B368F1D6-F2BD-493C-AD3E-F6646D27CFC4}" srcId="{463A528A-3A4A-4DA9-92C6-ECAEAEBA79AF}" destId="{3C75D8AC-67C6-421C-894B-8E8178DCE3EE}" srcOrd="3" destOrd="0" parTransId="{9E461515-BB3C-42F7-8C26-8742C8C2F4EB}" sibTransId="{44851511-A2B8-4880-8D42-2E7347CDB9BC}"/>
    <dgm:cxn modelId="{9C6DFDF5-5A53-42FF-9188-E050B3BB59D0}" type="presOf" srcId="{3A47AF77-9954-449F-BFC2-B8CE6723781D}" destId="{9B9DAA03-AD1E-412D-B800-51446C8CBE96}" srcOrd="0" destOrd="0" presId="urn:microsoft.com/office/officeart/2005/8/layout/pList2"/>
    <dgm:cxn modelId="{C7A3A92B-5F9E-4346-8CC1-C34B045C3F81}" type="presParOf" srcId="{E7AE3FD9-7378-497F-9CE5-FD2388C96238}" destId="{B3FF0F4F-8273-46DA-9C84-CF7948093306}" srcOrd="0" destOrd="0" presId="urn:microsoft.com/office/officeart/2005/8/layout/pList2"/>
    <dgm:cxn modelId="{3B374247-EE3D-4EC9-8A54-1A4262132A02}" type="presParOf" srcId="{E7AE3FD9-7378-497F-9CE5-FD2388C96238}" destId="{2ADD7B45-46C4-4043-8F39-1E294B7D4680}" srcOrd="1" destOrd="0" presId="urn:microsoft.com/office/officeart/2005/8/layout/pList2"/>
    <dgm:cxn modelId="{6902001D-1C5B-4C2D-B674-964DADD13009}" type="presParOf" srcId="{2ADD7B45-46C4-4043-8F39-1E294B7D4680}" destId="{F0563A35-EE06-445C-881E-DE737D3C55C3}" srcOrd="0" destOrd="0" presId="urn:microsoft.com/office/officeart/2005/8/layout/pList2"/>
    <dgm:cxn modelId="{B1D49EEF-9181-4C35-9168-35A3C41729AE}" type="presParOf" srcId="{F0563A35-EE06-445C-881E-DE737D3C55C3}" destId="{9B9DAA03-AD1E-412D-B800-51446C8CBE96}" srcOrd="0" destOrd="0" presId="urn:microsoft.com/office/officeart/2005/8/layout/pList2"/>
    <dgm:cxn modelId="{A9C20919-A61A-431A-83E3-5E74D530475F}" type="presParOf" srcId="{F0563A35-EE06-445C-881E-DE737D3C55C3}" destId="{06667150-F7E1-4118-A30D-3135DCC3EB6E}" srcOrd="1" destOrd="0" presId="urn:microsoft.com/office/officeart/2005/8/layout/pList2"/>
    <dgm:cxn modelId="{7F195F6A-8509-4D5F-89F9-966C188A04F3}" type="presParOf" srcId="{F0563A35-EE06-445C-881E-DE737D3C55C3}" destId="{EB0CF639-90A1-4323-BE7E-27C3588E24E1}" srcOrd="2" destOrd="0" presId="urn:microsoft.com/office/officeart/2005/8/layout/pList2"/>
    <dgm:cxn modelId="{BDF67E34-D31A-45E5-B5A4-3B9B86647AE3}" type="presParOf" srcId="{2ADD7B45-46C4-4043-8F39-1E294B7D4680}" destId="{9905C39D-B2D6-4199-AE12-E1AA272D85A8}" srcOrd="1" destOrd="0" presId="urn:microsoft.com/office/officeart/2005/8/layout/pList2"/>
    <dgm:cxn modelId="{62A21B19-CF9C-4555-AF60-BA11128285DC}" type="presParOf" srcId="{2ADD7B45-46C4-4043-8F39-1E294B7D4680}" destId="{E43D62AD-2054-4264-8A1D-02E63E6C5A80}" srcOrd="2" destOrd="0" presId="urn:microsoft.com/office/officeart/2005/8/layout/pList2"/>
    <dgm:cxn modelId="{6978395E-28F8-40BC-BA68-7E1B82CC1F9A}" type="presParOf" srcId="{E43D62AD-2054-4264-8A1D-02E63E6C5A80}" destId="{37F8E915-49B5-4B24-8067-34F9682C4E50}" srcOrd="0" destOrd="0" presId="urn:microsoft.com/office/officeart/2005/8/layout/pList2"/>
    <dgm:cxn modelId="{DDE46D91-9821-474E-8209-AB20A7E278FD}" type="presParOf" srcId="{E43D62AD-2054-4264-8A1D-02E63E6C5A80}" destId="{0D2897FF-1E1C-4E62-8AE5-F318A09C5D8D}" srcOrd="1" destOrd="0" presId="urn:microsoft.com/office/officeart/2005/8/layout/pList2"/>
    <dgm:cxn modelId="{4EDFBCB2-1CCE-4489-AD4F-00CE7FEAA60D}" type="presParOf" srcId="{E43D62AD-2054-4264-8A1D-02E63E6C5A80}" destId="{2503BA2F-5C82-43C9-AE59-62CE466BE21B}" srcOrd="2" destOrd="0" presId="urn:microsoft.com/office/officeart/2005/8/layout/pList2"/>
    <dgm:cxn modelId="{9BC3C9F2-87E9-49DC-9C84-2B4B2EC1E783}" type="presParOf" srcId="{2ADD7B45-46C4-4043-8F39-1E294B7D4680}" destId="{2A429332-1102-4A2A-B594-8A9696B84949}" srcOrd="3" destOrd="0" presId="urn:microsoft.com/office/officeart/2005/8/layout/pList2"/>
    <dgm:cxn modelId="{58732F73-21FB-484E-A534-6F4A49090D03}" type="presParOf" srcId="{2ADD7B45-46C4-4043-8F39-1E294B7D4680}" destId="{EF69CD16-3BB1-4BAF-8324-B23B2726F2B3}" srcOrd="4" destOrd="0" presId="urn:microsoft.com/office/officeart/2005/8/layout/pList2"/>
    <dgm:cxn modelId="{E87F3B34-373F-42BD-AB8E-014D6DED6832}" type="presParOf" srcId="{EF69CD16-3BB1-4BAF-8324-B23B2726F2B3}" destId="{7DCBD439-E83A-455E-9D9E-CCA3854E382D}" srcOrd="0" destOrd="0" presId="urn:microsoft.com/office/officeart/2005/8/layout/pList2"/>
    <dgm:cxn modelId="{322BCF52-AF4F-4BA1-8B59-E0AA30936E2F}" type="presParOf" srcId="{EF69CD16-3BB1-4BAF-8324-B23B2726F2B3}" destId="{BC268CBA-7F65-4544-9881-3105BF5E4270}" srcOrd="1" destOrd="0" presId="urn:microsoft.com/office/officeart/2005/8/layout/pList2"/>
    <dgm:cxn modelId="{7FE4AEDC-B42A-475A-BE4F-21440F882501}" type="presParOf" srcId="{EF69CD16-3BB1-4BAF-8324-B23B2726F2B3}" destId="{9EDCB5BD-D112-4575-A79F-452B80C0AB04}" srcOrd="2" destOrd="0" presId="urn:microsoft.com/office/officeart/2005/8/layout/pList2"/>
    <dgm:cxn modelId="{807355F5-BFCD-4F35-A284-5219187AB0E9}" type="presParOf" srcId="{2ADD7B45-46C4-4043-8F39-1E294B7D4680}" destId="{DEF35CD5-B148-44C4-9F4E-9071E9140816}" srcOrd="5" destOrd="0" presId="urn:microsoft.com/office/officeart/2005/8/layout/pList2"/>
    <dgm:cxn modelId="{821F51E5-C3B4-46FC-ABCE-C9A65F2591AB}" type="presParOf" srcId="{2ADD7B45-46C4-4043-8F39-1E294B7D4680}" destId="{67E4C953-37E0-4C20-9A71-499CC525254B}" srcOrd="6" destOrd="0" presId="urn:microsoft.com/office/officeart/2005/8/layout/pList2"/>
    <dgm:cxn modelId="{58AA471A-675A-4CBE-A7B4-A0A4795C0893}" type="presParOf" srcId="{67E4C953-37E0-4C20-9A71-499CC525254B}" destId="{67B5BC67-C21B-4996-9C84-96ADE0C03CC9}" srcOrd="0" destOrd="0" presId="urn:microsoft.com/office/officeart/2005/8/layout/pList2"/>
    <dgm:cxn modelId="{913EF125-4555-43FC-8A46-739DAED8CB62}" type="presParOf" srcId="{67E4C953-37E0-4C20-9A71-499CC525254B}" destId="{C5659045-AD2C-4162-A5D8-225791DBCE8E}" srcOrd="1" destOrd="0" presId="urn:microsoft.com/office/officeart/2005/8/layout/pList2"/>
    <dgm:cxn modelId="{F081EA06-993C-45DE-A973-6E9F897D08D1}" type="presParOf" srcId="{67E4C953-37E0-4C20-9A71-499CC525254B}" destId="{D150A3D6-5D14-4E0F-AB48-DDDE02B9533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D3EBF-7161-40CD-8E46-26A0AB553537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E2339B3-2561-46B9-B2F5-C3603B8C6AB0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နာခံခြင်းအားဖြင့် (တရား. ၄:၆; မ. ၅:၁၆)၊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D10EF-4746-4769-AAB6-82E2C77232AC}" type="parTrans" cxnId="{F94C7C26-0291-4837-A183-82BCE25AC6F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F5A968-7476-45FA-926D-C5EC95806282}" type="sibTrans" cxnId="{F94C7C26-0291-4837-A183-82BCE25AC6F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A8C7-F5DC-4ABF-9DD0-BF43E6196A1C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အပြစ်ဖြေနည်းကိုပြသခြင်း (ဝတ် ၄:၂၇-၂၉; ယော. ၃:၁၆)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3D953-171A-4073-890A-5898B31C1E76}" type="parTrans" cxnId="{6BAEA117-BCEF-4ED7-B2BF-26C2C60F372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7025D-37AD-4DAA-989B-B4D909D2AB2C}" type="sibTrans" cxnId="{6BAEA117-BCEF-4ED7-B2BF-26C2C60F372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8B8E0-642A-4461-8F99-8DD6148A3F8D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သခင်ယေရှု ဒုတိယအကြိမ်ကြွလာကြောင်း ကြေငြာခြင်း (ဟေရှာယ 40:9-10; ဗျာ. 14:6-11)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207C7-7BA7-473D-B490-8DBBE1D46DDC}" type="parTrans" cxnId="{B75A3EA5-1040-40B1-9682-7A597577BC5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FFD3AB-EAE7-4838-B609-BF47BF23B7CB}" type="sibTrans" cxnId="{B75A3EA5-1040-40B1-9682-7A597577BC5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30E22-E245-4466-9A32-32E61C754B6D}" type="pres">
      <dgm:prSet presAssocID="{D91D3EBF-7161-40CD-8E46-26A0AB553537}" presName="linear" presStyleCnt="0">
        <dgm:presLayoutVars>
          <dgm:animLvl val="lvl"/>
          <dgm:resizeHandles val="exact"/>
        </dgm:presLayoutVars>
      </dgm:prSet>
      <dgm:spPr/>
    </dgm:pt>
    <dgm:pt modelId="{EFFB28A8-804C-4DEB-BDAC-FEC88FDCE6DD}" type="pres">
      <dgm:prSet presAssocID="{5E2339B3-2561-46B9-B2F5-C3603B8C6A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0708B0-9BE8-4190-8C54-DF68A9DE968F}" type="pres">
      <dgm:prSet presAssocID="{E4F5A968-7476-45FA-926D-C5EC95806282}" presName="spacer" presStyleCnt="0"/>
      <dgm:spPr/>
    </dgm:pt>
    <dgm:pt modelId="{D74CB250-86F2-4ED2-8F7A-8D5C949E6ECC}" type="pres">
      <dgm:prSet presAssocID="{EA85A8C7-F5DC-4ABF-9DD0-BF43E6196A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20A56A-A304-4088-BE7A-4C947ADFDE66}" type="pres">
      <dgm:prSet presAssocID="{E0E7025D-37AD-4DAA-989B-B4D909D2AB2C}" presName="spacer" presStyleCnt="0"/>
      <dgm:spPr/>
    </dgm:pt>
    <dgm:pt modelId="{C0EC2FFE-7A21-4228-B0EE-26ABC8C7225F}" type="pres">
      <dgm:prSet presAssocID="{0898B8E0-642A-4461-8F99-8DD6148A3F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BAEA117-BCEF-4ED7-B2BF-26C2C60F3724}" srcId="{D91D3EBF-7161-40CD-8E46-26A0AB553537}" destId="{EA85A8C7-F5DC-4ABF-9DD0-BF43E6196A1C}" srcOrd="1" destOrd="0" parTransId="{EA43D953-171A-4073-890A-5898B31C1E76}" sibTransId="{E0E7025D-37AD-4DAA-989B-B4D909D2AB2C}"/>
    <dgm:cxn modelId="{F94C7C26-0291-4837-A183-82BCE25AC6F6}" srcId="{D91D3EBF-7161-40CD-8E46-26A0AB553537}" destId="{5E2339B3-2561-46B9-B2F5-C3603B8C6AB0}" srcOrd="0" destOrd="0" parTransId="{EFED10EF-4746-4769-AAB6-82E2C77232AC}" sibTransId="{E4F5A968-7476-45FA-926D-C5EC95806282}"/>
    <dgm:cxn modelId="{39436066-817C-4FD2-96CC-C72B3F6CAAE6}" type="presOf" srcId="{D91D3EBF-7161-40CD-8E46-26A0AB553537}" destId="{E9B30E22-E245-4466-9A32-32E61C754B6D}" srcOrd="0" destOrd="0" presId="urn:microsoft.com/office/officeart/2005/8/layout/vList2"/>
    <dgm:cxn modelId="{98476F71-A0F7-4697-8796-697EC3344E13}" type="presOf" srcId="{EA85A8C7-F5DC-4ABF-9DD0-BF43E6196A1C}" destId="{D74CB250-86F2-4ED2-8F7A-8D5C949E6ECC}" srcOrd="0" destOrd="0" presId="urn:microsoft.com/office/officeart/2005/8/layout/vList2"/>
    <dgm:cxn modelId="{B75A3EA5-1040-40B1-9682-7A597577BC59}" srcId="{D91D3EBF-7161-40CD-8E46-26A0AB553537}" destId="{0898B8E0-642A-4461-8F99-8DD6148A3F8D}" srcOrd="2" destOrd="0" parTransId="{2BC207C7-7BA7-473D-B490-8DBBE1D46DDC}" sibTransId="{60FFD3AB-EAE7-4838-B609-BF47BF23B7CB}"/>
    <dgm:cxn modelId="{1AD88EB6-6E92-47A6-8EE7-21DB667A9A04}" type="presOf" srcId="{5E2339B3-2561-46B9-B2F5-C3603B8C6AB0}" destId="{EFFB28A8-804C-4DEB-BDAC-FEC88FDCE6DD}" srcOrd="0" destOrd="0" presId="urn:microsoft.com/office/officeart/2005/8/layout/vList2"/>
    <dgm:cxn modelId="{BD45C8D6-7A5E-4E89-AD47-C35C08E9CAE2}" type="presOf" srcId="{0898B8E0-642A-4461-8F99-8DD6148A3F8D}" destId="{C0EC2FFE-7A21-4228-B0EE-26ABC8C7225F}" srcOrd="0" destOrd="0" presId="urn:microsoft.com/office/officeart/2005/8/layout/vList2"/>
    <dgm:cxn modelId="{4EDCF92C-7DCF-4254-B9A5-03E5A1F315FA}" type="presParOf" srcId="{E9B30E22-E245-4466-9A32-32E61C754B6D}" destId="{EFFB28A8-804C-4DEB-BDAC-FEC88FDCE6DD}" srcOrd="0" destOrd="0" presId="urn:microsoft.com/office/officeart/2005/8/layout/vList2"/>
    <dgm:cxn modelId="{FA5F7CC3-A009-48DD-B3A8-8FBCC67EFB89}" type="presParOf" srcId="{E9B30E22-E245-4466-9A32-32E61C754B6D}" destId="{550708B0-9BE8-4190-8C54-DF68A9DE968F}" srcOrd="1" destOrd="0" presId="urn:microsoft.com/office/officeart/2005/8/layout/vList2"/>
    <dgm:cxn modelId="{FDBD11DC-AAC4-49A5-9C38-B7E42032EDC7}" type="presParOf" srcId="{E9B30E22-E245-4466-9A32-32E61C754B6D}" destId="{D74CB250-86F2-4ED2-8F7A-8D5C949E6ECC}" srcOrd="2" destOrd="0" presId="urn:microsoft.com/office/officeart/2005/8/layout/vList2"/>
    <dgm:cxn modelId="{B261A9AA-A490-4C00-9CD8-56C785C93B07}" type="presParOf" srcId="{E9B30E22-E245-4466-9A32-32E61C754B6D}" destId="{7D20A56A-A304-4088-BE7A-4C947ADFDE66}" srcOrd="3" destOrd="0" presId="urn:microsoft.com/office/officeart/2005/8/layout/vList2"/>
    <dgm:cxn modelId="{86D088CA-2FA0-48BA-94FF-5959AB0B9BD1}" type="presParOf" srcId="{E9B30E22-E245-4466-9A32-32E61C754B6D}" destId="{C0EC2FFE-7A21-4228-B0EE-26ABC8C722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0F4F-8273-46DA-9C84-CF7948093306}">
      <dsp:nvSpPr>
        <dsp:cNvPr id="0" name=""/>
        <dsp:cNvSpPr/>
      </dsp:nvSpPr>
      <dsp:spPr>
        <a:xfrm>
          <a:off x="0" y="0"/>
          <a:ext cx="11810586" cy="18267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0CF639-90A1-4323-BE7E-27C3588E24E1}">
      <dsp:nvSpPr>
        <dsp:cNvPr id="0" name=""/>
        <dsp:cNvSpPr/>
      </dsp:nvSpPr>
      <dsp:spPr>
        <a:xfrm>
          <a:off x="359805" y="243560"/>
          <a:ext cx="1805151" cy="13395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DAA03-AD1E-412D-B800-51446C8CBE96}">
      <dsp:nvSpPr>
        <dsp:cNvPr id="0" name=""/>
        <dsp:cNvSpPr/>
      </dsp:nvSpPr>
      <dsp:spPr>
        <a:xfrm rot="10800000">
          <a:off x="395818" y="1826700"/>
          <a:ext cx="1733125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အနှစ် 300 နှိပ်စက်ညှဉ်း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ပန်းမှုအတွင်း အသင်းတော်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သည်အနည်းနှင့်အများ သစ္စာရှိခဲ့သည်။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9118" y="1826700"/>
        <a:ext cx="1626525" cy="2179334"/>
      </dsp:txXfrm>
    </dsp:sp>
    <dsp:sp modelId="{2503BA2F-5C82-43C9-AE59-62CE466BE21B}">
      <dsp:nvSpPr>
        <dsp:cNvPr id="0" name=""/>
        <dsp:cNvSpPr/>
      </dsp:nvSpPr>
      <dsp:spPr>
        <a:xfrm>
          <a:off x="2971290" y="243560"/>
          <a:ext cx="1805151" cy="13395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8E915-49B5-4B24-8067-34F9682C4E50}">
      <dsp:nvSpPr>
        <dsp:cNvPr id="0" name=""/>
        <dsp:cNvSpPr/>
      </dsp:nvSpPr>
      <dsp:spPr>
        <a:xfrm rot="10800000">
          <a:off x="2345471" y="1826700"/>
          <a:ext cx="3056788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ဒါပေမယ့်လွတ်လပ်မှုတော့ရောက်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လာတယ်။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Constantine(4</a:t>
          </a: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ာစု)ခရစ်ယာန်ဘာသာတရားဝင်။ပြီးတော့သူကသူ့ရဲ့"တရားမ၀င်"အုပ်စိုးရှင်ဖြစ်လာတယ်။သူသည်ကွန်ဂရက်များကိုဦးဆောင်ကာအသင်းတော်အားအုပ်ချုပ်သည့်ဥပဒေများကို ထုတ်ပြန်ခဲ့သည်။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14132" y="1826700"/>
        <a:ext cx="2919466" cy="2163973"/>
      </dsp:txXfrm>
    </dsp:sp>
    <dsp:sp modelId="{9EDCB5BD-D112-4575-A79F-452B80C0AB04}">
      <dsp:nvSpPr>
        <dsp:cNvPr id="0" name=""/>
        <dsp:cNvSpPr/>
      </dsp:nvSpPr>
      <dsp:spPr>
        <a:xfrm>
          <a:off x="6179008" y="243560"/>
          <a:ext cx="1805151" cy="13395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BD439-E83A-455E-9D9E-CCA3854E382D}">
      <dsp:nvSpPr>
        <dsp:cNvPr id="0" name=""/>
        <dsp:cNvSpPr/>
      </dsp:nvSpPr>
      <dsp:spPr>
        <a:xfrm rot="10800000">
          <a:off x="5582775" y="1826700"/>
          <a:ext cx="2997616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၅ရာစုနှင့်၆ရာစုများတွင်အသင်းတော်သည် နိုင်ငံတော်အပေါ် ပိုမိုအားကိုးလာကာ ရောမမြို့မှ ဆရာတော်သည် အခွင့်အာဏာ ပိုရရှိခဲ့သည်။ ဝန်ဆောင်မှုသည် အစိုးရ၏စံနှုန်းမဟုတ်တော့ပါ။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651436" y="1826700"/>
        <a:ext cx="2860294" cy="2163973"/>
      </dsp:txXfrm>
    </dsp:sp>
    <dsp:sp modelId="{D150A3D6-5D14-4E0F-AB48-DDDE02B9533A}">
      <dsp:nvSpPr>
        <dsp:cNvPr id="0" name=""/>
        <dsp:cNvSpPr/>
      </dsp:nvSpPr>
      <dsp:spPr>
        <a:xfrm>
          <a:off x="9203268" y="243560"/>
          <a:ext cx="1805151" cy="13395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BC67-C21B-4996-9C84-96ADE0C03CC9}">
      <dsp:nvSpPr>
        <dsp:cNvPr id="0" name=""/>
        <dsp:cNvSpPr/>
      </dsp:nvSpPr>
      <dsp:spPr>
        <a:xfrm rot="10800000">
          <a:off x="8809718" y="1634604"/>
          <a:ext cx="2689873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အလယ်ခေတ်တစ်လျှောက်တွင်အသင်းတော်၏အာဏာကိုမနာခံသူမည်သူမဆိုသည်၎င်းတို့</a:t>
          </a: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၏ပုန်ကန်မှုအတွက်သေဒဏ်၊ညှဉ်းပန်းနှိပ်စက်မှု၊သို့မဟုတ်ထောင်သွင်းအကျဉ်းချခြင်းတို့ဖြင့်ပေးဆပ်ခဲ့ရပါသည်။</a:t>
          </a:r>
          <a:endParaRPr lang="es-E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878379" y="1634604"/>
        <a:ext cx="2552551" cy="2163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B28A8-804C-4DEB-BDAC-FEC88FDCE6DD}">
      <dsp:nvSpPr>
        <dsp:cNvPr id="0" name=""/>
        <dsp:cNvSpPr/>
      </dsp:nvSpPr>
      <dsp:spPr>
        <a:xfrm>
          <a:off x="0" y="490"/>
          <a:ext cx="7752755" cy="512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နာခံခြင်းအားဖြင့် (တရား. ၄:၆; မ. ၅:၁၆)၊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32" y="25522"/>
        <a:ext cx="7702691" cy="462725"/>
      </dsp:txXfrm>
    </dsp:sp>
    <dsp:sp modelId="{D74CB250-86F2-4ED2-8F7A-8D5C949E6ECC}">
      <dsp:nvSpPr>
        <dsp:cNvPr id="0" name=""/>
        <dsp:cNvSpPr/>
      </dsp:nvSpPr>
      <dsp:spPr>
        <a:xfrm>
          <a:off x="0" y="526779"/>
          <a:ext cx="7752755" cy="512789"/>
        </a:xfrm>
        <a:prstGeom prst="roundRect">
          <a:avLst/>
        </a:prstGeom>
        <a:solidFill>
          <a:schemeClr val="accent2">
            <a:hueOff val="1137670"/>
            <a:satOff val="-8535"/>
            <a:lumOff val="244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အပြစ်ဖြေနည်းကိုပြသခြင်း (ဝတ် ၄:၂၇-၂၉; ယော. ၃:၁၆)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32" y="551811"/>
        <a:ext cx="7702691" cy="462725"/>
      </dsp:txXfrm>
    </dsp:sp>
    <dsp:sp modelId="{C0EC2FFE-7A21-4228-B0EE-26ABC8C7225F}">
      <dsp:nvSpPr>
        <dsp:cNvPr id="0" name=""/>
        <dsp:cNvSpPr/>
      </dsp:nvSpPr>
      <dsp:spPr>
        <a:xfrm>
          <a:off x="0" y="1053068"/>
          <a:ext cx="7752755" cy="512789"/>
        </a:xfrm>
        <a:prstGeom prst="roundRect">
          <a:avLst/>
        </a:prstGeom>
        <a:solidFill>
          <a:schemeClr val="accent2">
            <a:hueOff val="2275339"/>
            <a:satOff val="-17069"/>
            <a:lumOff val="489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သခင်ယေရှု ဒုတိယအကြိမ်ကြွလာကြောင်း ကြေငြာခြင်း (ဟေရှာယ 40:9-10; ဗျာ. 14:6-11)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32" y="1078100"/>
        <a:ext cx="7702691" cy="46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74E1F-ED8B-47B8-B101-0135847F3C1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D968F-36E0-4B2B-BBD7-D2AF4BF4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F361F-3559-4984-A1EE-08A336AB67C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8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968F-36E0-4B2B-BBD7-D2AF4BF44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968F-36E0-4B2B-BBD7-D2AF4BF44E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93C7-B08D-6998-E861-A54ADA9D4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F245E7-A53D-F5E0-9C23-90F0E3FD7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27A32E-F558-E6A3-59C0-216B2CA3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C2AE6-37BF-012B-1FB6-5CC4A4A3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7E8E36-55A9-4475-0EFF-DF8E39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8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C3111-59ED-BB00-239B-B54873BF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38D3D0-2044-2BE3-2C7A-1BD53C7CF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81353-0F18-01EB-A739-E7B3E6F0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4ED40-208A-3A65-490C-0B80FA7F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CCC1D-0626-282B-7A69-D34F4232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DCEB74-0C42-2021-72D6-3D81F75AC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DBA8F8-C693-1BBB-EFEE-C9485510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9D042B-2EB4-81B0-E469-E859CF8D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717BA-FCCF-338A-CAA8-39BF7BAE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E9BC-C367-FBAD-8740-646E2A08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9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2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1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4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5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2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9715-2C19-AEC6-E578-FD357866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351223-3C4D-3AE4-E3CF-2B4175909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55943-A28A-5CA3-607B-CA700CCC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F53C9-D7D6-1041-E8C1-20A45CAB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EA34C-BFE8-1F32-AD21-BDF72C60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4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7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6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1BD91-F559-FD00-2B21-138B1175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995AEA-F1C6-39F9-5B25-8B53CD1DE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7A6F0-C808-43ED-9BE0-C400B9A2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90CCA-2FE4-2BEB-2BFC-FB73E2B1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052203-1D14-78F5-36A8-4A73D972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75149-C547-8870-134E-876C7F7E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BB5D4-4209-CA43-EC65-35091F0B8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AA1D8-F911-2CBA-33DF-7C9BB237E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01759-598E-C84E-33FA-21E83F2D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8ADDB4-F809-D1D8-C857-3325C55F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C790C2-B730-AB0E-9E01-1D092F95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2397B-2B66-E2F9-1603-8DD3CADE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01D0D-1DC5-4646-264C-F254AB05B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CF7757-B2C1-5835-2B96-4A2E9C26C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8A4494-0B57-7128-91B7-91CECA89E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CBFC2B-1431-5902-F5C4-F6ABC836C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E3882A-D45E-0A4D-ABED-2434FE2A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C393B9-DA47-3753-E295-850EB332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03138C-C3A9-842A-B5FE-451391F0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1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82C7B-6521-D7A4-96C0-3F16BA6B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90D3D0-E2B5-49BB-365E-96EDAB86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ABB0AB-9020-04AA-95D3-20415C69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D2FA09-09C5-304A-FF8F-BA505BF2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4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ACC6C1-74B0-338C-60AD-C6CA3517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784B4A-5462-6E5B-85B2-67E48570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6ACBD0-57E7-DCB8-1432-8C5234EA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5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2183-71B6-D1EA-35E6-076AA3F2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3C856-AC4C-92E4-4D13-00A91C7FD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AD69B5-BEFC-8B80-E58E-236B5CC35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DFEC34-6069-B9B3-3FEE-4247F253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E02EB4-06CF-47E3-517B-B071394E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22867-869B-1483-F435-13311301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4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9A964-CA78-75BB-B057-F477705F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7899AB-3457-1BAC-217B-EF6AFCCDB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DFD8D-867B-B5F9-CF68-BB657226D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ABA85A-1EE0-254E-4230-356EF864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FC4D2-0673-FE73-F34D-7FD54006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DFD432-7B26-6927-8543-94E81DB5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7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45C751-7366-A8D2-E8C6-D9B24CF1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F5C5C3-17B1-211F-5D35-D66215C2D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35512-80DA-8CE2-B6B1-240F3828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A8B0E-FC14-4241-9E81-3A7749460690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83B045-EADE-585C-3CD5-EDAAC515E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D4DDB4-DAC2-DC12-FC6D-F17D9AB87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6B06B2-6000-4DC8-84E5-A9B401BE1BD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7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13/04/2025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15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59019-99B4-F83F-1BA3-87B3A9A12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BBE3528-A23E-9A73-FFE4-EBFD746D2F90}"/>
              </a:ext>
            </a:extLst>
          </p:cNvPr>
          <p:cNvSpPr/>
          <p:nvPr/>
        </p:nvSpPr>
        <p:spPr>
          <a:xfrm>
            <a:off x="1" y="3501528"/>
            <a:ext cx="7696200" cy="3356220"/>
          </a:xfrm>
          <a:custGeom>
            <a:avLst/>
            <a:gdLst>
              <a:gd name="connsiteX0" fmla="*/ 0 w 6162675"/>
              <a:gd name="connsiteY0" fmla="*/ 0 h 3346695"/>
              <a:gd name="connsiteX1" fmla="*/ 6162675 w 6162675"/>
              <a:gd name="connsiteY1" fmla="*/ 0 h 3346695"/>
              <a:gd name="connsiteX2" fmla="*/ 6162675 w 6162675"/>
              <a:gd name="connsiteY2" fmla="*/ 3346695 h 3346695"/>
              <a:gd name="connsiteX3" fmla="*/ 0 w 6162675"/>
              <a:gd name="connsiteY3" fmla="*/ 3346695 h 3346695"/>
              <a:gd name="connsiteX4" fmla="*/ 0 w 6162675"/>
              <a:gd name="connsiteY4" fmla="*/ 0 h 3346695"/>
              <a:gd name="connsiteX0" fmla="*/ 0 w 7696200"/>
              <a:gd name="connsiteY0" fmla="*/ 0 h 3346695"/>
              <a:gd name="connsiteX1" fmla="*/ 7696200 w 7696200"/>
              <a:gd name="connsiteY1" fmla="*/ 19050 h 3346695"/>
              <a:gd name="connsiteX2" fmla="*/ 6162675 w 7696200"/>
              <a:gd name="connsiteY2" fmla="*/ 3346695 h 3346695"/>
              <a:gd name="connsiteX3" fmla="*/ 0 w 7696200"/>
              <a:gd name="connsiteY3" fmla="*/ 3346695 h 3346695"/>
              <a:gd name="connsiteX4" fmla="*/ 0 w 7696200"/>
              <a:gd name="connsiteY4" fmla="*/ 0 h 3346695"/>
              <a:gd name="connsiteX0" fmla="*/ 0 w 7696200"/>
              <a:gd name="connsiteY0" fmla="*/ 9525 h 3356220"/>
              <a:gd name="connsiteX1" fmla="*/ 7696200 w 7696200"/>
              <a:gd name="connsiteY1" fmla="*/ 0 h 3356220"/>
              <a:gd name="connsiteX2" fmla="*/ 6162675 w 7696200"/>
              <a:gd name="connsiteY2" fmla="*/ 3356220 h 3356220"/>
              <a:gd name="connsiteX3" fmla="*/ 0 w 7696200"/>
              <a:gd name="connsiteY3" fmla="*/ 3356220 h 3356220"/>
              <a:gd name="connsiteX4" fmla="*/ 0 w 7696200"/>
              <a:gd name="connsiteY4" fmla="*/ 9525 h 335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3356220">
                <a:moveTo>
                  <a:pt x="0" y="9525"/>
                </a:moveTo>
                <a:lnTo>
                  <a:pt x="7696200" y="0"/>
                </a:lnTo>
                <a:lnTo>
                  <a:pt x="6162675" y="3356220"/>
                </a:lnTo>
                <a:lnTo>
                  <a:pt x="0" y="3356220"/>
                </a:lnTo>
                <a:lnTo>
                  <a:pt x="0" y="9525"/>
                </a:lnTo>
                <a:close/>
              </a:path>
            </a:pathLst>
          </a:custGeom>
          <a:solidFill>
            <a:srgbClr val="7A038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6907A0-2069-2866-137F-5B984F0422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2D0EED-02FC-8FB7-9BD4-F0C8C0F7D7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1B5584-355E-1DA8-51E1-C8F8860001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2C9DAB-9119-C392-DA78-3DF10D464CD5}"/>
              </a:ext>
            </a:extLst>
          </p:cNvPr>
          <p:cNvSpPr txBox="1"/>
          <p:nvPr/>
        </p:nvSpPr>
        <p:spPr>
          <a:xfrm>
            <a:off x="-9525" y="3666459"/>
            <a:ext cx="7124700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31750">
              <a:bevelT w="38100" h="38100" prst="relaxedInset"/>
              <a:contourClr>
                <a:srgbClr val="FFFF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my-MM" sz="72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လူမျိုးများ။</a:t>
            </a:r>
            <a:endParaRPr lang="en-US" sz="7200" b="1" i="0" dirty="0">
              <a:solidFill>
                <a:srgbClr val="FFFFFF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my-MM" sz="72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 အပိုင်း ၁။</a:t>
            </a:r>
            <a:endParaRPr kumimoji="0" lang="en" sz="4800" b="1" i="0" u="none" strike="noStrike" kern="1200" cap="none" spc="300" normalizeH="0" baseline="0" noProof="0" dirty="0">
              <a:ln w="10160">
                <a:solidFill>
                  <a:srgbClr val="B78B19">
                    <a:lumMod val="75000"/>
                  </a:srgbClr>
                </a:solidFill>
                <a:prstDash val="solid"/>
              </a:ln>
              <a:solidFill>
                <a:srgbClr val="B83E0A">
                  <a:lumMod val="20000"/>
                  <a:lumOff val="80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D12F45-B2DA-E8E6-7FE0-1F7F43945BF4}"/>
              </a:ext>
            </a:extLst>
          </p:cNvPr>
          <p:cNvSpPr txBox="1"/>
          <p:nvPr/>
        </p:nvSpPr>
        <p:spPr>
          <a:xfrm>
            <a:off x="-9525" y="6448425"/>
            <a:ext cx="618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4 for April 26, 2025</a:t>
            </a:r>
          </a:p>
        </p:txBody>
      </p:sp>
    </p:spTree>
    <p:extLst>
      <p:ext uri="{BB962C8B-B14F-4D97-AF65-F5344CB8AC3E}">
        <p14:creationId xmlns:p14="http://schemas.microsoft.com/office/powerpoint/2010/main" val="40734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1B724E-6CA4-B23B-5937-83A81C905161}"/>
              </a:ext>
            </a:extLst>
          </p:cNvPr>
          <p:cNvSpPr txBox="1"/>
          <p:nvPr/>
        </p:nvSpPr>
        <p:spPr>
          <a:xfrm>
            <a:off x="0" y="4293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25400" prstMaterial="matte">
              <a:bevelT w="63500" h="12700" prst="angle"/>
              <a:contourClr>
                <a:srgbClr val="764E0C"/>
              </a:contourClr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ရွေးချယ်ထားတဲ့ လူတွေရဲ့ အခန်းကဏ္ဍ။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BB7A13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8E0531-5AF4-48E6-2B03-67250896328A}"/>
              </a:ext>
            </a:extLst>
          </p:cNvPr>
          <p:cNvSpPr txBox="1"/>
          <p:nvPr/>
        </p:nvSpPr>
        <p:spPr>
          <a:xfrm>
            <a:off x="82827" y="637644"/>
            <a:ext cx="11960319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'ငါ​သည် ဖြောင့်မတ်​ခြင်း​အတွက်သင့်​ကို​ခေါ်​သော ထာဝရဘုရား​ဖြစ်​၏​။သင့်​ကိုငါ​ခေါ်​မည်​။သင့်​လက်​ကိုငါ​ကိုင်ဆွဲ​ထား​မည်​။သင့်​ကို ငါ​စောင့်ရှောက်​မည်​။ လူမျိုး​တော်​အတွက်ပဋိညာဉ်​အဖြစ်​လည်းကောင်း​၊လူမျိုးတကာ​အတွက်အလင်း​အဖြစ်​လည်းကောင်းသင့်​ကိုငါ​ခန့်ထား​မည်​။’</a:t>
            </a:r>
            <a:r>
              <a:rPr lang="en-US" sz="1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my-MM" sz="1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ဟေရှာယအနာဂတ္တိကျမ်း 42:6</a:t>
            </a:r>
            <a:endParaRPr kumimoji="0" lang="en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C5EC70-1EB6-369E-4BD1-4E0A659CE71C}"/>
              </a:ext>
            </a:extLst>
          </p:cNvPr>
          <p:cNvSpPr txBox="1"/>
          <p:nvPr/>
        </p:nvSpPr>
        <p:spPr>
          <a:xfrm>
            <a:off x="4353340" y="1303853"/>
            <a:ext cx="783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ဣသရေလလူမျိုးသည် မည်သို့ “လူမျိုးအတွက်အလင်း” ဖြစ်လာနိုင်သနည်း။ (ဟေရှာ. ၄၂:၆) အသင်းတော်သည် မည်သို့ “ဤလောက၏အလင်း” (မ. ၅:၁၄) ဖြစ်နိုင်သနည်း။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EFA3631-C7B0-70F7-2BE0-8F34A6AC0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481356"/>
              </p:ext>
            </p:extLst>
          </p:nvPr>
        </p:nvGraphicFramePr>
        <p:xfrm>
          <a:off x="4356418" y="2011739"/>
          <a:ext cx="7752755" cy="156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46710E6-F5D8-9F49-827B-27491EA84900}"/>
              </a:ext>
            </a:extLst>
          </p:cNvPr>
          <p:cNvSpPr txBox="1"/>
          <p:nvPr/>
        </p:nvSpPr>
        <p:spPr>
          <a:xfrm>
            <a:off x="4353339" y="3578087"/>
            <a:ext cx="371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ဘုရားသခင်၏လူမျိုးတော်၏သမိုင်းဝင်အမှန်တရားမှာ၎င်းတို့အတွက်ဘုရားသခင်သတ်မှတ်ထားသောအလုပ်ကိုပြီး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မြောက်အောင်မြင်ရန်ပျက်ကွက်ခဲ့သောလူများဖြစ်သည်။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Torre con humo&#10;&#10;El contenido generado por IA puede ser incorrecto.">
            <a:extLst>
              <a:ext uri="{FF2B5EF4-FFF2-40B4-BE49-F238E27FC236}">
                <a16:creationId xmlns:a16="http://schemas.microsoft.com/office/drawing/2014/main" id="{105B1874-99AE-FF09-DE67-E558C6A4D7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54" y="1432431"/>
            <a:ext cx="4115266" cy="36464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2A6CE47-3821-F102-80AE-2AC581B424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564" y="3706710"/>
            <a:ext cx="4069582" cy="3050913"/>
          </a:xfrm>
          <a:prstGeom prst="ellipse">
            <a:avLst/>
          </a:prstGeom>
          <a:ln w="63500" cap="rnd">
            <a:solidFill>
              <a:srgbClr val="A162D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B423900-0BA1-67B6-217E-2016A94C7528}"/>
              </a:ext>
            </a:extLst>
          </p:cNvPr>
          <p:cNvSpPr txBox="1"/>
          <p:nvPr/>
        </p:nvSpPr>
        <p:spPr>
          <a:xfrm>
            <a:off x="148853" y="5149840"/>
            <a:ext cx="7752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သို့တိုင်၊ဣသရေလနှင့်အသင်းတော်အားဖြင့်ကယ်တင်ခြင်း၏ကောင်းချီးသတင်းစကားဖြင့် ကမ္ဘာကြီးသည် ကောင်းချီးမင်္ဂလာကို ခံရသည်။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6A86C7-6711-8660-CAF0-2528A3D0CE9C}"/>
              </a:ext>
            </a:extLst>
          </p:cNvPr>
          <p:cNvSpPr txBox="1"/>
          <p:nvPr/>
        </p:nvSpPr>
        <p:spPr>
          <a:xfrm>
            <a:off x="148852" y="5857726"/>
            <a:ext cx="782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သည်သမိုင်း၏နောက်ဆုံးလမ်းကြောင်းတွင်နေထိုင်လျက်ရှိသည်။လောကအလင်းဖြစ်ရခြင်း၏ရည်ရွယ်ချက်ကိုဖြည့်ဆည်းရန်နောက်ဆုံးအခွင့်အရေးမှာဘုရားသခင်၏ကယ်တင်ခြင်းကို ကြွေးကြော်ခြင်းဖြစ်သည် (ဟေရှာ. ၅၂:၇။)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3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FB28A8-804C-4DEB-BDAC-FEC88FDCE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EFFB28A8-804C-4DEB-BDAC-FEC88FDCE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4CB250-86F2-4ED2-8F7A-8D5C949E6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D74CB250-86F2-4ED2-8F7A-8D5C949E6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EC2FFE-7A21-4228-B0EE-26ABC8C7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C0EC2FFE-7A21-4228-B0EE-26ABC8C72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3AB97-F0AB-591E-BDD9-B06D4F92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BD8C23-33B1-2AAD-D0C5-8C3BF2B90D24}"/>
              </a:ext>
            </a:extLst>
          </p:cNvPr>
          <p:cNvSpPr txBox="1"/>
          <p:nvPr/>
        </p:nvSpPr>
        <p:spPr>
          <a:xfrm>
            <a:off x="2435839" y="928270"/>
            <a:ext cx="9756160" cy="668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400" dirty="0"/>
              <a:t>"အသက်တာပြောင်းလဲပြီးနေ့စဉ်သစ်လွင်သောသူတစ်ဦးသည်ဤလောကအား ကောင်းချီးမင်္ဂလာနှင့်ဝမ်းမြောက်ခြင်းကိုဆောင်ကြဉ်းရန်မည်မျှကြီးမားသော</a:t>
            </a:r>
            <a:r>
              <a:rPr lang="en-US" sz="2400"/>
              <a:t> </a:t>
            </a:r>
            <a:r>
              <a:rPr lang="my-MM" sz="2400"/>
              <a:t>က</a:t>
            </a:r>
            <a:r>
              <a:rPr lang="my-MM" sz="2400" dirty="0"/>
              <a:t>ောင်းမြတ်သည့်တန်ခိုးကိုပိုင်ဆိုင်ထားသနည်း။အသင်းတော်သည်နာခံခြင်းနှင့်ချစ်ခြင်းမေတ္တာဝိညာဉ်တော်ဖြင့်ပြည့်ဝနေသောအခါ၊အသင်းသားများသည်ကမ္ဘာတွင်ကယ်တင်ခြင်းအကျိုးသက်ရောက်မှုကိုဖြစ်ထွန်းစေမည်ဖြစ်ပြီး၊ထိုသြဇာလွှမ်းမိုးမှုအားအောင်မြင်မှုနှင့်အောင်ပွဲဖြင့်သရဖူဆောင်းစေရန်ဘုရားသခင်သည်မည်သည့်အရာကိုမ</a:t>
            </a:r>
            <a:r>
              <a:rPr lang="my-MM" sz="2400"/>
              <a:t>ျှမင</a:t>
            </a:r>
            <a:r>
              <a:rPr lang="my-MM" sz="2400" dirty="0"/>
              <a:t>ြင်းပယ်တော့ပေ။လူအမျိုးသားနှင့်အမျိုးသမီးများသည်သူ၏လက်တော်တွင်အသက်ကယ်ရန်ကိရိယာတော်များဖြစ်ကြ၏။အပြစ်သားများအားခရစ်တော်ထံဆွဲခေါ်ရန်စိတ်အားထက်သန်စွာတောင့်တသောသူတို့သည်ကောင်းကင်နိုင်ငံတော်၏စာနာထောက်ထားမှုနှင့် ပူးပေါင်းဆောင်ရွက်မှုကို ရရှိကြလိမ့်မည်။"</a:t>
            </a:r>
          </a:p>
          <a:p>
            <a:pPr>
              <a:lnSpc>
                <a:spcPct val="150000"/>
              </a:lnSpc>
            </a:pPr>
            <a:br>
              <a:rPr lang="my-MM" sz="2400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F83143-017D-3C18-AB02-D91D6BDA3E7D}"/>
              </a:ext>
            </a:extLst>
          </p:cNvPr>
          <p:cNvSpPr txBox="1"/>
          <p:nvPr/>
        </p:nvSpPr>
        <p:spPr>
          <a:xfrm>
            <a:off x="9575635" y="407659"/>
            <a:ext cx="2486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(Letter 108, 1902)</a:t>
            </a:r>
          </a:p>
        </p:txBody>
      </p:sp>
    </p:spTree>
    <p:extLst>
      <p:ext uri="{BB962C8B-B14F-4D97-AF65-F5344CB8AC3E}">
        <p14:creationId xmlns:p14="http://schemas.microsoft.com/office/powerpoint/2010/main" val="5853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C6C2E-3849-C649-B6CA-A61B4AED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B321F89-1977-7135-8D76-613D3890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CD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1EDCDD92-A1D1-5987-29FC-661EFC27D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7" b="10075"/>
          <a:stretch/>
        </p:blipFill>
        <p:spPr>
          <a:xfrm>
            <a:off x="-1" y="10"/>
            <a:ext cx="12228129" cy="5503481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4119D581-2A6D-AAB1-045E-7584289B8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3861881"/>
            <a:ext cx="12228128" cy="2996109"/>
            <a:chOff x="-305" y="2987478"/>
            <a:chExt cx="12188952" cy="246909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D3CF61-7F7E-742D-B46D-8C8B680CB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BCB5B676-0947-3DE1-E5E2-15FE5E8EC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C37F3C-7C45-B6FA-61B8-4F47EF077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4CB637-4C60-0FC8-CA88-45616DF02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78227"/>
              <a:ext cx="12152636" cy="1878347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61759 w 9182100"/>
                <a:gd name="connsiteY15" fmla="*/ 247837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1853 h 1011853"/>
                <a:gd name="connsiteX1" fmla="*/ 9182100 w 9182100"/>
                <a:gd name="connsiteY1" fmla="*/ 1011853 h 1011853"/>
                <a:gd name="connsiteX2" fmla="*/ 9182100 w 9182100"/>
                <a:gd name="connsiteY2" fmla="*/ 265760 h 1011853"/>
                <a:gd name="connsiteX3" fmla="*/ 9065895 w 9182100"/>
                <a:gd name="connsiteY3" fmla="*/ 271094 h 1011853"/>
                <a:gd name="connsiteX4" fmla="*/ 8261890 w 9182100"/>
                <a:gd name="connsiteY4" fmla="*/ 250520 h 1011853"/>
                <a:gd name="connsiteX5" fmla="*/ 8038624 w 9182100"/>
                <a:gd name="connsiteY5" fmla="*/ 228707 h 1011853"/>
                <a:gd name="connsiteX6" fmla="*/ 7862221 w 9182100"/>
                <a:gd name="connsiteY6" fmla="*/ 205848 h 1011853"/>
                <a:gd name="connsiteX7" fmla="*/ 6238780 w 9182100"/>
                <a:gd name="connsiteY7" fmla="*/ 119170 h 1011853"/>
                <a:gd name="connsiteX8" fmla="*/ 5828729 w 9182100"/>
                <a:gd name="connsiteY8" fmla="*/ 135172 h 1011853"/>
                <a:gd name="connsiteX9" fmla="*/ 5227606 w 9182100"/>
                <a:gd name="connsiteY9" fmla="*/ 212515 h 1011853"/>
                <a:gd name="connsiteX10" fmla="*/ 4394359 w 9182100"/>
                <a:gd name="connsiteY10" fmla="*/ 183464 h 1011853"/>
                <a:gd name="connsiteX11" fmla="*/ 3789236 w 9182100"/>
                <a:gd name="connsiteY11" fmla="*/ 100406 h 1011853"/>
                <a:gd name="connsiteX12" fmla="*/ 3391567 w 9182100"/>
                <a:gd name="connsiteY12" fmla="*/ 23253 h 1011853"/>
                <a:gd name="connsiteX13" fmla="*/ 2180177 w 9182100"/>
                <a:gd name="connsiteY13" fmla="*/ 60496 h 1011853"/>
                <a:gd name="connsiteX14" fmla="*/ 1550822 w 9182100"/>
                <a:gd name="connsiteY14" fmla="*/ 188228 h 1011853"/>
                <a:gd name="connsiteX15" fmla="*/ 1261759 w 9182100"/>
                <a:gd name="connsiteY15" fmla="*/ 240588 h 1011853"/>
                <a:gd name="connsiteX16" fmla="*/ 441293 w 9182100"/>
                <a:gd name="connsiteY16" fmla="*/ 227193 h 1011853"/>
                <a:gd name="connsiteX17" fmla="*/ 0 w 9182100"/>
                <a:gd name="connsiteY17" fmla="*/ 128314 h 1011853"/>
                <a:gd name="connsiteX18" fmla="*/ 0 w 9182100"/>
                <a:gd name="connsiteY18" fmla="*/ 1011853 h 1011853"/>
                <a:gd name="connsiteX0" fmla="*/ 0 w 9182100"/>
                <a:gd name="connsiteY0" fmla="*/ 960719 h 960719"/>
                <a:gd name="connsiteX1" fmla="*/ 9182100 w 9182100"/>
                <a:gd name="connsiteY1" fmla="*/ 960719 h 960719"/>
                <a:gd name="connsiteX2" fmla="*/ 9182100 w 9182100"/>
                <a:gd name="connsiteY2" fmla="*/ 214626 h 960719"/>
                <a:gd name="connsiteX3" fmla="*/ 9065895 w 9182100"/>
                <a:gd name="connsiteY3" fmla="*/ 219960 h 960719"/>
                <a:gd name="connsiteX4" fmla="*/ 8261890 w 9182100"/>
                <a:gd name="connsiteY4" fmla="*/ 199386 h 960719"/>
                <a:gd name="connsiteX5" fmla="*/ 8038624 w 9182100"/>
                <a:gd name="connsiteY5" fmla="*/ 177573 h 960719"/>
                <a:gd name="connsiteX6" fmla="*/ 7862221 w 9182100"/>
                <a:gd name="connsiteY6" fmla="*/ 154714 h 960719"/>
                <a:gd name="connsiteX7" fmla="*/ 6238780 w 9182100"/>
                <a:gd name="connsiteY7" fmla="*/ 68036 h 960719"/>
                <a:gd name="connsiteX8" fmla="*/ 5828729 w 9182100"/>
                <a:gd name="connsiteY8" fmla="*/ 84038 h 960719"/>
                <a:gd name="connsiteX9" fmla="*/ 5227606 w 9182100"/>
                <a:gd name="connsiteY9" fmla="*/ 161381 h 960719"/>
                <a:gd name="connsiteX10" fmla="*/ 4394359 w 9182100"/>
                <a:gd name="connsiteY10" fmla="*/ 132330 h 960719"/>
                <a:gd name="connsiteX11" fmla="*/ 3789236 w 9182100"/>
                <a:gd name="connsiteY11" fmla="*/ 49272 h 960719"/>
                <a:gd name="connsiteX12" fmla="*/ 3361624 w 9182100"/>
                <a:gd name="connsiteY12" fmla="*/ 49324 h 960719"/>
                <a:gd name="connsiteX13" fmla="*/ 2180177 w 9182100"/>
                <a:gd name="connsiteY13" fmla="*/ 9362 h 960719"/>
                <a:gd name="connsiteX14" fmla="*/ 1550822 w 9182100"/>
                <a:gd name="connsiteY14" fmla="*/ 137094 h 960719"/>
                <a:gd name="connsiteX15" fmla="*/ 1261759 w 9182100"/>
                <a:gd name="connsiteY15" fmla="*/ 189454 h 960719"/>
                <a:gd name="connsiteX16" fmla="*/ 441293 w 9182100"/>
                <a:gd name="connsiteY16" fmla="*/ 176059 h 960719"/>
                <a:gd name="connsiteX17" fmla="*/ 0 w 9182100"/>
                <a:gd name="connsiteY17" fmla="*/ 77180 h 960719"/>
                <a:gd name="connsiteX18" fmla="*/ 0 w 9182100"/>
                <a:gd name="connsiteY18" fmla="*/ 960719 h 960719"/>
                <a:gd name="connsiteX0" fmla="*/ 0 w 9182100"/>
                <a:gd name="connsiteY0" fmla="*/ 954311 h 954311"/>
                <a:gd name="connsiteX1" fmla="*/ 9182100 w 9182100"/>
                <a:gd name="connsiteY1" fmla="*/ 954311 h 954311"/>
                <a:gd name="connsiteX2" fmla="*/ 9182100 w 9182100"/>
                <a:gd name="connsiteY2" fmla="*/ 208218 h 954311"/>
                <a:gd name="connsiteX3" fmla="*/ 9065895 w 9182100"/>
                <a:gd name="connsiteY3" fmla="*/ 213552 h 954311"/>
                <a:gd name="connsiteX4" fmla="*/ 8261890 w 9182100"/>
                <a:gd name="connsiteY4" fmla="*/ 192978 h 954311"/>
                <a:gd name="connsiteX5" fmla="*/ 8038624 w 9182100"/>
                <a:gd name="connsiteY5" fmla="*/ 171165 h 954311"/>
                <a:gd name="connsiteX6" fmla="*/ 7862221 w 9182100"/>
                <a:gd name="connsiteY6" fmla="*/ 148306 h 954311"/>
                <a:gd name="connsiteX7" fmla="*/ 6238780 w 9182100"/>
                <a:gd name="connsiteY7" fmla="*/ 61628 h 954311"/>
                <a:gd name="connsiteX8" fmla="*/ 5828729 w 9182100"/>
                <a:gd name="connsiteY8" fmla="*/ 77630 h 954311"/>
                <a:gd name="connsiteX9" fmla="*/ 5227606 w 9182100"/>
                <a:gd name="connsiteY9" fmla="*/ 154973 h 954311"/>
                <a:gd name="connsiteX10" fmla="*/ 4394359 w 9182100"/>
                <a:gd name="connsiteY10" fmla="*/ 125922 h 954311"/>
                <a:gd name="connsiteX11" fmla="*/ 3819178 w 9182100"/>
                <a:gd name="connsiteY11" fmla="*/ 66990 h 954311"/>
                <a:gd name="connsiteX12" fmla="*/ 3361624 w 9182100"/>
                <a:gd name="connsiteY12" fmla="*/ 42916 h 954311"/>
                <a:gd name="connsiteX13" fmla="*/ 2180177 w 9182100"/>
                <a:gd name="connsiteY13" fmla="*/ 2954 h 954311"/>
                <a:gd name="connsiteX14" fmla="*/ 1550822 w 9182100"/>
                <a:gd name="connsiteY14" fmla="*/ 130686 h 954311"/>
                <a:gd name="connsiteX15" fmla="*/ 1261759 w 9182100"/>
                <a:gd name="connsiteY15" fmla="*/ 183046 h 954311"/>
                <a:gd name="connsiteX16" fmla="*/ 441293 w 9182100"/>
                <a:gd name="connsiteY16" fmla="*/ 169651 h 954311"/>
                <a:gd name="connsiteX17" fmla="*/ 0 w 9182100"/>
                <a:gd name="connsiteY17" fmla="*/ 70772 h 954311"/>
                <a:gd name="connsiteX18" fmla="*/ 0 w 9182100"/>
                <a:gd name="connsiteY18" fmla="*/ 954311 h 954311"/>
                <a:gd name="connsiteX0" fmla="*/ 0 w 9182100"/>
                <a:gd name="connsiteY0" fmla="*/ 954311 h 954311"/>
                <a:gd name="connsiteX1" fmla="*/ 9182100 w 9182100"/>
                <a:gd name="connsiteY1" fmla="*/ 954311 h 954311"/>
                <a:gd name="connsiteX2" fmla="*/ 9182100 w 9182100"/>
                <a:gd name="connsiteY2" fmla="*/ 208218 h 954311"/>
                <a:gd name="connsiteX3" fmla="*/ 9065895 w 9182100"/>
                <a:gd name="connsiteY3" fmla="*/ 213552 h 954311"/>
                <a:gd name="connsiteX4" fmla="*/ 8261890 w 9182100"/>
                <a:gd name="connsiteY4" fmla="*/ 192978 h 954311"/>
                <a:gd name="connsiteX5" fmla="*/ 8038624 w 9182100"/>
                <a:gd name="connsiteY5" fmla="*/ 171165 h 954311"/>
                <a:gd name="connsiteX6" fmla="*/ 7862221 w 9182100"/>
                <a:gd name="connsiteY6" fmla="*/ 148306 h 954311"/>
                <a:gd name="connsiteX7" fmla="*/ 6238780 w 9182100"/>
                <a:gd name="connsiteY7" fmla="*/ 61628 h 954311"/>
                <a:gd name="connsiteX8" fmla="*/ 5828729 w 9182100"/>
                <a:gd name="connsiteY8" fmla="*/ 77630 h 954311"/>
                <a:gd name="connsiteX9" fmla="*/ 5227606 w 9182100"/>
                <a:gd name="connsiteY9" fmla="*/ 154973 h 954311"/>
                <a:gd name="connsiteX10" fmla="*/ 4394359 w 9182100"/>
                <a:gd name="connsiteY10" fmla="*/ 125922 h 954311"/>
                <a:gd name="connsiteX11" fmla="*/ 3819178 w 9182100"/>
                <a:gd name="connsiteY11" fmla="*/ 66990 h 954311"/>
                <a:gd name="connsiteX12" fmla="*/ 3361624 w 9182100"/>
                <a:gd name="connsiteY12" fmla="*/ 42916 h 954311"/>
                <a:gd name="connsiteX13" fmla="*/ 2180177 w 9182100"/>
                <a:gd name="connsiteY13" fmla="*/ 2954 h 954311"/>
                <a:gd name="connsiteX14" fmla="*/ 1550822 w 9182100"/>
                <a:gd name="connsiteY14" fmla="*/ 130686 h 954311"/>
                <a:gd name="connsiteX15" fmla="*/ 1261759 w 9182100"/>
                <a:gd name="connsiteY15" fmla="*/ 183046 h 954311"/>
                <a:gd name="connsiteX16" fmla="*/ 441293 w 9182100"/>
                <a:gd name="connsiteY16" fmla="*/ 169651 h 954311"/>
                <a:gd name="connsiteX17" fmla="*/ 0 w 9182100"/>
                <a:gd name="connsiteY17" fmla="*/ 70772 h 954311"/>
                <a:gd name="connsiteX18" fmla="*/ 0 w 9182100"/>
                <a:gd name="connsiteY18" fmla="*/ 954311 h 954311"/>
                <a:gd name="connsiteX0" fmla="*/ 0 w 9182100"/>
                <a:gd name="connsiteY0" fmla="*/ 951516 h 951516"/>
                <a:gd name="connsiteX1" fmla="*/ 9182100 w 9182100"/>
                <a:gd name="connsiteY1" fmla="*/ 951516 h 951516"/>
                <a:gd name="connsiteX2" fmla="*/ 9182100 w 9182100"/>
                <a:gd name="connsiteY2" fmla="*/ 205423 h 951516"/>
                <a:gd name="connsiteX3" fmla="*/ 9065895 w 9182100"/>
                <a:gd name="connsiteY3" fmla="*/ 210757 h 951516"/>
                <a:gd name="connsiteX4" fmla="*/ 8261890 w 9182100"/>
                <a:gd name="connsiteY4" fmla="*/ 190183 h 951516"/>
                <a:gd name="connsiteX5" fmla="*/ 8038624 w 9182100"/>
                <a:gd name="connsiteY5" fmla="*/ 168370 h 951516"/>
                <a:gd name="connsiteX6" fmla="*/ 7862221 w 9182100"/>
                <a:gd name="connsiteY6" fmla="*/ 145511 h 951516"/>
                <a:gd name="connsiteX7" fmla="*/ 6238780 w 9182100"/>
                <a:gd name="connsiteY7" fmla="*/ 58833 h 951516"/>
                <a:gd name="connsiteX8" fmla="*/ 5828729 w 9182100"/>
                <a:gd name="connsiteY8" fmla="*/ 74835 h 951516"/>
                <a:gd name="connsiteX9" fmla="*/ 5227606 w 9182100"/>
                <a:gd name="connsiteY9" fmla="*/ 152178 h 951516"/>
                <a:gd name="connsiteX10" fmla="*/ 4394359 w 9182100"/>
                <a:gd name="connsiteY10" fmla="*/ 123127 h 951516"/>
                <a:gd name="connsiteX11" fmla="*/ 3819178 w 9182100"/>
                <a:gd name="connsiteY11" fmla="*/ 64195 h 951516"/>
                <a:gd name="connsiteX12" fmla="*/ 3069686 w 9182100"/>
                <a:gd name="connsiteY12" fmla="*/ 151103 h 951516"/>
                <a:gd name="connsiteX13" fmla="*/ 2180177 w 9182100"/>
                <a:gd name="connsiteY13" fmla="*/ 159 h 951516"/>
                <a:gd name="connsiteX14" fmla="*/ 1550822 w 9182100"/>
                <a:gd name="connsiteY14" fmla="*/ 127891 h 951516"/>
                <a:gd name="connsiteX15" fmla="*/ 1261759 w 9182100"/>
                <a:gd name="connsiteY15" fmla="*/ 180251 h 951516"/>
                <a:gd name="connsiteX16" fmla="*/ 441293 w 9182100"/>
                <a:gd name="connsiteY16" fmla="*/ 166856 h 951516"/>
                <a:gd name="connsiteX17" fmla="*/ 0 w 9182100"/>
                <a:gd name="connsiteY17" fmla="*/ 67977 h 951516"/>
                <a:gd name="connsiteX18" fmla="*/ 0 w 9182100"/>
                <a:gd name="connsiteY18" fmla="*/ 951516 h 951516"/>
                <a:gd name="connsiteX0" fmla="*/ 0 w 9182100"/>
                <a:gd name="connsiteY0" fmla="*/ 895626 h 895626"/>
                <a:gd name="connsiteX1" fmla="*/ 9182100 w 9182100"/>
                <a:gd name="connsiteY1" fmla="*/ 895626 h 895626"/>
                <a:gd name="connsiteX2" fmla="*/ 9182100 w 9182100"/>
                <a:gd name="connsiteY2" fmla="*/ 149533 h 895626"/>
                <a:gd name="connsiteX3" fmla="*/ 9065895 w 9182100"/>
                <a:gd name="connsiteY3" fmla="*/ 154867 h 895626"/>
                <a:gd name="connsiteX4" fmla="*/ 8261890 w 9182100"/>
                <a:gd name="connsiteY4" fmla="*/ 134293 h 895626"/>
                <a:gd name="connsiteX5" fmla="*/ 8038624 w 9182100"/>
                <a:gd name="connsiteY5" fmla="*/ 112480 h 895626"/>
                <a:gd name="connsiteX6" fmla="*/ 7862221 w 9182100"/>
                <a:gd name="connsiteY6" fmla="*/ 89621 h 895626"/>
                <a:gd name="connsiteX7" fmla="*/ 6238780 w 9182100"/>
                <a:gd name="connsiteY7" fmla="*/ 2943 h 895626"/>
                <a:gd name="connsiteX8" fmla="*/ 5828729 w 9182100"/>
                <a:gd name="connsiteY8" fmla="*/ 18945 h 895626"/>
                <a:gd name="connsiteX9" fmla="*/ 5227606 w 9182100"/>
                <a:gd name="connsiteY9" fmla="*/ 96288 h 895626"/>
                <a:gd name="connsiteX10" fmla="*/ 4394359 w 9182100"/>
                <a:gd name="connsiteY10" fmla="*/ 67237 h 895626"/>
                <a:gd name="connsiteX11" fmla="*/ 3819178 w 9182100"/>
                <a:gd name="connsiteY11" fmla="*/ 8305 h 895626"/>
                <a:gd name="connsiteX12" fmla="*/ 3069686 w 9182100"/>
                <a:gd name="connsiteY12" fmla="*/ 95213 h 895626"/>
                <a:gd name="connsiteX13" fmla="*/ 2232577 w 9182100"/>
                <a:gd name="connsiteY13" fmla="*/ 6997 h 895626"/>
                <a:gd name="connsiteX14" fmla="*/ 1550822 w 9182100"/>
                <a:gd name="connsiteY14" fmla="*/ 72001 h 895626"/>
                <a:gd name="connsiteX15" fmla="*/ 1261759 w 9182100"/>
                <a:gd name="connsiteY15" fmla="*/ 124361 h 895626"/>
                <a:gd name="connsiteX16" fmla="*/ 441293 w 9182100"/>
                <a:gd name="connsiteY16" fmla="*/ 110966 h 895626"/>
                <a:gd name="connsiteX17" fmla="*/ 0 w 9182100"/>
                <a:gd name="connsiteY17" fmla="*/ 12087 h 895626"/>
                <a:gd name="connsiteX18" fmla="*/ 0 w 9182100"/>
                <a:gd name="connsiteY18" fmla="*/ 895626 h 895626"/>
                <a:gd name="connsiteX0" fmla="*/ 0 w 9182100"/>
                <a:gd name="connsiteY0" fmla="*/ 896028 h 896028"/>
                <a:gd name="connsiteX1" fmla="*/ 9182100 w 9182100"/>
                <a:gd name="connsiteY1" fmla="*/ 896028 h 896028"/>
                <a:gd name="connsiteX2" fmla="*/ 9182100 w 9182100"/>
                <a:gd name="connsiteY2" fmla="*/ 149935 h 896028"/>
                <a:gd name="connsiteX3" fmla="*/ 9065895 w 9182100"/>
                <a:gd name="connsiteY3" fmla="*/ 155269 h 896028"/>
                <a:gd name="connsiteX4" fmla="*/ 8261890 w 9182100"/>
                <a:gd name="connsiteY4" fmla="*/ 134695 h 896028"/>
                <a:gd name="connsiteX5" fmla="*/ 8038624 w 9182100"/>
                <a:gd name="connsiteY5" fmla="*/ 112882 h 896028"/>
                <a:gd name="connsiteX6" fmla="*/ 7862221 w 9182100"/>
                <a:gd name="connsiteY6" fmla="*/ 90023 h 896028"/>
                <a:gd name="connsiteX7" fmla="*/ 6238780 w 9182100"/>
                <a:gd name="connsiteY7" fmla="*/ 3345 h 896028"/>
                <a:gd name="connsiteX8" fmla="*/ 5828729 w 9182100"/>
                <a:gd name="connsiteY8" fmla="*/ 19347 h 896028"/>
                <a:gd name="connsiteX9" fmla="*/ 5227606 w 9182100"/>
                <a:gd name="connsiteY9" fmla="*/ 96690 h 896028"/>
                <a:gd name="connsiteX10" fmla="*/ 4394359 w 9182100"/>
                <a:gd name="connsiteY10" fmla="*/ 67639 h 896028"/>
                <a:gd name="connsiteX11" fmla="*/ 3819178 w 9182100"/>
                <a:gd name="connsiteY11" fmla="*/ 8707 h 896028"/>
                <a:gd name="connsiteX12" fmla="*/ 3069686 w 9182100"/>
                <a:gd name="connsiteY12" fmla="*/ 95615 h 896028"/>
                <a:gd name="connsiteX13" fmla="*/ 2232577 w 9182100"/>
                <a:gd name="connsiteY13" fmla="*/ 7399 h 896028"/>
                <a:gd name="connsiteX14" fmla="*/ 1685562 w 9182100"/>
                <a:gd name="connsiteY14" fmla="*/ 48276 h 896028"/>
                <a:gd name="connsiteX15" fmla="*/ 1261759 w 9182100"/>
                <a:gd name="connsiteY15" fmla="*/ 124763 h 896028"/>
                <a:gd name="connsiteX16" fmla="*/ 441293 w 9182100"/>
                <a:gd name="connsiteY16" fmla="*/ 111368 h 896028"/>
                <a:gd name="connsiteX17" fmla="*/ 0 w 9182100"/>
                <a:gd name="connsiteY17" fmla="*/ 12489 h 896028"/>
                <a:gd name="connsiteX18" fmla="*/ 0 w 9182100"/>
                <a:gd name="connsiteY18" fmla="*/ 896028 h 896028"/>
                <a:gd name="connsiteX0" fmla="*/ 0 w 9182100"/>
                <a:gd name="connsiteY0" fmla="*/ 898404 h 898404"/>
                <a:gd name="connsiteX1" fmla="*/ 9182100 w 9182100"/>
                <a:gd name="connsiteY1" fmla="*/ 898404 h 898404"/>
                <a:gd name="connsiteX2" fmla="*/ 9182100 w 9182100"/>
                <a:gd name="connsiteY2" fmla="*/ 152311 h 898404"/>
                <a:gd name="connsiteX3" fmla="*/ 9065895 w 9182100"/>
                <a:gd name="connsiteY3" fmla="*/ 157645 h 898404"/>
                <a:gd name="connsiteX4" fmla="*/ 8261890 w 9182100"/>
                <a:gd name="connsiteY4" fmla="*/ 137071 h 898404"/>
                <a:gd name="connsiteX5" fmla="*/ 8038624 w 9182100"/>
                <a:gd name="connsiteY5" fmla="*/ 115258 h 898404"/>
                <a:gd name="connsiteX6" fmla="*/ 7862221 w 9182100"/>
                <a:gd name="connsiteY6" fmla="*/ 92399 h 898404"/>
                <a:gd name="connsiteX7" fmla="*/ 7021717 w 9182100"/>
                <a:gd name="connsiteY7" fmla="*/ 110914 h 898404"/>
                <a:gd name="connsiteX8" fmla="*/ 6238780 w 9182100"/>
                <a:gd name="connsiteY8" fmla="*/ 5721 h 898404"/>
                <a:gd name="connsiteX9" fmla="*/ 5828729 w 9182100"/>
                <a:gd name="connsiteY9" fmla="*/ 21723 h 898404"/>
                <a:gd name="connsiteX10" fmla="*/ 5227606 w 9182100"/>
                <a:gd name="connsiteY10" fmla="*/ 99066 h 898404"/>
                <a:gd name="connsiteX11" fmla="*/ 4394359 w 9182100"/>
                <a:gd name="connsiteY11" fmla="*/ 70015 h 898404"/>
                <a:gd name="connsiteX12" fmla="*/ 3819178 w 9182100"/>
                <a:gd name="connsiteY12" fmla="*/ 11083 h 898404"/>
                <a:gd name="connsiteX13" fmla="*/ 3069686 w 9182100"/>
                <a:gd name="connsiteY13" fmla="*/ 97991 h 898404"/>
                <a:gd name="connsiteX14" fmla="*/ 2232577 w 9182100"/>
                <a:gd name="connsiteY14" fmla="*/ 9775 h 898404"/>
                <a:gd name="connsiteX15" fmla="*/ 1685562 w 9182100"/>
                <a:gd name="connsiteY15" fmla="*/ 50652 h 898404"/>
                <a:gd name="connsiteX16" fmla="*/ 1261759 w 9182100"/>
                <a:gd name="connsiteY16" fmla="*/ 127139 h 898404"/>
                <a:gd name="connsiteX17" fmla="*/ 441293 w 9182100"/>
                <a:gd name="connsiteY17" fmla="*/ 113744 h 898404"/>
                <a:gd name="connsiteX18" fmla="*/ 0 w 9182100"/>
                <a:gd name="connsiteY18" fmla="*/ 14865 h 898404"/>
                <a:gd name="connsiteX19" fmla="*/ 0 w 9182100"/>
                <a:gd name="connsiteY19" fmla="*/ 898404 h 898404"/>
                <a:gd name="connsiteX0" fmla="*/ 0 w 9182100"/>
                <a:gd name="connsiteY0" fmla="*/ 898404 h 898404"/>
                <a:gd name="connsiteX1" fmla="*/ 9182100 w 9182100"/>
                <a:gd name="connsiteY1" fmla="*/ 898404 h 898404"/>
                <a:gd name="connsiteX2" fmla="*/ 9182100 w 9182100"/>
                <a:gd name="connsiteY2" fmla="*/ 152311 h 898404"/>
                <a:gd name="connsiteX3" fmla="*/ 9065895 w 9182100"/>
                <a:gd name="connsiteY3" fmla="*/ 157645 h 898404"/>
                <a:gd name="connsiteX4" fmla="*/ 8411601 w 9182100"/>
                <a:gd name="connsiteY4" fmla="*/ 117770 h 898404"/>
                <a:gd name="connsiteX5" fmla="*/ 8038624 w 9182100"/>
                <a:gd name="connsiteY5" fmla="*/ 115258 h 898404"/>
                <a:gd name="connsiteX6" fmla="*/ 7862221 w 9182100"/>
                <a:gd name="connsiteY6" fmla="*/ 92399 h 898404"/>
                <a:gd name="connsiteX7" fmla="*/ 7021717 w 9182100"/>
                <a:gd name="connsiteY7" fmla="*/ 110914 h 898404"/>
                <a:gd name="connsiteX8" fmla="*/ 6238780 w 9182100"/>
                <a:gd name="connsiteY8" fmla="*/ 5721 h 898404"/>
                <a:gd name="connsiteX9" fmla="*/ 5828729 w 9182100"/>
                <a:gd name="connsiteY9" fmla="*/ 21723 h 898404"/>
                <a:gd name="connsiteX10" fmla="*/ 5227606 w 9182100"/>
                <a:gd name="connsiteY10" fmla="*/ 99066 h 898404"/>
                <a:gd name="connsiteX11" fmla="*/ 4394359 w 9182100"/>
                <a:gd name="connsiteY11" fmla="*/ 70015 h 898404"/>
                <a:gd name="connsiteX12" fmla="*/ 3819178 w 9182100"/>
                <a:gd name="connsiteY12" fmla="*/ 11083 h 898404"/>
                <a:gd name="connsiteX13" fmla="*/ 3069686 w 9182100"/>
                <a:gd name="connsiteY13" fmla="*/ 97991 h 898404"/>
                <a:gd name="connsiteX14" fmla="*/ 2232577 w 9182100"/>
                <a:gd name="connsiteY14" fmla="*/ 9775 h 898404"/>
                <a:gd name="connsiteX15" fmla="*/ 1685562 w 9182100"/>
                <a:gd name="connsiteY15" fmla="*/ 50652 h 898404"/>
                <a:gd name="connsiteX16" fmla="*/ 1261759 w 9182100"/>
                <a:gd name="connsiteY16" fmla="*/ 127139 h 898404"/>
                <a:gd name="connsiteX17" fmla="*/ 441293 w 9182100"/>
                <a:gd name="connsiteY17" fmla="*/ 113744 h 898404"/>
                <a:gd name="connsiteX18" fmla="*/ 0 w 9182100"/>
                <a:gd name="connsiteY18" fmla="*/ 14865 h 898404"/>
                <a:gd name="connsiteX19" fmla="*/ 0 w 9182100"/>
                <a:gd name="connsiteY19" fmla="*/ 898404 h 898404"/>
                <a:gd name="connsiteX0" fmla="*/ 0 w 9182100"/>
                <a:gd name="connsiteY0" fmla="*/ 898404 h 898404"/>
                <a:gd name="connsiteX1" fmla="*/ 9182100 w 9182100"/>
                <a:gd name="connsiteY1" fmla="*/ 898404 h 898404"/>
                <a:gd name="connsiteX2" fmla="*/ 9182100 w 9182100"/>
                <a:gd name="connsiteY2" fmla="*/ 152311 h 898404"/>
                <a:gd name="connsiteX3" fmla="*/ 9065895 w 9182100"/>
                <a:gd name="connsiteY3" fmla="*/ 157645 h 898404"/>
                <a:gd name="connsiteX4" fmla="*/ 8411601 w 9182100"/>
                <a:gd name="connsiteY4" fmla="*/ 117770 h 898404"/>
                <a:gd name="connsiteX5" fmla="*/ 8038624 w 9182100"/>
                <a:gd name="connsiteY5" fmla="*/ 115258 h 898404"/>
                <a:gd name="connsiteX6" fmla="*/ 7660109 w 9182100"/>
                <a:gd name="connsiteY6" fmla="*/ 77923 h 898404"/>
                <a:gd name="connsiteX7" fmla="*/ 7021717 w 9182100"/>
                <a:gd name="connsiteY7" fmla="*/ 110914 h 898404"/>
                <a:gd name="connsiteX8" fmla="*/ 6238780 w 9182100"/>
                <a:gd name="connsiteY8" fmla="*/ 5721 h 898404"/>
                <a:gd name="connsiteX9" fmla="*/ 5828729 w 9182100"/>
                <a:gd name="connsiteY9" fmla="*/ 21723 h 898404"/>
                <a:gd name="connsiteX10" fmla="*/ 5227606 w 9182100"/>
                <a:gd name="connsiteY10" fmla="*/ 99066 h 898404"/>
                <a:gd name="connsiteX11" fmla="*/ 4394359 w 9182100"/>
                <a:gd name="connsiteY11" fmla="*/ 70015 h 898404"/>
                <a:gd name="connsiteX12" fmla="*/ 3819178 w 9182100"/>
                <a:gd name="connsiteY12" fmla="*/ 11083 h 898404"/>
                <a:gd name="connsiteX13" fmla="*/ 3069686 w 9182100"/>
                <a:gd name="connsiteY13" fmla="*/ 97991 h 898404"/>
                <a:gd name="connsiteX14" fmla="*/ 2232577 w 9182100"/>
                <a:gd name="connsiteY14" fmla="*/ 9775 h 898404"/>
                <a:gd name="connsiteX15" fmla="*/ 1685562 w 9182100"/>
                <a:gd name="connsiteY15" fmla="*/ 50652 h 898404"/>
                <a:gd name="connsiteX16" fmla="*/ 1261759 w 9182100"/>
                <a:gd name="connsiteY16" fmla="*/ 127139 h 898404"/>
                <a:gd name="connsiteX17" fmla="*/ 441293 w 9182100"/>
                <a:gd name="connsiteY17" fmla="*/ 113744 h 898404"/>
                <a:gd name="connsiteX18" fmla="*/ 0 w 9182100"/>
                <a:gd name="connsiteY18" fmla="*/ 14865 h 898404"/>
                <a:gd name="connsiteX19" fmla="*/ 0 w 9182100"/>
                <a:gd name="connsiteY19" fmla="*/ 898404 h 89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2100" h="898404">
                  <a:moveTo>
                    <a:pt x="0" y="898404"/>
                  </a:moveTo>
                  <a:lnTo>
                    <a:pt x="9182100" y="898404"/>
                  </a:lnTo>
                  <a:lnTo>
                    <a:pt x="9182100" y="152311"/>
                  </a:lnTo>
                  <a:cubicBezTo>
                    <a:pt x="9143429" y="154787"/>
                    <a:pt x="9194311" y="163402"/>
                    <a:pt x="9065895" y="157645"/>
                  </a:cubicBezTo>
                  <a:cubicBezTo>
                    <a:pt x="8937479" y="151888"/>
                    <a:pt x="8678777" y="137010"/>
                    <a:pt x="8411601" y="117770"/>
                  </a:cubicBezTo>
                  <a:cubicBezTo>
                    <a:pt x="8336735" y="111864"/>
                    <a:pt x="8163873" y="121899"/>
                    <a:pt x="8038624" y="115258"/>
                  </a:cubicBezTo>
                  <a:cubicBezTo>
                    <a:pt x="7913375" y="108617"/>
                    <a:pt x="7829593" y="78647"/>
                    <a:pt x="7660109" y="77923"/>
                  </a:cubicBezTo>
                  <a:cubicBezTo>
                    <a:pt x="7490625" y="77199"/>
                    <a:pt x="7292290" y="125360"/>
                    <a:pt x="7021717" y="110914"/>
                  </a:cubicBezTo>
                  <a:cubicBezTo>
                    <a:pt x="6751144" y="96468"/>
                    <a:pt x="6437611" y="20586"/>
                    <a:pt x="6238780" y="5721"/>
                  </a:cubicBezTo>
                  <a:cubicBezTo>
                    <a:pt x="6039949" y="-9144"/>
                    <a:pt x="5964745" y="8102"/>
                    <a:pt x="5828729" y="21723"/>
                  </a:cubicBezTo>
                  <a:cubicBezTo>
                    <a:pt x="5624703" y="41630"/>
                    <a:pt x="5429441" y="81350"/>
                    <a:pt x="5227606" y="99066"/>
                  </a:cubicBezTo>
                  <a:cubicBezTo>
                    <a:pt x="4950238" y="125069"/>
                    <a:pt x="4629097" y="84679"/>
                    <a:pt x="4394359" y="70015"/>
                  </a:cubicBezTo>
                  <a:cubicBezTo>
                    <a:pt x="4159621" y="55351"/>
                    <a:pt x="4018822" y="51183"/>
                    <a:pt x="3819178" y="11083"/>
                  </a:cubicBezTo>
                  <a:cubicBezTo>
                    <a:pt x="3533487" y="-30602"/>
                    <a:pt x="3334119" y="98209"/>
                    <a:pt x="3069686" y="97991"/>
                  </a:cubicBezTo>
                  <a:cubicBezTo>
                    <a:pt x="2805253" y="97773"/>
                    <a:pt x="2463264" y="17665"/>
                    <a:pt x="2232577" y="9775"/>
                  </a:cubicBezTo>
                  <a:cubicBezTo>
                    <a:pt x="2001890" y="1885"/>
                    <a:pt x="1893874" y="-13165"/>
                    <a:pt x="1685562" y="50652"/>
                  </a:cubicBezTo>
                  <a:cubicBezTo>
                    <a:pt x="1598313" y="79227"/>
                    <a:pt x="1493139" y="129453"/>
                    <a:pt x="1261759" y="127139"/>
                  </a:cubicBezTo>
                  <a:cubicBezTo>
                    <a:pt x="986201" y="176098"/>
                    <a:pt x="806298" y="124894"/>
                    <a:pt x="441293" y="113744"/>
                  </a:cubicBezTo>
                  <a:cubicBezTo>
                    <a:pt x="285655" y="84597"/>
                    <a:pt x="143923" y="77539"/>
                    <a:pt x="0" y="14865"/>
                  </a:cubicBezTo>
                  <a:lnTo>
                    <a:pt x="0" y="898404"/>
                  </a:lnTo>
                  <a:close/>
                </a:path>
              </a:pathLst>
            </a:custGeom>
            <a:solidFill>
              <a:srgbClr val="ECD893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96299B7-4CCA-EED1-3E9E-3836F0EE20AC}"/>
              </a:ext>
            </a:extLst>
          </p:cNvPr>
          <p:cNvSpPr txBox="1"/>
          <p:nvPr/>
        </p:nvSpPr>
        <p:spPr>
          <a:xfrm>
            <a:off x="-1" y="4984257"/>
            <a:ext cx="12191695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8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“အရပ်ရပ်တို့၌ နေ၍ အသီးသီးအခြားခြား ဘာသာစကား တို့ကို ပြောဆိုသော လူမျိုး တကာ တို့ကို အုပ်စိုးစေခြင်းငှါ ထိုသူသည် နိုင်ငံနှင့်တကွ အာဏာစက် တန်ခိုးကို ရ၏။ အာဏာစက် သည် ကမ္ဘာအဆက်ဆက် တည်၏။ နိုင်ငံတော်သည် ပျက်စီးခြင်းသို့ မရောက်ရာ။” (ဒံယေလ ၇း ၁၄)။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E7C2B"/>
              </a:solidFill>
              <a:effectLst>
                <a:outerShdw blurRad="38100" dist="254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9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D1165-9BA3-AD47-BA5A-33654F7A0EFA}"/>
              </a:ext>
            </a:extLst>
          </p:cNvPr>
          <p:cNvSpPr txBox="1"/>
          <p:nvPr/>
        </p:nvSpPr>
        <p:spPr>
          <a:xfrm>
            <a:off x="6819901" y="3879987"/>
            <a:ext cx="5372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လူမျိုးများ၏ မူလအစ-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ပထမလူမျိုး။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/>
              <a:t>"ဘုရားသခင်မွေးဖွားတော်မူသောနိုင်ငံ</a:t>
            </a:r>
            <a:r>
              <a:rPr lang="my-MM" b="1" dirty="0"/>
              <a:t>“</a:t>
            </a:r>
            <a:endParaRPr lang="en-US" b="1" dirty="0"/>
          </a:p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ရွေးချယ်ခံရသူများ-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အစ္စရေးသမိုင်း။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အသင်းတော်၏သမိုင်း။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ရွေးချယ်ထားတဲ့ လူတွေရဲ့ အခန်းကဏ္ဍ။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95D6A1-EFEE-C79C-269A-CAFE685B56CE}"/>
              </a:ext>
            </a:extLst>
          </p:cNvPr>
          <p:cNvSpPr txBox="1"/>
          <p:nvPr/>
        </p:nvSpPr>
        <p:spPr>
          <a:xfrm>
            <a:off x="619126" y="227543"/>
            <a:ext cx="620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နောဧ၏သားတို့သည် ရေလွှမ်းမိုးပြီးနောက် ကမ္ဘာပေါ်ရှိ လူမျိုးများ ပေါ်ထွန်းခဲ့သည်။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4CC9CD-AC62-9509-C185-FBF9B10B2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675" y="195203"/>
            <a:ext cx="4657725" cy="3493294"/>
          </a:xfrm>
          <a:prstGeom prst="rect">
            <a:avLst/>
          </a:prstGeom>
          <a:ln w="88900" cap="sq" cmpd="thickThin">
            <a:solidFill>
              <a:srgbClr val="A60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FB1C6686-FD1E-FCD0-BC04-23B327E12A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429000"/>
            <a:ext cx="5686425" cy="3201457"/>
          </a:xfrm>
          <a:prstGeom prst="rect">
            <a:avLst/>
          </a:prstGeom>
          <a:ln w="88900" cap="sq" cmpd="thickThin">
            <a:solidFill>
              <a:srgbClr val="1A37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 descr="Forma, Patrón de fondo, Círculo&#10;&#10;El contenido generado por IA puede ser incorrecto.">
            <a:extLst>
              <a:ext uri="{FF2B5EF4-FFF2-40B4-BE49-F238E27FC236}">
                <a16:creationId xmlns:a16="http://schemas.microsoft.com/office/drawing/2014/main" id="{F0F1C453-0BEE-65DB-76B0-BB9ED502D5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4344609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Círculo&#10;&#10;El contenido generado por IA puede ser incorrecto.">
            <a:extLst>
              <a:ext uri="{FF2B5EF4-FFF2-40B4-BE49-F238E27FC236}">
                <a16:creationId xmlns:a16="http://schemas.microsoft.com/office/drawing/2014/main" id="{57321CA2-0C92-0CE6-7A8A-9CE8AE88EF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5848352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CB915FC9-DAE8-A5BE-C61D-354F70AF4E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5528490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7029A184-EE17-1210-A3F7-7D0C41FCB5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6237898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024CCF1D-E62A-25DA-8480-61E7D451C6B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4718716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2620F9B-B44D-E347-193A-7BE459A76F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30" y="5130808"/>
            <a:ext cx="368326" cy="2067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0351E95-C61F-AB9E-9A02-A5034C152BE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84" y="3979274"/>
            <a:ext cx="368326" cy="2067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BEFCF83-8FFB-512C-3748-E971D029FCCA}"/>
              </a:ext>
            </a:extLst>
          </p:cNvPr>
          <p:cNvSpPr txBox="1"/>
          <p:nvPr/>
        </p:nvSpPr>
        <p:spPr>
          <a:xfrm>
            <a:off x="619126" y="1935703"/>
            <a:ext cx="6181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သို့သော်ဘုရားသခင်သည်လူမျိုးသစ်ကိုမွေးဖွားပေးကာကမ္ဘာပေါ်ရှိ တန်ခိုးအရှိဆုံးလူမျိုး ဖြစ်လာစေမည့် ဥပဒေများကို ပေးဆောင်ကာကမ္ဘာပေါ်ရှိ လူမျိုးအားလုံး အလင်းတွင် လျှောက်လှမ်းရမည့်လူမျိုးဖြစ်သည်။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361DAB-8254-2F61-AC7C-1F26E155A335}"/>
              </a:ext>
            </a:extLst>
          </p:cNvPr>
          <p:cNvSpPr txBox="1"/>
          <p:nvPr/>
        </p:nvSpPr>
        <p:spPr>
          <a:xfrm>
            <a:off x="619125" y="1081623"/>
            <a:ext cx="6200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အများစုမှာဘုရားသခင်ကိုရန်ငြိုးဖွဲ့ခြင်း၊အခြားဘုရားများကို ကိုးကွယ်ကြပြီး ကိုယ်ပိုင်ဥပဒေနှင့်အညီ နေထိုင်ကြသည်။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5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5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567AEA-1998-5DC9-47EE-067C68676424}"/>
              </a:ext>
            </a:extLst>
          </p:cNvPr>
          <p:cNvSpPr txBox="1"/>
          <p:nvPr/>
        </p:nvSpPr>
        <p:spPr>
          <a:xfrm>
            <a:off x="56707" y="551289"/>
            <a:ext cx="12191999" cy="28777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50800" h="38100" prst="riblet"/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8800" b="1" dirty="0">
                <a:solidFill>
                  <a:prstClr val="black"/>
                </a:solidFill>
              </a:rPr>
              <a:t>လူမျိုးများ၏ </a:t>
            </a:r>
            <a:endParaRPr lang="en-US" sz="8800" b="1" dirty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my-MM" sz="8800" b="1" dirty="0">
                <a:solidFill>
                  <a:prstClr val="black"/>
                </a:solidFill>
              </a:rPr>
              <a:t>မူလအစ-</a:t>
            </a:r>
            <a:endParaRPr lang="en-US" sz="8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2F27618-5823-5B4F-9DF9-A029EAEC125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322418"/>
            <a:ext cx="12192000" cy="0"/>
          </a:xfrm>
          <a:prstGeom prst="line">
            <a:avLst/>
          </a:prstGeom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06EEBEB-F02B-33E8-1D45-F883584EA8C5}"/>
              </a:ext>
            </a:extLst>
          </p:cNvPr>
          <p:cNvSpPr txBox="1"/>
          <p:nvPr/>
        </p:nvSpPr>
        <p:spPr>
          <a:xfrm>
            <a:off x="0" y="8058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ပထမလူမျိုး။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F7512B-F3FB-3DF9-458F-0096266BC830}"/>
              </a:ext>
            </a:extLst>
          </p:cNvPr>
          <p:cNvSpPr txBox="1"/>
          <p:nvPr/>
        </p:nvSpPr>
        <p:spPr>
          <a:xfrm>
            <a:off x="0" y="59273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B82834"/>
                </a:solidFill>
                <a:latin typeface="Comic Sans MS" panose="030F0702030302020204" pitchFamily="66" charset="0"/>
              </a:rPr>
              <a:t>'ဤသည်ကား မိမိ​တို့​ဆွေစဉ်မျိုးဆက်​အလိုက် မိမိ​တို့​တိုင်းပြည်​၌​နေထိုင်​ကြ​သောနောဧ​သား​တို့​၏​မျိုးနွယ်စု​များ​ဖြစ်​ကြ​၏​။ ရေလွှမ်းမိုး​ပြီးသည့်နောက်ကမ္ဘာမြေကြီး​ပေါ်​လူမျိုး​တို့​သည်ဤ​သူ​တို့​မှပြန့်ပွား​လာ​ကြ​၏​။'ကမ္ဘာဦးကျမ်း 10:32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B8283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31A032-5CEE-96FA-EE21-03C5FB1E9EB0}"/>
              </a:ext>
            </a:extLst>
          </p:cNvPr>
          <p:cNvSpPr txBox="1"/>
          <p:nvPr/>
        </p:nvSpPr>
        <p:spPr>
          <a:xfrm>
            <a:off x="3249268" y="1486844"/>
            <a:ext cx="8942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သူတို့၏အပြစ်ကြောင့်အာဒံနှင့်ဧဝတို့သည်ဧဒင်မှနှင်ထုတ်ခံရပြီးဧဒင်သို့ဝင်ရန်တားမြစ်ခဲ့ သည်။သူတို့နှင့်သူတို့၏သားမြေးများသည်ဘုရားသခင်အားယဇ်ပူဇော်ရန်ခေရုဗိမ်များ စောင့်ကြပ်ထားသော ဧဒင်တံခါးဝသို့ ဆက်လက်ရောက်ရှိလာကြသည်။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parado, hombre, joven, frente&#10;&#10;El contenido generado por IA puede ser incorrecto.">
            <a:extLst>
              <a:ext uri="{FF2B5EF4-FFF2-40B4-BE49-F238E27FC236}">
                <a16:creationId xmlns:a16="http://schemas.microsoft.com/office/drawing/2014/main" id="{B0DE13D7-168D-3146-9AC2-7F6655098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0" y="1308643"/>
            <a:ext cx="3020667" cy="2265500"/>
          </a:xfrm>
          <a:prstGeom prst="roundRect">
            <a:avLst>
              <a:gd name="adj" fmla="val 1184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1F9D5B"/>
            </a:contourClr>
          </a:sp3d>
        </p:spPr>
      </p:pic>
      <p:pic>
        <p:nvPicPr>
          <p:cNvPr id="8" name="Imagen 7" descr="Pintura de un hombre&#10;&#10;El contenido generado por IA puede ser incorrecto.">
            <a:extLst>
              <a:ext uri="{FF2B5EF4-FFF2-40B4-BE49-F238E27FC236}">
                <a16:creationId xmlns:a16="http://schemas.microsoft.com/office/drawing/2014/main" id="{ED6F75CE-283A-3C91-00A1-0E2AFD2BB6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252" y="3616166"/>
            <a:ext cx="2699839" cy="307685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8283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E730320B-951E-6CA2-5AAF-B2D7B3CFA0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113" y="2722271"/>
            <a:ext cx="2566777" cy="394713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91D4A5-4496-2567-04D7-ED604ED3470A}"/>
              </a:ext>
            </a:extLst>
          </p:cNvPr>
          <p:cNvSpPr txBox="1"/>
          <p:nvPr/>
        </p:nvSpPr>
        <p:spPr>
          <a:xfrm>
            <a:off x="117409" y="3672140"/>
            <a:ext cx="6362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လွှမ်းမိုးနေသောမကောင်းမှုများကြောင့်ဘုရားသခင်သည်ကမ္ဘာမြေကြီးကိုရေလွှမ်းမိုးမှုဖြင့်ဖျက်ဆီးရန်ဆုံးဖြတ်သောအခါဧဒင်ဥယျာဉ်ကိုလည်းဖယ်ရှားခဲ့သည်။ရေလွှမ်းမိုးပြီးနောက်</a:t>
            </a:r>
            <a:r>
              <a:rPr lang="en-US" b="1" dirty="0">
                <a:solidFill>
                  <a:prstClr val="black"/>
                </a:solidFill>
              </a:rPr>
              <a:t>Nimrod</a:t>
            </a:r>
            <a:r>
              <a:rPr lang="my-MM" b="1" dirty="0">
                <a:solidFill>
                  <a:prstClr val="black"/>
                </a:solidFill>
              </a:rPr>
              <a:t>ကဲ့သို့သောအမျိုးသားများသည်မိမိတို့ကိုယ်တိုင်အုပ်ချုပ်သည့်ဘုရားသခင်၏အပြင် ဘက်တွင်၎င်းတို့၏ပြည်နယ်များကိုဖန်တီးရန် ဆုံးဖြတ်ခဲ့သည် (က၊ ၁၀း၆-၁၂။)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1F2C21-069F-63CF-2A74-3822B7CC53FD}"/>
              </a:ext>
            </a:extLst>
          </p:cNvPr>
          <p:cNvSpPr txBox="1"/>
          <p:nvPr/>
        </p:nvSpPr>
        <p:spPr>
          <a:xfrm>
            <a:off x="3249268" y="2600504"/>
            <a:ext cx="6049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ဤနည်းအားဖြင့်၊ လူသားများသည် ဘုရားသခင်ကို ၎င်း၏ အမြင့်မြတ်ဆုံးသောအုပ်စိုးရှင်အဖြစ်အချိန်အတိုင်းအ တာတစ်ခုအထိ ဆက်လက်အသိအမှတ်ပြုခဲ့ကြသည်။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F433D1-8309-A4BE-E49D-A1CBF8CAE609}"/>
              </a:ext>
            </a:extLst>
          </p:cNvPr>
          <p:cNvSpPr txBox="1"/>
          <p:nvPr/>
        </p:nvSpPr>
        <p:spPr>
          <a:xfrm>
            <a:off x="122686" y="5381146"/>
            <a:ext cx="6357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Nimrod</a:t>
            </a:r>
            <a:r>
              <a:rPr lang="my-MM" sz="2000" b="1" dirty="0">
                <a:solidFill>
                  <a:prstClr val="black"/>
                </a:solidFill>
              </a:rPr>
              <a:t>သည်“ထာဝရအရှင်ဘုရားသခင်ရှေ့တော်၌မုဆိုးကြီး”ဖြစ်သည်(</a:t>
            </a:r>
            <a:r>
              <a:rPr lang="en-US" sz="2000" b="1" dirty="0">
                <a:solidFill>
                  <a:prstClr val="black"/>
                </a:solidFill>
              </a:rPr>
              <a:t>G.10:9LXX.)</a:t>
            </a:r>
            <a:r>
              <a:rPr lang="my-MM" sz="2000" b="1" dirty="0">
                <a:solidFill>
                  <a:prstClr val="black"/>
                </a:solidFill>
              </a:rPr>
              <a:t>သူတည်ဆောက်ခဲ့သောမြို့များထဲတွင်ဗာဗေလနှင့်နိနေဝေမြို့တို့သည်ဘုရားသခင့်လူမျိုးတော်၏ရန်သူဟုသတ်မှတ်ခံထားရသောလူမျိုးမှပေါက်ဖွားလာ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CD844-D423-690B-5688-78DDE4405114}"/>
              </a:ext>
            </a:extLst>
          </p:cNvPr>
          <p:cNvSpPr txBox="1"/>
          <p:nvPr/>
        </p:nvSpPr>
        <p:spPr>
          <a:xfrm>
            <a:off x="1" y="88857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57150" h="38100" prst="hardEdge"/>
            </a:sp3d>
          </a:bodyPr>
          <a:lstStyle/>
          <a:p>
            <a:pPr lvl="0" algn="ctr"/>
            <a:r>
              <a:rPr lang="my-MM" sz="3200" b="1" dirty="0"/>
              <a:t>"ဘုရားသခင်မွေးဖွားတော်မူသောနိုင်ငံ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>
                  <a:lumMod val="40000"/>
                  <a:lumOff val="60000"/>
                </a:srgbClr>
              </a:solidFill>
              <a:effectLst>
                <a:outerShdw blurRad="38100" dist="25400" dir="2700000" algn="tl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ED804-90B0-9D23-29EE-2D1517F1CC27}"/>
              </a:ext>
            </a:extLst>
          </p:cNvPr>
          <p:cNvSpPr txBox="1"/>
          <p:nvPr/>
        </p:nvSpPr>
        <p:spPr>
          <a:xfrm>
            <a:off x="1" y="648590"/>
            <a:ext cx="12191998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7030A0"/>
                </a:solidFill>
                <a:latin typeface="Comic Sans MS" panose="030F0702030302020204" pitchFamily="66" charset="0"/>
              </a:rPr>
              <a:t>'ငါ​သည် သင့်​ကို ကြီးမြတ်​သော​လူမျိုး​ဖြစ်​စေ​မည်​။ သင့်​ကို ငါ​ကောင်းချီးပေး​၍ သင်​၏​အမည်နာမ​ကို ကြီးမြတ်​စေ​သဖြင့် သင်​သည် ကောင်းချီးမင်္ဂလာ​ဖြစ်​လိမ့်မည်​။ 'ကမ္ဘာဦးကျမ်း 12:2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091D9B-A674-D0D1-7871-F1C074143F1A}"/>
              </a:ext>
            </a:extLst>
          </p:cNvPr>
          <p:cNvSpPr txBox="1"/>
          <p:nvPr/>
        </p:nvSpPr>
        <p:spPr>
          <a:xfrm>
            <a:off x="137492" y="1423185"/>
            <a:ext cx="5308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ကမ္ဘာဦးကျမ်း၁၀တွင်လူမျိုးများကိုရည်ညွှန်းရန်ဟေဗြဲစကားလုံး</a:t>
            </a:r>
            <a:r>
              <a:rPr lang="en-US" sz="2000" b="1" dirty="0">
                <a:solidFill>
                  <a:prstClr val="black"/>
                </a:solidFill>
              </a:rPr>
              <a:t>goyim</a:t>
            </a:r>
            <a:r>
              <a:rPr lang="my-MM" sz="2000" b="1" dirty="0">
                <a:solidFill>
                  <a:prstClr val="black"/>
                </a:solidFill>
              </a:rPr>
              <a:t>ကိုအသုံးပြုသည်။ဤစကားလုံးသည်ဘုရားသခင်နှင့်ဝေးကွာနေသောလူမျိုးခြားများကို ရည်ညွှန်းရာတွင် သုံးသည်။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grupo de personas en las nubes&#10;&#10;El contenido generado por IA puede ser incorrecto.">
            <a:extLst>
              <a:ext uri="{FF2B5EF4-FFF2-40B4-BE49-F238E27FC236}">
                <a16:creationId xmlns:a16="http://schemas.microsoft.com/office/drawing/2014/main" id="{84DA54FB-F2FE-A032-82B6-9DF303A08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380" y="1422588"/>
            <a:ext cx="2981739" cy="2699658"/>
          </a:xfrm>
          <a:prstGeom prst="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asto, colina, montaña, oveja&#10;&#10;El contenido generado por IA puede ser incorrecto.">
            <a:extLst>
              <a:ext uri="{FF2B5EF4-FFF2-40B4-BE49-F238E27FC236}">
                <a16:creationId xmlns:a16="http://schemas.microsoft.com/office/drawing/2014/main" id="{280AB6EC-A1E0-DACD-4D6B-ABD0809178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662157" y="1422530"/>
            <a:ext cx="3362533" cy="26996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31489E71-AF4C-934C-25E4-FE6B701824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3" r="2653"/>
          <a:stretch/>
        </p:blipFill>
        <p:spPr>
          <a:xfrm>
            <a:off x="167310" y="4080316"/>
            <a:ext cx="4404690" cy="261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B18E0CE-A64D-1A09-0492-46C437681E27}"/>
              </a:ext>
            </a:extLst>
          </p:cNvPr>
          <p:cNvSpPr txBox="1"/>
          <p:nvPr/>
        </p:nvSpPr>
        <p:spPr>
          <a:xfrm>
            <a:off x="4638675" y="4172778"/>
            <a:ext cx="7457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ာဗြဟံကိုဘာကြောင့်ရွေးချယ်တာလဲ။“သခင်ဘုရား၏လမ်းကိုလိုက်စေခြင်းငှာမိမိသားသမီးများနှင့်မိမိအိမ်သူအိမ်သားတို့ကိုညွှန်ကြားမည်အကြောင်း၊သူ့ကိုငါရွေးကောက်ပြီ။”(က.၁၈:၁၉၊ဤနည်းအားဖြင့်၊ဘုရားသခင်သည်ကျွန်ုပ်တို့ကိုယ်တိုင် ကိုယ်တော်၏ဦးဆောင်မှုကိုခွင့်ပြုသောအခါဘာဖြစ်မည်ကိုကမ္ဘာကို ပြသနိုင်သည်။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48F255-AEE8-F661-A8A1-01263244C5AD}"/>
              </a:ext>
            </a:extLst>
          </p:cNvPr>
          <p:cNvSpPr txBox="1"/>
          <p:nvPr/>
        </p:nvSpPr>
        <p:spPr>
          <a:xfrm>
            <a:off x="152400" y="2696111"/>
            <a:ext cx="5278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ထိုလူမျိုးကို ပြန်လည်ရရှိရန် ဘုရားသခင်သည် အာဗြံ/အာဗြဟံ၏သားမြေးများမှတစ်ဆင့် လူမျိုးသစ်တစ်မျိုးကို ဘုရားသခင် ပေါ်ထွန်းစေရန် ဆုံးဖြတ်ခဲ့သည် (က၊ ၂း၁-၃။)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32B45E-D369-2526-9AE6-29EA6A57A667}"/>
              </a:ext>
            </a:extLst>
          </p:cNvPr>
          <p:cNvSpPr txBox="1"/>
          <p:nvPr/>
        </p:nvSpPr>
        <p:spPr>
          <a:xfrm>
            <a:off x="4638674" y="5321933"/>
            <a:ext cx="74572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ာဝရဘုရားသခင်သည်အံ့ဩဖွယ်ကောင်းသောတရားမျှတမှုစံနှုန်းများကိုသူတို့အားပေးတော်မူခဲ့သည်။ထိုစံနှုန်းများကြောင့်တပါးအမျိုးသားတို့သည်အံ့အားသင့်ကာအစ္စရေးနှင့်ထိတွေ့လိုစိတ်ဖြစ်ပြီး�အတုယူလာကြလိမ့်မည်။ထိုသို့အားဖြင့်ဘုရားသခင်သူတို့အားပေးလိုတော်မူသောကောင်းချီးမင်္ဂလာကိုရရှိကြလိမ့်မည် (တရားဟောရာကျမ်း ၄:၅-၈)"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DD726A-5303-20C7-B7E3-C9E89BE6A292}"/>
              </a:ext>
            </a:extLst>
          </p:cNvPr>
          <p:cNvSpPr txBox="1"/>
          <p:nvPr/>
        </p:nvSpPr>
        <p:spPr>
          <a:xfrm>
            <a:off x="0" y="1319801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schemeClr val="accent5">
                      <a:alpha val="32000"/>
                    </a:scheme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8800" b="1" dirty="0">
                <a:solidFill>
                  <a:prstClr val="black"/>
                </a:solidFill>
              </a:rPr>
              <a:t>ရွေးချယ်ခံရသူများ</a:t>
            </a:r>
            <a:endParaRPr kumimoji="0" lang="en" sz="8800" b="1" i="0" u="none" strike="noStrike" kern="1200" cap="none" spc="0" normalizeH="0" baseline="0" noProof="0" dirty="0">
              <a:ln w="12700" cmpd="sng">
                <a:solidFill>
                  <a:srgbClr val="204DB7"/>
                </a:solidFill>
                <a:prstDash val="solid"/>
              </a:ln>
              <a:gradFill>
                <a:gsLst>
                  <a:gs pos="0">
                    <a:srgbClr val="7030A0"/>
                  </a:gs>
                  <a:gs pos="4000">
                    <a:srgbClr val="166E40">
                      <a:lumMod val="60000"/>
                      <a:lumOff val="40000"/>
                    </a:srgbClr>
                  </a:gs>
                  <a:gs pos="87000">
                    <a:srgbClr val="B8D06D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srgbClr val="204DB7">
                    <a:alpha val="32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66C9F9-6CCA-FD73-674D-6F5FE40780D6}"/>
              </a:ext>
            </a:extLst>
          </p:cNvPr>
          <p:cNvSpPr txBox="1"/>
          <p:nvPr/>
        </p:nvSpPr>
        <p:spPr>
          <a:xfrm>
            <a:off x="0" y="10957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127000" contourW="19050" prstMaterial="matte">
              <a:bevelT w="69850" h="57150" prst="angle"/>
              <a:bevelB w="95250" h="120650"/>
              <a:extrusionClr>
                <a:schemeClr val="accent1">
                  <a:lumMod val="40000"/>
                  <a:lumOff val="6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အစ္စရေးသမိုင်း။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C1F43D-43AF-E3D6-E58D-647D4858A159}"/>
              </a:ext>
            </a:extLst>
          </p:cNvPr>
          <p:cNvSpPr txBox="1"/>
          <p:nvPr/>
        </p:nvSpPr>
        <p:spPr>
          <a:xfrm>
            <a:off x="-6571" y="53794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sz="1600" b="1" dirty="0">
                <a:solidFill>
                  <a:srgbClr val="204DB7"/>
                </a:solidFill>
                <a:latin typeface="Comic Sans MS" panose="030F0702030302020204" pitchFamily="66" charset="0"/>
              </a:rPr>
              <a:t>'ရှမွေလ​အား“​ကြည့်ရှု​လော့​။ယခုအရှင်အသက်ကြီး​ပြီ​။အရှင့်​သား​တို့​သည်​လည်းအရှင်​လျှောက်​ခဲ့​သည့်​လမ်း​အတိုင်းမ​လိုက်လျှောက်​ကြ​ပါ​။ထို့ကြောင့်လူမျိုးခြား​အပေါင်း​တို့​နည်းတူအကျွန်ုပ်​တို့​ကိုစီရင်အုပ်ချုပ်​ရန်ရှင်ဘုရင်​တစ်​ပါး​ကိုအကျွန်ုပ်​တို့​အတွက်တင်မြှောက်​ပေး​ပါ​လော့​”​ဟုဆို​ကြ​၏​။ </a:t>
            </a:r>
            <a:r>
              <a:rPr lang="en-US" sz="1600" b="1" dirty="0">
                <a:solidFill>
                  <a:srgbClr val="204DB7"/>
                </a:solidFill>
                <a:latin typeface="Comic Sans MS" panose="030F0702030302020204" pitchFamily="66" charset="0"/>
              </a:rPr>
              <a:t>							</a:t>
            </a:r>
            <a:r>
              <a:rPr lang="my-MM" sz="1600" b="1" dirty="0">
                <a:solidFill>
                  <a:srgbClr val="204DB7"/>
                </a:solidFill>
                <a:latin typeface="Comic Sans MS" panose="030F0702030302020204" pitchFamily="66" charset="0"/>
              </a:rPr>
              <a:t>'ဓမ္မရာဇဝင်ပထမစောင် 8:5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204DB7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38EC77-4F1A-02F0-542C-1FFBEC66A265}"/>
              </a:ext>
            </a:extLst>
          </p:cNvPr>
          <p:cNvSpPr txBox="1"/>
          <p:nvPr/>
        </p:nvSpPr>
        <p:spPr>
          <a:xfrm>
            <a:off x="5367130" y="1262657"/>
            <a:ext cx="682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ံမကောင်းစွာနဲ့ပဲ၊ဘုရားသခင်ကတိုက်ရိုက်ဦးဆောင်တဲ့စံနမူနာရှိတဲ့လူမျိုးဖြစ်ချင်မယ့်အစားအစ္စရေးတွေကတခြားလူမျိုးလိုဖြစ်ချင်ကြတယ် (၁ရာ ၈:၅။)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mujer, hombre, joven, niña&#10;&#10;El contenido generado por IA puede ser incorrecto.">
            <a:extLst>
              <a:ext uri="{FF2B5EF4-FFF2-40B4-BE49-F238E27FC236}">
                <a16:creationId xmlns:a16="http://schemas.microsoft.com/office/drawing/2014/main" id="{268B400B-3B57-8AE2-1D9D-DA97370C6D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" y="1335992"/>
            <a:ext cx="5354346" cy="281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28DBC0A-0B4A-FD2F-125F-D53D6325C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57" y="3331507"/>
            <a:ext cx="2882762" cy="3422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351446-4A7C-3B3D-B81E-54E5A50C423E}"/>
              </a:ext>
            </a:extLst>
          </p:cNvPr>
          <p:cNvSpPr txBox="1"/>
          <p:nvPr/>
        </p:nvSpPr>
        <p:spPr>
          <a:xfrm>
            <a:off x="0" y="4146370"/>
            <a:ext cx="92218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ဣသရေလလူမျိုး၏ဤတုံ့ပြန်မှုကိုကြိုသိထားခြင်းဖြင့်ဘုရားသခင်သည်တောင်းဆိုထားသော ဘုရင်ကို နာခံမည်ဆိုပါက ဘုရားသခင်၏စံနမူနာနှင့် အတတ်နိုင်ဆုံး နီးကပ်နေမည်ကို သေချာစေမည့် ပညတ်တော်များကို ညွှန်ကြားခဲ့သည် (တရား. ၁၇:၁၄-၂၀)။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Imagen que contiene azul, pequeño, luz, brillando&#10;&#10;El contenido generado por IA puede ser incorrecto.">
            <a:extLst>
              <a:ext uri="{FF2B5EF4-FFF2-40B4-BE49-F238E27FC236}">
                <a16:creationId xmlns:a16="http://schemas.microsoft.com/office/drawing/2014/main" id="{D388F13D-C841-E99B-AF41-7CD1B299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"/>
          <a:stretch/>
        </p:blipFill>
        <p:spPr>
          <a:xfrm>
            <a:off x="5363781" y="3317219"/>
            <a:ext cx="3689784" cy="792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A2470D-D5B7-C90A-4DEB-8B9FE00B63B7}"/>
              </a:ext>
            </a:extLst>
          </p:cNvPr>
          <p:cNvSpPr txBox="1"/>
          <p:nvPr/>
        </p:nvSpPr>
        <p:spPr>
          <a:xfrm>
            <a:off x="5360559" y="2196682"/>
            <a:ext cx="6824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ရှင်ဘုရင်တစ်ပါးကိုတောင်းခြင်းဖြင့်ဘုရားသခင်ကိုငြင်းပယ်ခဲ့ကြ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သည်(၁ရာ.၈:၇။)ရှင်ဘုရင်ရှိခြင်း၏အကျိုးဆက်များအကြောင်းသတိပေးသည့်တိုင်ပုန်ကန်ခြင်းတွင်ဆက်ရှိနေကြသည်(၁ရာ.၈:၉၊၁၉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1655C4-9C88-D2BB-BE9B-AFFCC0169FAC}"/>
              </a:ext>
            </a:extLst>
          </p:cNvPr>
          <p:cNvSpPr txBox="1"/>
          <p:nvPr/>
        </p:nvSpPr>
        <p:spPr>
          <a:xfrm>
            <a:off x="-39081" y="5841446"/>
            <a:ext cx="9286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အမှန်မှာ၊ သူတို့သည် အပြစ်သားများအပေါ် အုပ်စိုးသော အပြစ်သားများဖြစ်သည်။ ထိုအကြောင်းကြောင့်၊ နောင်လာလတ္တံ့သော ဘုရားသခင်၏နိုင်ငံတော်မှတပါး ဖြောင့်မတ်သောအစိုးရ မရှိ။ (ဒံ၊ ၂း၄၄။)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B41E8D-B29C-B32A-3B5F-6BC439950EFF}"/>
              </a:ext>
            </a:extLst>
          </p:cNvPr>
          <p:cNvSpPr txBox="1"/>
          <p:nvPr/>
        </p:nvSpPr>
        <p:spPr>
          <a:xfrm>
            <a:off x="-6571" y="5161923"/>
            <a:ext cx="9221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ဒါ​ပေမဲ့ အ​ကောင်း​ဆုံး​ဘုရင်​တွေ​တောင် ချို့​ယွင်း​ချက်​တွေ​ရှိ​တယ်။ အများစုမှာ မကောင်းမှုပြုသည်ဟု ဆိုကြသည် (၁ ဓမ္မရာဇဝင် ၁၁:၆)။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CCECFB-6C3B-1017-7FDE-FD1E2CD462F9}"/>
              </a:ext>
            </a:extLst>
          </p:cNvPr>
          <p:cNvSpPr txBox="1"/>
          <p:nvPr/>
        </p:nvSpPr>
        <p:spPr>
          <a:xfrm>
            <a:off x="0" y="154874"/>
            <a:ext cx="9153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အသင်းတော်၏သမိုင်း။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8266C-1D78-B0DA-EBF0-9D8D0053F1BB}"/>
              </a:ext>
            </a:extLst>
          </p:cNvPr>
          <p:cNvSpPr txBox="1"/>
          <p:nvPr/>
        </p:nvSpPr>
        <p:spPr>
          <a:xfrm>
            <a:off x="49619" y="570141"/>
            <a:ext cx="91043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r>
              <a:rPr lang="my-MM" sz="1600" b="1" dirty="0"/>
              <a:t>သင်​တို့​အထဲ၌​မူကားထိုသို့​မ​ဖြစ်​ရ။သင်​တို့​တွင်အကြီးအကဲ​ဖြစ်​လို​သော​သူ​သည်သင်​တို့​၏​အစေခံ​ဖြစ်​ရ​မည်။သင်​တို့​တွင်ခေါင်းဆောင်​ဖြစ်​လို​သော​သူ​သည်သင်​တို့​၏​အစေအပါး​ဖြစ်​ရ​မည်”​ဟုမိန့်​တော်မူ​၏။</a:t>
            </a:r>
            <a:r>
              <a:rPr lang="en-US" sz="1600" b="1" dirty="0"/>
              <a:t>  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(Matthew 20:26)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328FC0-31CC-7B24-A55E-C973998A5E9E}"/>
              </a:ext>
            </a:extLst>
          </p:cNvPr>
          <p:cNvSpPr txBox="1"/>
          <p:nvPr/>
        </p:nvSpPr>
        <p:spPr>
          <a:xfrm>
            <a:off x="49619" y="1291494"/>
            <a:ext cx="910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အစ္စရေးတို့၏အယူဖောက်ပြန်မှုအပြီးတွင်ယေရှုသည်လူသစ်ကိုခရစ်ယာန်အသင်းတော်အဖြစ် ဖွဲ့စည်းခဲ့သည်။ဒါပေမယ့်ဒီလူတွေဟာဘုရင်ဒါမှမဟုတ် သတ်သတ်မှတ်မှတ်လူမျိုးရှိဖို့ မဟုတ်ပါဘူး။ အုပ်ချုပ်သူများသည် အခြားသူများကို စေခိုင်းခြင်းဖြင့် ထိုသို့ပြုရမည် (မ၊ ၂၀း၂၅-၂၈။)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562663-5DC2-0CA0-9004-F301D5503E81}"/>
              </a:ext>
            </a:extLst>
          </p:cNvPr>
          <p:cNvSpPr txBox="1"/>
          <p:nvPr/>
        </p:nvSpPr>
        <p:spPr>
          <a:xfrm>
            <a:off x="0" y="645789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ထို့ကြောင့် ချာ့ချ်သည် ဣသရေလလူမျိုးများကဲ့သို့ပင် အမှားများကို ပြုလုပ်ခဲ့သည်။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EBF4F11-47C3-9A7C-C29C-8C2B5CCEB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508968"/>
              </p:ext>
            </p:extLst>
          </p:nvPr>
        </p:nvGraphicFramePr>
        <p:xfrm>
          <a:off x="190706" y="2351403"/>
          <a:ext cx="11810586" cy="405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ED25EF4C-1E71-0F32-8567-8BFDA3B806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83" y="159027"/>
            <a:ext cx="2658509" cy="1993882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7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FF0F4F-8273-46DA-9C84-CF7948093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B3FF0F4F-8273-46DA-9C84-CF7948093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Nuevo 1">
      <a:dk1>
        <a:sysClr val="windowText" lastClr="000000"/>
      </a:dk1>
      <a:lt1>
        <a:sysClr val="window" lastClr="FFFFFF"/>
      </a:lt1>
      <a:dk2>
        <a:srgbClr val="242852"/>
      </a:dk2>
      <a:lt2>
        <a:srgbClr val="D1CBDF"/>
      </a:lt2>
      <a:accent1>
        <a:srgbClr val="B78B19"/>
      </a:accent1>
      <a:accent2>
        <a:srgbClr val="B83E0A"/>
      </a:accent2>
      <a:accent3>
        <a:srgbClr val="BDB21E"/>
      </a:accent3>
      <a:accent4>
        <a:srgbClr val="204DB7"/>
      </a:accent4>
      <a:accent5>
        <a:srgbClr val="166E40"/>
      </a:accent5>
      <a:accent6>
        <a:srgbClr val="839FC9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4570</Words>
  <Application>Microsoft Office PowerPoint</Application>
  <PresentationFormat>Widescreen</PresentationFormat>
  <Paragraphs>59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9</cp:revision>
  <dcterms:created xsi:type="dcterms:W3CDTF">2025-04-13T13:16:50Z</dcterms:created>
  <dcterms:modified xsi:type="dcterms:W3CDTF">2025-04-13T16:22:21Z</dcterms:modified>
</cp:coreProperties>
</file>