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300" r:id="rId3"/>
    <p:sldId id="305" r:id="rId4"/>
    <p:sldId id="257" r:id="rId5"/>
    <p:sldId id="258" r:id="rId6"/>
    <p:sldId id="301" r:id="rId7"/>
    <p:sldId id="260" r:id="rId8"/>
    <p:sldId id="261" r:id="rId9"/>
    <p:sldId id="296" r:id="rId10"/>
    <p:sldId id="304" r:id="rId11"/>
    <p:sldId id="263" r:id="rId12"/>
    <p:sldId id="306" r:id="rId13"/>
    <p:sldId id="29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1" d="100"/>
          <a:sy n="71" d="100"/>
        </p:scale>
        <p:origin x="484" y="-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C4BD72-D6C5-4EEE-89B0-50E332613CDF}" type="doc">
      <dgm:prSet loTypeId="urn:microsoft.com/office/officeart/2005/8/layout/lProcess3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D1F89D6-D46C-4489-A264-13628B1C611D}">
      <dgm:prSet custT="1"/>
      <dgm:spPr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2000" b="1" dirty="0"/>
            <a:t>ဗျာ. ၁၀:၁</a:t>
          </a:r>
          <a:endParaRPr lang="es-ES" sz="2000" dirty="0"/>
        </a:p>
      </dgm:t>
    </dgm:pt>
    <dgm:pt modelId="{BCCD4AC7-F09B-4D5A-A696-3DA6FAFB8D8F}" type="parTrans" cxnId="{9E0987E1-CA2F-406F-BC10-41D1B62A0164}">
      <dgm:prSet/>
      <dgm:spPr/>
      <dgm:t>
        <a:bodyPr/>
        <a:lstStyle/>
        <a:p>
          <a:endParaRPr lang="es-ES" sz="2000"/>
        </a:p>
      </dgm:t>
    </dgm:pt>
    <dgm:pt modelId="{F1A06AAD-2604-45AE-892E-EEEA0C224D6D}" type="sibTrans" cxnId="{9E0987E1-CA2F-406F-BC10-41D1B62A0164}">
      <dgm:prSet/>
      <dgm:spPr/>
      <dgm:t>
        <a:bodyPr/>
        <a:lstStyle/>
        <a:p>
          <a:endParaRPr lang="es-ES" sz="2000"/>
        </a:p>
      </dgm:t>
    </dgm:pt>
    <dgm:pt modelId="{15072EAF-846A-4BF6-8FEE-871E0ECFE234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1800" b="0" i="0" dirty="0"/>
            <a:t>အားကြီးသောကောင်းကင်တမန်</a:t>
          </a:r>
          <a:endParaRPr lang="es-ES" sz="1800" dirty="0"/>
        </a:p>
      </dgm:t>
    </dgm:pt>
    <dgm:pt modelId="{BBE11322-3B21-47AA-835D-7639038F3EF2}" type="parTrans" cxnId="{CAA6AF8C-7E16-46E8-8E82-E1E065F4AAEA}">
      <dgm:prSet/>
      <dgm:spPr/>
      <dgm:t>
        <a:bodyPr/>
        <a:lstStyle/>
        <a:p>
          <a:endParaRPr lang="es-ES" sz="2000"/>
        </a:p>
      </dgm:t>
    </dgm:pt>
    <dgm:pt modelId="{5E9256CC-513E-4B26-833E-0C54F48D8DFF}" type="sibTrans" cxnId="{CAA6AF8C-7E16-46E8-8E82-E1E065F4AAEA}">
      <dgm:prSet/>
      <dgm:spPr/>
      <dgm:t>
        <a:bodyPr/>
        <a:lstStyle/>
        <a:p>
          <a:endParaRPr lang="es-ES" sz="2000"/>
        </a:p>
      </dgm:t>
    </dgm:pt>
    <dgm:pt modelId="{C6DD7877-609B-490A-B90B-8F0F62ED3564}">
      <dgm:prSet custT="1"/>
      <dgm:spPr>
        <a:solidFill>
          <a:srgbClr val="A8C8E0"/>
        </a:solidFill>
        <a:ln w="12700" cap="flat" cmpd="sng" algn="ctr">
          <a:solidFill>
            <a:srgbClr val="0099CC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 spcFirstLastPara="0" vert="horz" wrap="square" lIns="25400" tIns="12700" rIns="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i="0" kern="1200" dirty="0"/>
            <a:t>ခရစ်တော်ကိုယ်တော်တိုင်</a:t>
          </a:r>
          <a:endParaRPr lang="en" sz="20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9FCE3951-529A-4300-9E4A-189EE2270A24}" type="parTrans" cxnId="{451E0134-1088-4FAE-9FA4-B103F8FDF9C4}">
      <dgm:prSet/>
      <dgm:spPr/>
      <dgm:t>
        <a:bodyPr/>
        <a:lstStyle/>
        <a:p>
          <a:endParaRPr lang="es-ES" sz="2000"/>
        </a:p>
      </dgm:t>
    </dgm:pt>
    <dgm:pt modelId="{D1EDEA40-A0B3-4279-9E9C-0D4C2EEF1887}" type="sibTrans" cxnId="{451E0134-1088-4FAE-9FA4-B103F8FDF9C4}">
      <dgm:prSet/>
      <dgm:spPr/>
      <dgm:t>
        <a:bodyPr/>
        <a:lstStyle/>
        <a:p>
          <a:endParaRPr lang="es-ES" sz="2000"/>
        </a:p>
      </dgm:t>
    </dgm:pt>
    <dgm:pt modelId="{2AC12511-5203-4C44-9052-9BA71996284A}">
      <dgm:prSet custT="1"/>
      <dgm:spPr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2000" b="1" dirty="0"/>
            <a:t>ဗျာ. ၁၀:၂</a:t>
          </a:r>
          <a:endParaRPr lang="es-ES" sz="2000" dirty="0"/>
        </a:p>
      </dgm:t>
    </dgm:pt>
    <dgm:pt modelId="{9DE3C900-15B6-48FB-833F-D74CA73343F9}" type="parTrans" cxnId="{1A2281D1-7AF0-4FC0-8320-890E0D8DFAD8}">
      <dgm:prSet/>
      <dgm:spPr/>
      <dgm:t>
        <a:bodyPr/>
        <a:lstStyle/>
        <a:p>
          <a:endParaRPr lang="es-ES" sz="2000"/>
        </a:p>
      </dgm:t>
    </dgm:pt>
    <dgm:pt modelId="{F5CC23AC-EAB2-4AEA-8858-5C85E690363D}" type="sibTrans" cxnId="{1A2281D1-7AF0-4FC0-8320-890E0D8DFAD8}">
      <dgm:prSet/>
      <dgm:spPr/>
      <dgm:t>
        <a:bodyPr/>
        <a:lstStyle/>
        <a:p>
          <a:endParaRPr lang="es-ES" sz="2000"/>
        </a:p>
      </dgm:t>
    </dgm:pt>
    <dgm:pt modelId="{0F045538-AA0A-425B-B647-160638D8E754}">
      <dgm:prSet custT="1"/>
      <dgm:spPr>
        <a:solidFill>
          <a:srgbClr val="CC0000">
            <a:tint val="40000"/>
            <a:hueOff val="0"/>
            <a:satOff val="0"/>
            <a:lumOff val="0"/>
          </a:srgbClr>
        </a:solidFill>
        <a:ln w="12700" cap="flat" cmpd="sng" algn="ctr">
          <a:solidFill>
            <a:srgbClr val="CC0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 spcFirstLastPara="0" vert="horz" wrap="square" lIns="25400" tIns="12700" rIns="0" bIns="12700" numCol="1" spcCol="1270" anchor="ctr" anchorCtr="0"/>
        <a:lstStyle/>
        <a:p>
          <a:pPr>
            <a:lnSpc>
              <a:spcPct val="70000"/>
            </a:lnSpc>
            <a:spcAft>
              <a:spcPts val="0"/>
            </a:spcAft>
          </a:pPr>
          <a:endParaRPr lang="en-US" sz="1600" b="0" i="0" kern="1200" dirty="0"/>
        </a:p>
        <a:p>
          <a:pPr>
            <a:lnSpc>
              <a:spcPct val="70000"/>
            </a:lnSpc>
            <a:spcAft>
              <a:spcPts val="0"/>
            </a:spcAft>
          </a:pPr>
          <a:r>
            <a:rPr lang="my-MM" sz="1600" b="0" i="0" kern="1200" dirty="0"/>
            <a:t>"ကုန်းမြေနှင့်ပင်လယ်ပြင်တို့တွင် ဟောပြောဖို့ ဗျာဒိတ်တရားကို ယူဆောင်လာပါ။"</a:t>
          </a:r>
          <a:endParaRPr lang="en" sz="1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A6A1CA50-74CD-4FC4-81BA-A929775788CE}" type="parTrans" cxnId="{B5E350FA-EF2D-43F5-98CC-236834CA3DC7}">
      <dgm:prSet/>
      <dgm:spPr/>
      <dgm:t>
        <a:bodyPr/>
        <a:lstStyle/>
        <a:p>
          <a:endParaRPr lang="es-ES" sz="2000"/>
        </a:p>
      </dgm:t>
    </dgm:pt>
    <dgm:pt modelId="{7799A5BA-4A51-4697-933E-985B2ED5E7D2}" type="sibTrans" cxnId="{B5E350FA-EF2D-43F5-98CC-236834CA3DC7}">
      <dgm:prSet/>
      <dgm:spPr/>
      <dgm:t>
        <a:bodyPr/>
        <a:lstStyle/>
        <a:p>
          <a:endParaRPr lang="es-ES" sz="2000"/>
        </a:p>
      </dgm:t>
    </dgm:pt>
    <dgm:pt modelId="{BC3E51B8-C7D9-480C-A0B4-79F0475EF608}">
      <dgm:prSet custT="1"/>
      <dgm:spPr>
        <a:solidFill>
          <a:srgbClr val="E0AAAA"/>
        </a:solidFill>
        <a:ln w="12700" cap="flat" cmpd="sng" algn="ctr">
          <a:solidFill>
            <a:srgbClr val="CC0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 spcFirstLastPara="0" vert="horz" wrap="square" lIns="25400" tIns="12700" rIns="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i="0" kern="1200" dirty="0"/>
            <a:t>ဒံယေလကျမ်း၏ အဓိက သတင်းစကား</a:t>
          </a:r>
          <a:endParaRPr lang="en" sz="20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CE0E4DC7-8EB7-40C0-94BB-0EC5ED7DB332}" type="parTrans" cxnId="{22797477-8917-46F3-BFB6-80D82EF9C2ED}">
      <dgm:prSet/>
      <dgm:spPr/>
      <dgm:t>
        <a:bodyPr/>
        <a:lstStyle/>
        <a:p>
          <a:endParaRPr lang="es-ES" sz="2000"/>
        </a:p>
      </dgm:t>
    </dgm:pt>
    <dgm:pt modelId="{EBE2E7A0-F6DB-4EF6-96BE-43352C69B47E}" type="sibTrans" cxnId="{22797477-8917-46F3-BFB6-80D82EF9C2ED}">
      <dgm:prSet/>
      <dgm:spPr/>
      <dgm:t>
        <a:bodyPr/>
        <a:lstStyle/>
        <a:p>
          <a:endParaRPr lang="es-ES" sz="2000"/>
        </a:p>
      </dgm:t>
    </dgm:pt>
    <dgm:pt modelId="{BCD5C5C0-A5EE-4628-840B-4C822544B079}">
      <dgm:prSet custT="1"/>
      <dgm:spPr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2000" b="1" dirty="0"/>
            <a:t>ဗျာ. ၁၀:၃-၄</a:t>
          </a:r>
          <a:endParaRPr lang="es-ES" sz="2000" dirty="0"/>
        </a:p>
      </dgm:t>
    </dgm:pt>
    <dgm:pt modelId="{EC48A763-5DBD-4E1F-9AE3-D9E728E57D48}" type="parTrans" cxnId="{941165CE-4EB1-4940-B220-9ED02E5BA409}">
      <dgm:prSet/>
      <dgm:spPr/>
      <dgm:t>
        <a:bodyPr/>
        <a:lstStyle/>
        <a:p>
          <a:endParaRPr lang="es-ES" sz="2000"/>
        </a:p>
      </dgm:t>
    </dgm:pt>
    <dgm:pt modelId="{D0240443-3DAE-4925-9BFC-26D12DC28E19}" type="sibTrans" cxnId="{941165CE-4EB1-4940-B220-9ED02E5BA409}">
      <dgm:prSet/>
      <dgm:spPr/>
      <dgm:t>
        <a:bodyPr/>
        <a:lstStyle/>
        <a:p>
          <a:endParaRPr lang="es-ES" sz="2000"/>
        </a:p>
      </dgm:t>
    </dgm:pt>
    <dgm:pt modelId="{DA331EB6-FD87-4276-905E-2F1A7F92E032}">
      <dgm:prSet custT="1"/>
      <dgm:spPr>
        <a:solidFill>
          <a:srgbClr val="FFFF66">
            <a:tint val="40000"/>
            <a:hueOff val="0"/>
            <a:satOff val="0"/>
            <a:lumOff val="0"/>
          </a:srgbClr>
        </a:solidFill>
        <a:ln w="12700" cap="flat" cmpd="sng" algn="ctr">
          <a:solidFill>
            <a:srgbClr val="FFFF6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 spcFirstLastPara="0" vert="horz" wrap="square" lIns="25400" tIns="12700" rIns="0" bIns="12700" numCol="1" spcCol="1270" anchor="ctr" anchorCtr="0"/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0" i="0" kern="1200" dirty="0"/>
        </a:p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0" i="0" kern="1200" dirty="0"/>
            <a:t>ဤအနက်အဓိပ္ပာယ်ကို'တံဆိပ်ခတ်၍ ပိတ်ထားသည်</a:t>
          </a:r>
          <a:endParaRPr lang="en" sz="1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23038E1B-3788-498F-99DB-E9D26AA3FD1F}" type="parTrans" cxnId="{5FF629D3-CB2F-48EF-956D-522FDB555FE7}">
      <dgm:prSet/>
      <dgm:spPr/>
      <dgm:t>
        <a:bodyPr/>
        <a:lstStyle/>
        <a:p>
          <a:endParaRPr lang="es-ES" sz="2000"/>
        </a:p>
      </dgm:t>
    </dgm:pt>
    <dgm:pt modelId="{22C4775E-C953-41A7-92AC-A58E4558CA78}" type="sibTrans" cxnId="{5FF629D3-CB2F-48EF-956D-522FDB555FE7}">
      <dgm:prSet/>
      <dgm:spPr/>
      <dgm:t>
        <a:bodyPr/>
        <a:lstStyle/>
        <a:p>
          <a:endParaRPr lang="es-ES" sz="2000"/>
        </a:p>
      </dgm:t>
    </dgm:pt>
    <dgm:pt modelId="{F6D3A5E0-63E2-4634-A8B1-C23944764B80}">
      <dgm:prSet custT="1"/>
      <dgm:spPr>
        <a:solidFill>
          <a:srgbClr val="FFFFAF"/>
        </a:solidFill>
        <a:ln w="12700" cap="flat" cmpd="sng" algn="ctr">
          <a:solidFill>
            <a:srgbClr val="FFFF6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 spcFirstLastPara="0" vert="horz" wrap="square" lIns="25400" tIns="12700" rIns="0" bIns="12700" numCol="1" spcCol="1270" anchor="ctr" anchorCtr="0"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my-MM" sz="1600" b="0" i="0" dirty="0"/>
            <a:t>ဒံယေလပရောဖက်ပြုချက်ကို နားလည်ဖို့ အချိန်မရောက်သေးပါ"</a:t>
          </a:r>
          <a:endParaRPr lang="es-ES" sz="1600" dirty="0"/>
        </a:p>
      </dgm:t>
    </dgm:pt>
    <dgm:pt modelId="{2262A66B-744B-4C65-87C4-B8B1B4A2ADD5}" type="parTrans" cxnId="{28B4EF30-6A5D-4525-AFFC-ADF6541E6402}">
      <dgm:prSet/>
      <dgm:spPr/>
      <dgm:t>
        <a:bodyPr/>
        <a:lstStyle/>
        <a:p>
          <a:endParaRPr lang="es-ES" sz="2000"/>
        </a:p>
      </dgm:t>
    </dgm:pt>
    <dgm:pt modelId="{2869F3C5-E4F6-40B4-BD88-DAB980AC2935}" type="sibTrans" cxnId="{28B4EF30-6A5D-4525-AFFC-ADF6541E6402}">
      <dgm:prSet/>
      <dgm:spPr/>
      <dgm:t>
        <a:bodyPr/>
        <a:lstStyle/>
        <a:p>
          <a:endParaRPr lang="es-ES" sz="2000"/>
        </a:p>
      </dgm:t>
    </dgm:pt>
    <dgm:pt modelId="{512E59D0-7FFC-4DA0-8C04-080136E22D5F}">
      <dgm:prSet custT="1"/>
      <dgm:spPr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2000" b="1" dirty="0"/>
            <a:t>ဗျာ. ၁၀:၅-၇</a:t>
          </a:r>
          <a:endParaRPr lang="es-ES" sz="2000" dirty="0"/>
        </a:p>
      </dgm:t>
    </dgm:pt>
    <dgm:pt modelId="{6A8724E2-5885-4429-A641-BEA132A2F231}" type="parTrans" cxnId="{9A5C0006-6017-44C1-93EB-A26740D091C8}">
      <dgm:prSet/>
      <dgm:spPr/>
      <dgm:t>
        <a:bodyPr/>
        <a:lstStyle/>
        <a:p>
          <a:endParaRPr lang="es-ES" sz="2000"/>
        </a:p>
      </dgm:t>
    </dgm:pt>
    <dgm:pt modelId="{FFDBAF24-2AAF-4CBA-A2E1-6D968B18D47A}" type="sibTrans" cxnId="{9A5C0006-6017-44C1-93EB-A26740D091C8}">
      <dgm:prSet/>
      <dgm:spPr/>
      <dgm:t>
        <a:bodyPr/>
        <a:lstStyle/>
        <a:p>
          <a:endParaRPr lang="es-ES" sz="2000"/>
        </a:p>
      </dgm:t>
    </dgm:pt>
    <dgm:pt modelId="{1489F927-E95F-4928-B62F-5F62B0C20930}">
      <dgm:prSet custT="1"/>
      <dgm:spPr>
        <a:solidFill>
          <a:srgbClr val="339933">
            <a:tint val="40000"/>
            <a:hueOff val="0"/>
            <a:satOff val="0"/>
            <a:lumOff val="0"/>
          </a:srgbClr>
        </a:solidFill>
        <a:ln w="12700" cap="flat" cmpd="sng" algn="ctr">
          <a:solidFill>
            <a:srgbClr val="339933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 spcFirstLastPara="0" vert="horz" wrap="square" lIns="25400" tIns="12700" rIns="0" bIns="12700" numCol="1" spcCol="1270" anchor="ctr" anchorCtr="0"/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0" i="0" kern="1200" dirty="0"/>
        </a:p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0" i="0" kern="1200" dirty="0"/>
            <a:t>ဒံယေလ ၁၂:၇ ကဲ့သို့သောကျိန်ဆိုခြင်းတစ်ခုကို ကြားခံထားသည်</a:t>
          </a:r>
          <a:endParaRPr lang="en" sz="1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903F5B69-891A-4404-8B01-10A210464D3C}" type="parTrans" cxnId="{E85D8E53-FA74-4842-B8F7-E3407E1A0A1F}">
      <dgm:prSet/>
      <dgm:spPr/>
      <dgm:t>
        <a:bodyPr/>
        <a:lstStyle/>
        <a:p>
          <a:endParaRPr lang="es-ES" sz="2000"/>
        </a:p>
      </dgm:t>
    </dgm:pt>
    <dgm:pt modelId="{144435BC-7F97-437B-AB36-BE5DC8ACCF70}" type="sibTrans" cxnId="{E85D8E53-FA74-4842-B8F7-E3407E1A0A1F}">
      <dgm:prSet/>
      <dgm:spPr/>
      <dgm:t>
        <a:bodyPr/>
        <a:lstStyle/>
        <a:p>
          <a:endParaRPr lang="es-ES" sz="2000"/>
        </a:p>
      </dgm:t>
    </dgm:pt>
    <dgm:pt modelId="{F4B3CAF8-17D9-4974-8356-A4FFBF45BE3C}">
      <dgm:prSet custT="1"/>
      <dgm:spPr>
        <a:solidFill>
          <a:srgbClr val="B8D0B8"/>
        </a:solidFill>
        <a:ln w="12700" cap="flat" cmpd="sng" algn="ctr">
          <a:solidFill>
            <a:srgbClr val="339933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 spcFirstLastPara="0" vert="horz" wrap="square" lIns="25400" tIns="12700" rIns="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i="0" kern="1200" dirty="0"/>
            <a:t>ဤသတင်းစကားသည် နောက်ဆုံးကာလအတွက် ဖြစ်သည်</a:t>
          </a:r>
          <a:endParaRPr lang="en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4915D2D8-7FED-46EA-BF73-B481931167F9}" type="parTrans" cxnId="{C3DDCEF2-A4CF-42F5-B68C-A9FCDFCFF8C2}">
      <dgm:prSet/>
      <dgm:spPr/>
      <dgm:t>
        <a:bodyPr/>
        <a:lstStyle/>
        <a:p>
          <a:endParaRPr lang="es-ES" sz="2000"/>
        </a:p>
      </dgm:t>
    </dgm:pt>
    <dgm:pt modelId="{515FAE70-9A62-4C47-A37D-005F7C77E538}" type="sibTrans" cxnId="{C3DDCEF2-A4CF-42F5-B68C-A9FCDFCFF8C2}">
      <dgm:prSet/>
      <dgm:spPr/>
      <dgm:t>
        <a:bodyPr/>
        <a:lstStyle/>
        <a:p>
          <a:endParaRPr lang="es-ES" sz="2000"/>
        </a:p>
      </dgm:t>
    </dgm:pt>
    <dgm:pt modelId="{E5031940-BFD6-45C7-9DC2-75D509339E8F}">
      <dgm:prSet custT="1"/>
      <dgm:spPr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1800" b="1" dirty="0"/>
            <a:t>ဗျာ. ၁၀:၈-၁၀</a:t>
          </a:r>
          <a:endParaRPr lang="es-ES" sz="1800" dirty="0"/>
        </a:p>
      </dgm:t>
    </dgm:pt>
    <dgm:pt modelId="{D054CE54-B16A-4CD9-91B3-693DB06AAA01}" type="parTrans" cxnId="{F81802B1-1BCD-43AE-92E8-605FF2BC9E02}">
      <dgm:prSet/>
      <dgm:spPr/>
      <dgm:t>
        <a:bodyPr/>
        <a:lstStyle/>
        <a:p>
          <a:endParaRPr lang="es-ES" sz="2000"/>
        </a:p>
      </dgm:t>
    </dgm:pt>
    <dgm:pt modelId="{446CB66B-643E-4C4B-9FD5-0F466BB39E93}" type="sibTrans" cxnId="{F81802B1-1BCD-43AE-92E8-605FF2BC9E02}">
      <dgm:prSet/>
      <dgm:spPr/>
      <dgm:t>
        <a:bodyPr/>
        <a:lstStyle/>
        <a:p>
          <a:endParaRPr lang="es-ES" sz="2000"/>
        </a:p>
      </dgm:t>
    </dgm:pt>
    <dgm:pt modelId="{C1586E35-7A8B-4FE0-939B-4F3C5FC1FDE9}">
      <dgm:prSet custT="1"/>
      <dgm:spPr>
        <a:solidFill>
          <a:srgbClr val="CC9900">
            <a:tint val="40000"/>
            <a:hueOff val="0"/>
            <a:satOff val="0"/>
            <a:lumOff val="0"/>
          </a:srgbClr>
        </a:solidFill>
        <a:ln w="12700" cap="flat" cmpd="sng" algn="ctr">
          <a:solidFill>
            <a:srgbClr val="CC99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 spcFirstLastPara="0" vert="horz" wrap="square" lIns="25400" tIns="12700" rIns="0" bIns="12700" numCol="1" spcCol="1270" anchor="ctr" anchorCtr="0"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my-MM" sz="1400" b="0" i="0" dirty="0"/>
            <a:t>ဤသတင်းစကားသည်ချိုမြိန်သော်လည်း၊နောက်ဆုံး၌ခါးသက်သောအကျိုးဆက်များဖြစ်ထွန်း</a:t>
          </a:r>
          <a:r>
            <a:rPr lang="en-US" sz="1400" b="0" i="0" dirty="0"/>
            <a:t> </a:t>
          </a:r>
          <a:r>
            <a:rPr lang="my-MM" sz="1400" b="0" i="0" dirty="0"/>
            <a:t>လိမ့်မည်</a:t>
          </a:r>
          <a:endParaRPr lang="es-ES" sz="1400" dirty="0"/>
        </a:p>
      </dgm:t>
    </dgm:pt>
    <dgm:pt modelId="{F3825DF6-8306-41EA-9183-33A599A7CFD0}" type="parTrans" cxnId="{FA8A89E5-5842-4D86-9092-C9A99EBE66EC}">
      <dgm:prSet/>
      <dgm:spPr/>
      <dgm:t>
        <a:bodyPr/>
        <a:lstStyle/>
        <a:p>
          <a:endParaRPr lang="es-ES" sz="2000"/>
        </a:p>
      </dgm:t>
    </dgm:pt>
    <dgm:pt modelId="{6C185A75-7A8E-46B7-89FD-46F09522A02B}" type="sibTrans" cxnId="{FA8A89E5-5842-4D86-9092-C9A99EBE66EC}">
      <dgm:prSet/>
      <dgm:spPr/>
      <dgm:t>
        <a:bodyPr/>
        <a:lstStyle/>
        <a:p>
          <a:endParaRPr lang="es-ES" sz="2000"/>
        </a:p>
      </dgm:t>
    </dgm:pt>
    <dgm:pt modelId="{42CB27DA-2C11-4A7F-94D9-C1DAB75CCC4E}">
      <dgm:prSet custT="1"/>
      <dgm:spPr>
        <a:solidFill>
          <a:srgbClr val="E0C9AA"/>
        </a:solidFill>
        <a:ln w="12700" cap="flat" cmpd="sng" algn="ctr">
          <a:solidFill>
            <a:srgbClr val="CC99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 spcFirstLastPara="0" vert="horz" wrap="square" lIns="25400" tIns="12700" rIns="0" bIns="12700" numCol="1" spcCol="1270" anchor="ctr" anchorCtr="0"/>
        <a:lstStyle/>
        <a:p>
          <a:r>
            <a:rPr lang="my-MM" sz="1400" b="1" i="0" dirty="0"/>
            <a:t>ဒုတိယအကြိမ်ကြွလာခြင်းနှင့်ပတ်သက်၍ဟောကြားခဲ့ကြသောတရားဒေသနာများသည်ကြီးမားသည့်စိတ်ပျက်ဖွယ်အခြေအနေတစ်ရပ်ကို ဖြစ်ပေါ်စေခဲ့သည်"</a:t>
          </a:r>
          <a:endParaRPr lang="es-ES" sz="1400" dirty="0"/>
        </a:p>
      </dgm:t>
    </dgm:pt>
    <dgm:pt modelId="{3D41B0C4-3B16-40D0-9D91-56B74086B22E}" type="parTrans" cxnId="{49E33022-1EAE-4D9B-B583-8F93C870D69B}">
      <dgm:prSet/>
      <dgm:spPr/>
      <dgm:t>
        <a:bodyPr/>
        <a:lstStyle/>
        <a:p>
          <a:endParaRPr lang="es-ES" sz="2000"/>
        </a:p>
      </dgm:t>
    </dgm:pt>
    <dgm:pt modelId="{1DF546A0-A19C-4CD0-B97F-51EBDDDD8B36}" type="sibTrans" cxnId="{49E33022-1EAE-4D9B-B583-8F93C870D69B}">
      <dgm:prSet/>
      <dgm:spPr/>
      <dgm:t>
        <a:bodyPr/>
        <a:lstStyle/>
        <a:p>
          <a:endParaRPr lang="es-ES" sz="2000"/>
        </a:p>
      </dgm:t>
    </dgm:pt>
    <dgm:pt modelId="{BF52D1B9-49C4-481C-881D-B81625BC563B}">
      <dgm:prSet custT="1"/>
      <dgm:spPr>
        <a:solidFill>
          <a:schemeClr val="accent1">
            <a:lumMod val="40000"/>
            <a:lumOff val="60000"/>
          </a:scheme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2000" b="1" dirty="0"/>
            <a:t>ဗျာ. ၁၀:၁၁</a:t>
          </a:r>
          <a:endParaRPr lang="es-ES" sz="2000" dirty="0"/>
        </a:p>
      </dgm:t>
    </dgm:pt>
    <dgm:pt modelId="{1ABD4014-DDB7-4C73-AD41-988460C052C4}" type="parTrans" cxnId="{564E56F8-D605-4E67-B24B-4E5784BAD267}">
      <dgm:prSet/>
      <dgm:spPr/>
      <dgm:t>
        <a:bodyPr/>
        <a:lstStyle/>
        <a:p>
          <a:endParaRPr lang="es-ES" sz="2000"/>
        </a:p>
      </dgm:t>
    </dgm:pt>
    <dgm:pt modelId="{2C0994C2-99B2-40E1-8C8A-B05B93F46DE3}" type="sibTrans" cxnId="{564E56F8-D605-4E67-B24B-4E5784BAD267}">
      <dgm:prSet/>
      <dgm:spPr/>
      <dgm:t>
        <a:bodyPr/>
        <a:lstStyle/>
        <a:p>
          <a:endParaRPr lang="es-ES" sz="2000"/>
        </a:p>
      </dgm:t>
    </dgm:pt>
    <dgm:pt modelId="{0999E507-5679-46FF-9A16-45BC58759ECD}">
      <dgm:prSet custT="1"/>
      <dgm:spPr>
        <a:solidFill>
          <a:srgbClr val="FFD9FF"/>
        </a:solidFill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1600" b="0" i="0" dirty="0"/>
            <a:t>နောက်တစ်ကြိမ်ပရောဖက်ပြုဖို့လိုအပ်ပါသည်</a:t>
          </a:r>
          <a:endParaRPr lang="es-ES" sz="1600" dirty="0"/>
        </a:p>
      </dgm:t>
    </dgm:pt>
    <dgm:pt modelId="{71C41964-AD50-44BB-8C28-3190BD9D2352}" type="parTrans" cxnId="{4797D2FF-CAF2-46AA-8F37-1FF924A6F788}">
      <dgm:prSet/>
      <dgm:spPr/>
      <dgm:t>
        <a:bodyPr/>
        <a:lstStyle/>
        <a:p>
          <a:endParaRPr lang="es-ES" sz="2000"/>
        </a:p>
      </dgm:t>
    </dgm:pt>
    <dgm:pt modelId="{D91289C5-435B-4CD4-B06A-60950D88C0E6}" type="sibTrans" cxnId="{4797D2FF-CAF2-46AA-8F37-1FF924A6F788}">
      <dgm:prSet/>
      <dgm:spPr/>
      <dgm:t>
        <a:bodyPr/>
        <a:lstStyle/>
        <a:p>
          <a:endParaRPr lang="es-ES" sz="2000"/>
        </a:p>
      </dgm:t>
    </dgm:pt>
    <dgm:pt modelId="{BDFF20C9-12FA-414C-888F-3CB410A2DA09}">
      <dgm:prSet custT="1"/>
      <dgm:spPr>
        <a:solidFill>
          <a:srgbClr val="FFB7FF"/>
        </a:solidFill>
        <a:ln w="12700" cap="flat" cmpd="sng" algn="ctr">
          <a:solidFill>
            <a:srgbClr val="0099CC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 spcFirstLastPara="0" vert="horz" wrap="square" lIns="25400" tIns="12700" rIns="0" bIns="12700" numCol="1" spcCol="1270" anchor="ctr" anchorCtr="0"/>
        <a:lstStyle/>
        <a:p>
          <a:r>
            <a:rPr lang="my-MM" sz="1400" b="1" i="0" dirty="0"/>
            <a:t>မျှော်လင့်ချက်ပျက်ပြားမှုကြီးမှမွေးဖွားလာသည့်သတ္တမနေ့အသင်းတော်သည်</a:t>
          </a:r>
          <a:r>
            <a:rPr lang="en-US" sz="1400" b="1" i="0" dirty="0"/>
            <a:t> </a:t>
          </a:r>
          <a:r>
            <a:rPr lang="my-MM" sz="1400" b="1" i="0" dirty="0"/>
            <a:t>လောကအားနောက်ဆုံးကာလတရားကို ကြေညာရမည်</a:t>
          </a:r>
          <a:endParaRPr lang="es-ES" sz="1400" dirty="0"/>
        </a:p>
      </dgm:t>
    </dgm:pt>
    <dgm:pt modelId="{144079D3-D990-4796-B855-43B26522A92D}" type="parTrans" cxnId="{61DE9BA1-DCBD-4CCF-8FC0-FAA6C0D4F083}">
      <dgm:prSet/>
      <dgm:spPr/>
      <dgm:t>
        <a:bodyPr/>
        <a:lstStyle/>
        <a:p>
          <a:endParaRPr lang="es-ES" sz="2000"/>
        </a:p>
      </dgm:t>
    </dgm:pt>
    <dgm:pt modelId="{88CEC4B0-014B-4EAF-B268-E0955787E912}" type="sibTrans" cxnId="{61DE9BA1-DCBD-4CCF-8FC0-FAA6C0D4F083}">
      <dgm:prSet/>
      <dgm:spPr/>
      <dgm:t>
        <a:bodyPr/>
        <a:lstStyle/>
        <a:p>
          <a:endParaRPr lang="es-ES" sz="2000"/>
        </a:p>
      </dgm:t>
    </dgm:pt>
    <dgm:pt modelId="{1848CDDA-2D81-4E7B-93E9-A894C76F0840}" type="pres">
      <dgm:prSet presAssocID="{4DC4BD72-D6C5-4EEE-89B0-50E332613CDF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BAF1F578-BFD9-46A3-AD18-343844750654}" type="pres">
      <dgm:prSet presAssocID="{2D1F89D6-D46C-4489-A264-13628B1C611D}" presName="horFlow" presStyleCnt="0"/>
      <dgm:spPr/>
    </dgm:pt>
    <dgm:pt modelId="{B504D2F0-1CEE-4CBA-B954-216E599D52CD}" type="pres">
      <dgm:prSet presAssocID="{2D1F89D6-D46C-4489-A264-13628B1C611D}" presName="bigChev" presStyleLbl="node1" presStyleIdx="0" presStyleCnt="6"/>
      <dgm:spPr>
        <a:prstGeom prst="homePlate">
          <a:avLst/>
        </a:prstGeom>
      </dgm:spPr>
    </dgm:pt>
    <dgm:pt modelId="{D91531AE-F93A-4FFD-970F-802A667804D8}" type="pres">
      <dgm:prSet presAssocID="{BBE11322-3B21-47AA-835D-7639038F3EF2}" presName="parTrans" presStyleCnt="0"/>
      <dgm:spPr/>
    </dgm:pt>
    <dgm:pt modelId="{C8B72FA7-E8CB-4013-80A0-9D5E6A002848}" type="pres">
      <dgm:prSet presAssocID="{15072EAF-846A-4BF6-8FEE-871E0ECFE234}" presName="node" presStyleLbl="alignAccFollowNode1" presStyleIdx="0" presStyleCnt="12" custScaleX="317654">
        <dgm:presLayoutVars>
          <dgm:bulletEnabled val="1"/>
        </dgm:presLayoutVars>
      </dgm:prSet>
      <dgm:spPr/>
    </dgm:pt>
    <dgm:pt modelId="{CE20772D-8C04-4337-8834-D8ED7FB5D8FB}" type="pres">
      <dgm:prSet presAssocID="{5E9256CC-513E-4B26-833E-0C54F48D8DFF}" presName="sibTrans" presStyleCnt="0"/>
      <dgm:spPr/>
    </dgm:pt>
    <dgm:pt modelId="{B78DAFC8-513C-47D1-A7C6-CC415AE74AC5}" type="pres">
      <dgm:prSet presAssocID="{C6DD7877-609B-490A-B90B-8F0F62ED3564}" presName="node" presStyleLbl="alignAccFollowNode1" presStyleIdx="1" presStyleCnt="12" custScaleX="462383">
        <dgm:presLayoutVars>
          <dgm:bulletEnabled val="1"/>
        </dgm:presLayoutVars>
      </dgm:prSet>
      <dgm:spPr>
        <a:xfrm>
          <a:off x="5511009" y="58699"/>
          <a:ext cx="6195216" cy="535938"/>
        </a:xfrm>
        <a:prstGeom prst="chevron">
          <a:avLst/>
        </a:prstGeom>
      </dgm:spPr>
    </dgm:pt>
    <dgm:pt modelId="{5EA98F13-B8A4-4691-8E01-77B71BA0EE64}" type="pres">
      <dgm:prSet presAssocID="{2D1F89D6-D46C-4489-A264-13628B1C611D}" presName="vSp" presStyleCnt="0"/>
      <dgm:spPr/>
    </dgm:pt>
    <dgm:pt modelId="{2BAEF496-F44B-4161-85CC-70130C5832DA}" type="pres">
      <dgm:prSet presAssocID="{2AC12511-5203-4C44-9052-9BA71996284A}" presName="horFlow" presStyleCnt="0"/>
      <dgm:spPr/>
    </dgm:pt>
    <dgm:pt modelId="{704EE0B4-25FE-4B59-8134-6669E33BCEDB}" type="pres">
      <dgm:prSet presAssocID="{2AC12511-5203-4C44-9052-9BA71996284A}" presName="bigChev" presStyleLbl="node1" presStyleIdx="1" presStyleCnt="6"/>
      <dgm:spPr>
        <a:prstGeom prst="homePlate">
          <a:avLst/>
        </a:prstGeom>
      </dgm:spPr>
    </dgm:pt>
    <dgm:pt modelId="{1774F6A7-437F-4C44-BE7D-008A19E0AD65}" type="pres">
      <dgm:prSet presAssocID="{A6A1CA50-74CD-4FC4-81BA-A929775788CE}" presName="parTrans" presStyleCnt="0"/>
      <dgm:spPr/>
    </dgm:pt>
    <dgm:pt modelId="{066E6ED1-42F4-48B2-B7DC-C25A0AEF98CB}" type="pres">
      <dgm:prSet presAssocID="{0F045538-AA0A-425B-B647-160638D8E754}" presName="node" presStyleLbl="alignAccFollowNode1" presStyleIdx="2" presStyleCnt="12" custScaleX="317654">
        <dgm:presLayoutVars>
          <dgm:bulletEnabled val="1"/>
        </dgm:presLayoutVars>
      </dgm:prSet>
      <dgm:spPr>
        <a:xfrm>
          <a:off x="1442515" y="794806"/>
          <a:ext cx="4256071" cy="535938"/>
        </a:xfrm>
        <a:prstGeom prst="chevron">
          <a:avLst/>
        </a:prstGeom>
      </dgm:spPr>
    </dgm:pt>
    <dgm:pt modelId="{F7BB77E1-86F7-440E-95C6-32310CD06CA1}" type="pres">
      <dgm:prSet presAssocID="{7799A5BA-4A51-4697-933E-985B2ED5E7D2}" presName="sibTrans" presStyleCnt="0"/>
      <dgm:spPr/>
    </dgm:pt>
    <dgm:pt modelId="{D995844F-4581-47F5-BDDC-A2B3FE4A66EA}" type="pres">
      <dgm:prSet presAssocID="{BC3E51B8-C7D9-480C-A0B4-79F0475EF608}" presName="node" presStyleLbl="alignAccFollowNode1" presStyleIdx="3" presStyleCnt="12" custScaleX="462383">
        <dgm:presLayoutVars>
          <dgm:bulletEnabled val="1"/>
        </dgm:presLayoutVars>
      </dgm:prSet>
      <dgm:spPr>
        <a:xfrm>
          <a:off x="5511009" y="794806"/>
          <a:ext cx="6195216" cy="535938"/>
        </a:xfrm>
        <a:prstGeom prst="chevron">
          <a:avLst/>
        </a:prstGeom>
      </dgm:spPr>
    </dgm:pt>
    <dgm:pt modelId="{7445B237-110D-40D0-8AEE-38C86554CF6D}" type="pres">
      <dgm:prSet presAssocID="{2AC12511-5203-4C44-9052-9BA71996284A}" presName="vSp" presStyleCnt="0"/>
      <dgm:spPr/>
    </dgm:pt>
    <dgm:pt modelId="{3E9C79DF-70A6-40E7-90A7-C09BDBC65652}" type="pres">
      <dgm:prSet presAssocID="{BCD5C5C0-A5EE-4628-840B-4C822544B079}" presName="horFlow" presStyleCnt="0"/>
      <dgm:spPr/>
    </dgm:pt>
    <dgm:pt modelId="{39634240-70F3-43A5-AB93-9A22F11A441F}" type="pres">
      <dgm:prSet presAssocID="{BCD5C5C0-A5EE-4628-840B-4C822544B079}" presName="bigChev" presStyleLbl="node1" presStyleIdx="2" presStyleCnt="6"/>
      <dgm:spPr>
        <a:prstGeom prst="homePlate">
          <a:avLst/>
        </a:prstGeom>
      </dgm:spPr>
    </dgm:pt>
    <dgm:pt modelId="{CFF69733-10BB-4E4F-95F4-07ADEC3649BD}" type="pres">
      <dgm:prSet presAssocID="{23038E1B-3788-498F-99DB-E9D26AA3FD1F}" presName="parTrans" presStyleCnt="0"/>
      <dgm:spPr/>
    </dgm:pt>
    <dgm:pt modelId="{F425AAD7-6B8F-44ED-B5C5-00E99873757B}" type="pres">
      <dgm:prSet presAssocID="{DA331EB6-FD87-4276-905E-2F1A7F92E032}" presName="node" presStyleLbl="alignAccFollowNode1" presStyleIdx="4" presStyleCnt="12" custScaleX="317654">
        <dgm:presLayoutVars>
          <dgm:bulletEnabled val="1"/>
        </dgm:presLayoutVars>
      </dgm:prSet>
      <dgm:spPr>
        <a:xfrm>
          <a:off x="1442515" y="1530914"/>
          <a:ext cx="4256071" cy="535938"/>
        </a:xfrm>
        <a:prstGeom prst="chevron">
          <a:avLst/>
        </a:prstGeom>
      </dgm:spPr>
    </dgm:pt>
    <dgm:pt modelId="{98A8523D-6205-49FB-A9E7-B09FB59CE893}" type="pres">
      <dgm:prSet presAssocID="{22C4775E-C953-41A7-92AC-A58E4558CA78}" presName="sibTrans" presStyleCnt="0"/>
      <dgm:spPr/>
    </dgm:pt>
    <dgm:pt modelId="{2AEDB926-1F29-4C80-9442-6C1BCA83B336}" type="pres">
      <dgm:prSet presAssocID="{F6D3A5E0-63E2-4634-A8B1-C23944764B80}" presName="node" presStyleLbl="alignAccFollowNode1" presStyleIdx="5" presStyleCnt="12" custScaleX="462383">
        <dgm:presLayoutVars>
          <dgm:bulletEnabled val="1"/>
        </dgm:presLayoutVars>
      </dgm:prSet>
      <dgm:spPr>
        <a:xfrm>
          <a:off x="5511009" y="1530914"/>
          <a:ext cx="6195216" cy="535938"/>
        </a:xfrm>
        <a:prstGeom prst="chevron">
          <a:avLst/>
        </a:prstGeom>
      </dgm:spPr>
    </dgm:pt>
    <dgm:pt modelId="{39D57D96-09D2-4277-B213-98CE793061F1}" type="pres">
      <dgm:prSet presAssocID="{BCD5C5C0-A5EE-4628-840B-4C822544B079}" presName="vSp" presStyleCnt="0"/>
      <dgm:spPr/>
    </dgm:pt>
    <dgm:pt modelId="{55FC9472-6363-4573-B100-0CC9A6F66039}" type="pres">
      <dgm:prSet presAssocID="{512E59D0-7FFC-4DA0-8C04-080136E22D5F}" presName="horFlow" presStyleCnt="0"/>
      <dgm:spPr/>
    </dgm:pt>
    <dgm:pt modelId="{07A0168A-CA14-4016-A8E3-CD7F90403E49}" type="pres">
      <dgm:prSet presAssocID="{512E59D0-7FFC-4DA0-8C04-080136E22D5F}" presName="bigChev" presStyleLbl="node1" presStyleIdx="3" presStyleCnt="6"/>
      <dgm:spPr>
        <a:prstGeom prst="homePlate">
          <a:avLst/>
        </a:prstGeom>
      </dgm:spPr>
    </dgm:pt>
    <dgm:pt modelId="{C474C3C1-6F69-494D-9904-E61B11403792}" type="pres">
      <dgm:prSet presAssocID="{903F5B69-891A-4404-8B01-10A210464D3C}" presName="parTrans" presStyleCnt="0"/>
      <dgm:spPr/>
    </dgm:pt>
    <dgm:pt modelId="{9433F3A0-7D63-4520-89B7-6DCBA2E973B0}" type="pres">
      <dgm:prSet presAssocID="{1489F927-E95F-4928-B62F-5F62B0C20930}" presName="node" presStyleLbl="alignAccFollowNode1" presStyleIdx="6" presStyleCnt="12" custScaleX="317654">
        <dgm:presLayoutVars>
          <dgm:bulletEnabled val="1"/>
        </dgm:presLayoutVars>
      </dgm:prSet>
      <dgm:spPr>
        <a:xfrm>
          <a:off x="1442515" y="2267022"/>
          <a:ext cx="4256071" cy="535938"/>
        </a:xfrm>
        <a:prstGeom prst="chevron">
          <a:avLst/>
        </a:prstGeom>
      </dgm:spPr>
    </dgm:pt>
    <dgm:pt modelId="{0CB0C9F0-B8D6-478C-A088-0B1DBCD1FCF7}" type="pres">
      <dgm:prSet presAssocID="{144435BC-7F97-437B-AB36-BE5DC8ACCF70}" presName="sibTrans" presStyleCnt="0"/>
      <dgm:spPr/>
    </dgm:pt>
    <dgm:pt modelId="{EAD4DC71-380D-4B87-8680-105A395D156D}" type="pres">
      <dgm:prSet presAssocID="{F4B3CAF8-17D9-4974-8356-A4FFBF45BE3C}" presName="node" presStyleLbl="alignAccFollowNode1" presStyleIdx="7" presStyleCnt="12" custScaleX="462383">
        <dgm:presLayoutVars>
          <dgm:bulletEnabled val="1"/>
        </dgm:presLayoutVars>
      </dgm:prSet>
      <dgm:spPr>
        <a:xfrm>
          <a:off x="5511009" y="2267022"/>
          <a:ext cx="6195216" cy="535938"/>
        </a:xfrm>
        <a:prstGeom prst="chevron">
          <a:avLst/>
        </a:prstGeom>
      </dgm:spPr>
    </dgm:pt>
    <dgm:pt modelId="{1783354F-A3A3-4CED-A3DE-58287579FC3B}" type="pres">
      <dgm:prSet presAssocID="{512E59D0-7FFC-4DA0-8C04-080136E22D5F}" presName="vSp" presStyleCnt="0"/>
      <dgm:spPr/>
    </dgm:pt>
    <dgm:pt modelId="{F1520876-9C32-45CF-9928-1C34603E365C}" type="pres">
      <dgm:prSet presAssocID="{E5031940-BFD6-45C7-9DC2-75D509339E8F}" presName="horFlow" presStyleCnt="0"/>
      <dgm:spPr/>
    </dgm:pt>
    <dgm:pt modelId="{7F396D00-BF1E-41BB-BEAA-5FB3E6555BCB}" type="pres">
      <dgm:prSet presAssocID="{E5031940-BFD6-45C7-9DC2-75D509339E8F}" presName="bigChev" presStyleLbl="node1" presStyleIdx="4" presStyleCnt="6"/>
      <dgm:spPr>
        <a:prstGeom prst="homePlate">
          <a:avLst/>
        </a:prstGeom>
      </dgm:spPr>
    </dgm:pt>
    <dgm:pt modelId="{86BDD7FF-16CD-4359-8DB8-64FD459F5CBF}" type="pres">
      <dgm:prSet presAssocID="{F3825DF6-8306-41EA-9183-33A599A7CFD0}" presName="parTrans" presStyleCnt="0"/>
      <dgm:spPr/>
    </dgm:pt>
    <dgm:pt modelId="{A4FBB3A0-6784-4BC7-B94C-B07231FE45A1}" type="pres">
      <dgm:prSet presAssocID="{C1586E35-7A8B-4FE0-939B-4F3C5FC1FDE9}" presName="node" presStyleLbl="alignAccFollowNode1" presStyleIdx="8" presStyleCnt="12" custScaleX="317654">
        <dgm:presLayoutVars>
          <dgm:bulletEnabled val="1"/>
        </dgm:presLayoutVars>
      </dgm:prSet>
      <dgm:spPr>
        <a:xfrm>
          <a:off x="1442515" y="3003129"/>
          <a:ext cx="4256071" cy="535938"/>
        </a:xfrm>
        <a:prstGeom prst="chevron">
          <a:avLst/>
        </a:prstGeom>
      </dgm:spPr>
    </dgm:pt>
    <dgm:pt modelId="{0986CDAA-CFDD-4C16-B875-55F8C9A7C755}" type="pres">
      <dgm:prSet presAssocID="{6C185A75-7A8E-46B7-89FD-46F09522A02B}" presName="sibTrans" presStyleCnt="0"/>
      <dgm:spPr/>
    </dgm:pt>
    <dgm:pt modelId="{55DCF0FC-3EC7-4627-A9E4-CDD56FDF0A68}" type="pres">
      <dgm:prSet presAssocID="{42CB27DA-2C11-4A7F-94D9-C1DAB75CCC4E}" presName="node" presStyleLbl="alignAccFollowNode1" presStyleIdx="9" presStyleCnt="12" custScaleX="462383">
        <dgm:presLayoutVars>
          <dgm:bulletEnabled val="1"/>
        </dgm:presLayoutVars>
      </dgm:prSet>
      <dgm:spPr>
        <a:xfrm>
          <a:off x="5511009" y="3003129"/>
          <a:ext cx="6195216" cy="535938"/>
        </a:xfrm>
        <a:prstGeom prst="chevron">
          <a:avLst/>
        </a:prstGeom>
      </dgm:spPr>
    </dgm:pt>
    <dgm:pt modelId="{17DF335A-5337-4BED-85D0-445BA137EF77}" type="pres">
      <dgm:prSet presAssocID="{E5031940-BFD6-45C7-9DC2-75D509339E8F}" presName="vSp" presStyleCnt="0"/>
      <dgm:spPr/>
    </dgm:pt>
    <dgm:pt modelId="{FC08CFAC-5E16-49A0-8FD9-8DB8CB8A5AB1}" type="pres">
      <dgm:prSet presAssocID="{BF52D1B9-49C4-481C-881D-B81625BC563B}" presName="horFlow" presStyleCnt="0"/>
      <dgm:spPr/>
    </dgm:pt>
    <dgm:pt modelId="{865356DF-A827-4835-99B4-0D4D5469A65C}" type="pres">
      <dgm:prSet presAssocID="{BF52D1B9-49C4-481C-881D-B81625BC563B}" presName="bigChev" presStyleLbl="node1" presStyleIdx="5" presStyleCnt="6"/>
      <dgm:spPr>
        <a:prstGeom prst="homePlate">
          <a:avLst/>
        </a:prstGeom>
      </dgm:spPr>
    </dgm:pt>
    <dgm:pt modelId="{FD63C96F-BDF5-424D-9B14-05259A545EAF}" type="pres">
      <dgm:prSet presAssocID="{71C41964-AD50-44BB-8C28-3190BD9D2352}" presName="parTrans" presStyleCnt="0"/>
      <dgm:spPr/>
    </dgm:pt>
    <dgm:pt modelId="{5019C4F0-F75B-44B2-A743-C4AF556FBE5F}" type="pres">
      <dgm:prSet presAssocID="{0999E507-5679-46FF-9A16-45BC58759ECD}" presName="node" presStyleLbl="alignAccFollowNode1" presStyleIdx="10" presStyleCnt="12" custScaleX="317654">
        <dgm:presLayoutVars>
          <dgm:bulletEnabled val="1"/>
        </dgm:presLayoutVars>
      </dgm:prSet>
      <dgm:spPr/>
    </dgm:pt>
    <dgm:pt modelId="{F6DD98EC-A305-46E4-A1B0-A52FA73D2689}" type="pres">
      <dgm:prSet presAssocID="{D91289C5-435B-4CD4-B06A-60950D88C0E6}" presName="sibTrans" presStyleCnt="0"/>
      <dgm:spPr/>
    </dgm:pt>
    <dgm:pt modelId="{61F0C66F-F50F-4433-994E-17CE4823D1AD}" type="pres">
      <dgm:prSet presAssocID="{BDFF20C9-12FA-414C-888F-3CB410A2DA09}" presName="node" presStyleLbl="alignAccFollowNode1" presStyleIdx="11" presStyleCnt="12" custScaleX="462383">
        <dgm:presLayoutVars>
          <dgm:bulletEnabled val="1"/>
        </dgm:presLayoutVars>
      </dgm:prSet>
      <dgm:spPr>
        <a:xfrm>
          <a:off x="5511009" y="3739237"/>
          <a:ext cx="6195216" cy="535938"/>
        </a:xfrm>
        <a:prstGeom prst="chevron">
          <a:avLst/>
        </a:prstGeom>
      </dgm:spPr>
    </dgm:pt>
  </dgm:ptLst>
  <dgm:cxnLst>
    <dgm:cxn modelId="{7EE0DC00-5B67-4128-81F5-BEE93A7FF3EE}" type="presOf" srcId="{C6DD7877-609B-490A-B90B-8F0F62ED3564}" destId="{B78DAFC8-513C-47D1-A7C6-CC415AE74AC5}" srcOrd="0" destOrd="0" presId="urn:microsoft.com/office/officeart/2005/8/layout/lProcess3"/>
    <dgm:cxn modelId="{C74BEF01-9145-4F20-AC57-1230F30354CE}" type="presOf" srcId="{42CB27DA-2C11-4A7F-94D9-C1DAB75CCC4E}" destId="{55DCF0FC-3EC7-4627-A9E4-CDD56FDF0A68}" srcOrd="0" destOrd="0" presId="urn:microsoft.com/office/officeart/2005/8/layout/lProcess3"/>
    <dgm:cxn modelId="{9A5C0006-6017-44C1-93EB-A26740D091C8}" srcId="{4DC4BD72-D6C5-4EEE-89B0-50E332613CDF}" destId="{512E59D0-7FFC-4DA0-8C04-080136E22D5F}" srcOrd="3" destOrd="0" parTransId="{6A8724E2-5885-4429-A641-BEA132A2F231}" sibTransId="{FFDBAF24-2AAF-4CBA-A2E1-6D968B18D47A}"/>
    <dgm:cxn modelId="{32650E08-81EE-4D5C-B83B-9237AD7D7E9A}" type="presOf" srcId="{BDFF20C9-12FA-414C-888F-3CB410A2DA09}" destId="{61F0C66F-F50F-4433-994E-17CE4823D1AD}" srcOrd="0" destOrd="0" presId="urn:microsoft.com/office/officeart/2005/8/layout/lProcess3"/>
    <dgm:cxn modelId="{703A2E16-2960-4D75-BC53-61DE8A705030}" type="presOf" srcId="{F6D3A5E0-63E2-4634-A8B1-C23944764B80}" destId="{2AEDB926-1F29-4C80-9442-6C1BCA83B336}" srcOrd="0" destOrd="0" presId="urn:microsoft.com/office/officeart/2005/8/layout/lProcess3"/>
    <dgm:cxn modelId="{49E33022-1EAE-4D9B-B583-8F93C870D69B}" srcId="{E5031940-BFD6-45C7-9DC2-75D509339E8F}" destId="{42CB27DA-2C11-4A7F-94D9-C1DAB75CCC4E}" srcOrd="1" destOrd="0" parTransId="{3D41B0C4-3B16-40D0-9D91-56B74086B22E}" sibTransId="{1DF546A0-A19C-4CD0-B97F-51EBDDDD8B36}"/>
    <dgm:cxn modelId="{28B4EF30-6A5D-4525-AFFC-ADF6541E6402}" srcId="{BCD5C5C0-A5EE-4628-840B-4C822544B079}" destId="{F6D3A5E0-63E2-4634-A8B1-C23944764B80}" srcOrd="1" destOrd="0" parTransId="{2262A66B-744B-4C65-87C4-B8B1B4A2ADD5}" sibTransId="{2869F3C5-E4F6-40B4-BD88-DAB980AC2935}"/>
    <dgm:cxn modelId="{451E0134-1088-4FAE-9FA4-B103F8FDF9C4}" srcId="{2D1F89D6-D46C-4489-A264-13628B1C611D}" destId="{C6DD7877-609B-490A-B90B-8F0F62ED3564}" srcOrd="1" destOrd="0" parTransId="{9FCE3951-529A-4300-9E4A-189EE2270A24}" sibTransId="{D1EDEA40-A0B3-4279-9E9C-0D4C2EEF1887}"/>
    <dgm:cxn modelId="{CF54CC36-786E-4E1F-9065-EE11367B075C}" type="presOf" srcId="{0F045538-AA0A-425B-B647-160638D8E754}" destId="{066E6ED1-42F4-48B2-B7DC-C25A0AEF98CB}" srcOrd="0" destOrd="0" presId="urn:microsoft.com/office/officeart/2005/8/layout/lProcess3"/>
    <dgm:cxn modelId="{C9489B5C-2DB7-47AD-9C10-E8E0C21290CA}" type="presOf" srcId="{F4B3CAF8-17D9-4974-8356-A4FFBF45BE3C}" destId="{EAD4DC71-380D-4B87-8680-105A395D156D}" srcOrd="0" destOrd="0" presId="urn:microsoft.com/office/officeart/2005/8/layout/lProcess3"/>
    <dgm:cxn modelId="{45DB5742-D50C-40D5-94B0-7FA42FB277FB}" type="presOf" srcId="{BF52D1B9-49C4-481C-881D-B81625BC563B}" destId="{865356DF-A827-4835-99B4-0D4D5469A65C}" srcOrd="0" destOrd="0" presId="urn:microsoft.com/office/officeart/2005/8/layout/lProcess3"/>
    <dgm:cxn modelId="{E85D8E53-FA74-4842-B8F7-E3407E1A0A1F}" srcId="{512E59D0-7FFC-4DA0-8C04-080136E22D5F}" destId="{1489F927-E95F-4928-B62F-5F62B0C20930}" srcOrd="0" destOrd="0" parTransId="{903F5B69-891A-4404-8B01-10A210464D3C}" sibTransId="{144435BC-7F97-437B-AB36-BE5DC8ACCF70}"/>
    <dgm:cxn modelId="{1CF1AF76-E64F-4684-A3F8-0F9DB0C14687}" type="presOf" srcId="{E5031940-BFD6-45C7-9DC2-75D509339E8F}" destId="{7F396D00-BF1E-41BB-BEAA-5FB3E6555BCB}" srcOrd="0" destOrd="0" presId="urn:microsoft.com/office/officeart/2005/8/layout/lProcess3"/>
    <dgm:cxn modelId="{22797477-8917-46F3-BFB6-80D82EF9C2ED}" srcId="{2AC12511-5203-4C44-9052-9BA71996284A}" destId="{BC3E51B8-C7D9-480C-A0B4-79F0475EF608}" srcOrd="1" destOrd="0" parTransId="{CE0E4DC7-8EB7-40C0-94BB-0EC5ED7DB332}" sibTransId="{EBE2E7A0-F6DB-4EF6-96BE-43352C69B47E}"/>
    <dgm:cxn modelId="{119AA87A-46D1-49A0-8C1B-D096DF79944E}" type="presOf" srcId="{0999E507-5679-46FF-9A16-45BC58759ECD}" destId="{5019C4F0-F75B-44B2-A743-C4AF556FBE5F}" srcOrd="0" destOrd="0" presId="urn:microsoft.com/office/officeart/2005/8/layout/lProcess3"/>
    <dgm:cxn modelId="{CAA6AF8C-7E16-46E8-8E82-E1E065F4AAEA}" srcId="{2D1F89D6-D46C-4489-A264-13628B1C611D}" destId="{15072EAF-846A-4BF6-8FEE-871E0ECFE234}" srcOrd="0" destOrd="0" parTransId="{BBE11322-3B21-47AA-835D-7639038F3EF2}" sibTransId="{5E9256CC-513E-4B26-833E-0C54F48D8DFF}"/>
    <dgm:cxn modelId="{EE14DB92-E5EB-4678-9C24-DA059E666241}" type="presOf" srcId="{DA331EB6-FD87-4276-905E-2F1A7F92E032}" destId="{F425AAD7-6B8F-44ED-B5C5-00E99873757B}" srcOrd="0" destOrd="0" presId="urn:microsoft.com/office/officeart/2005/8/layout/lProcess3"/>
    <dgm:cxn modelId="{944EEE97-7D47-4D10-95AE-5CAC63E9A379}" type="presOf" srcId="{512E59D0-7FFC-4DA0-8C04-080136E22D5F}" destId="{07A0168A-CA14-4016-A8E3-CD7F90403E49}" srcOrd="0" destOrd="0" presId="urn:microsoft.com/office/officeart/2005/8/layout/lProcess3"/>
    <dgm:cxn modelId="{61DE9BA1-DCBD-4CCF-8FC0-FAA6C0D4F083}" srcId="{BF52D1B9-49C4-481C-881D-B81625BC563B}" destId="{BDFF20C9-12FA-414C-888F-3CB410A2DA09}" srcOrd="1" destOrd="0" parTransId="{144079D3-D990-4796-B855-43B26522A92D}" sibTransId="{88CEC4B0-014B-4EAF-B268-E0955787E912}"/>
    <dgm:cxn modelId="{B82635AD-C6F2-4838-966F-17CBD99E848C}" type="presOf" srcId="{1489F927-E95F-4928-B62F-5F62B0C20930}" destId="{9433F3A0-7D63-4520-89B7-6DCBA2E973B0}" srcOrd="0" destOrd="0" presId="urn:microsoft.com/office/officeart/2005/8/layout/lProcess3"/>
    <dgm:cxn modelId="{E7C59EAF-E1A3-42DF-8FC9-1950E6DEA5BB}" type="presOf" srcId="{4DC4BD72-D6C5-4EEE-89B0-50E332613CDF}" destId="{1848CDDA-2D81-4E7B-93E9-A894C76F0840}" srcOrd="0" destOrd="0" presId="urn:microsoft.com/office/officeart/2005/8/layout/lProcess3"/>
    <dgm:cxn modelId="{1209A3AF-5B3C-4385-A793-04FC6FF57DF3}" type="presOf" srcId="{BC3E51B8-C7D9-480C-A0B4-79F0475EF608}" destId="{D995844F-4581-47F5-BDDC-A2B3FE4A66EA}" srcOrd="0" destOrd="0" presId="urn:microsoft.com/office/officeart/2005/8/layout/lProcess3"/>
    <dgm:cxn modelId="{F81802B1-1BCD-43AE-92E8-605FF2BC9E02}" srcId="{4DC4BD72-D6C5-4EEE-89B0-50E332613CDF}" destId="{E5031940-BFD6-45C7-9DC2-75D509339E8F}" srcOrd="4" destOrd="0" parTransId="{D054CE54-B16A-4CD9-91B3-693DB06AAA01}" sibTransId="{446CB66B-643E-4C4B-9FD5-0F466BB39E93}"/>
    <dgm:cxn modelId="{EA5B04B6-D98D-40BB-AB26-A85D29BCB1F7}" type="presOf" srcId="{2AC12511-5203-4C44-9052-9BA71996284A}" destId="{704EE0B4-25FE-4B59-8134-6669E33BCEDB}" srcOrd="0" destOrd="0" presId="urn:microsoft.com/office/officeart/2005/8/layout/lProcess3"/>
    <dgm:cxn modelId="{B889BDC0-9A67-44B7-A1F6-09422D03EC43}" type="presOf" srcId="{15072EAF-846A-4BF6-8FEE-871E0ECFE234}" destId="{C8B72FA7-E8CB-4013-80A0-9D5E6A002848}" srcOrd="0" destOrd="0" presId="urn:microsoft.com/office/officeart/2005/8/layout/lProcess3"/>
    <dgm:cxn modelId="{941165CE-4EB1-4940-B220-9ED02E5BA409}" srcId="{4DC4BD72-D6C5-4EEE-89B0-50E332613CDF}" destId="{BCD5C5C0-A5EE-4628-840B-4C822544B079}" srcOrd="2" destOrd="0" parTransId="{EC48A763-5DBD-4E1F-9AE3-D9E728E57D48}" sibTransId="{D0240443-3DAE-4925-9BFC-26D12DC28E19}"/>
    <dgm:cxn modelId="{1A2281D1-7AF0-4FC0-8320-890E0D8DFAD8}" srcId="{4DC4BD72-D6C5-4EEE-89B0-50E332613CDF}" destId="{2AC12511-5203-4C44-9052-9BA71996284A}" srcOrd="1" destOrd="0" parTransId="{9DE3C900-15B6-48FB-833F-D74CA73343F9}" sibTransId="{F5CC23AC-EAB2-4AEA-8858-5C85E690363D}"/>
    <dgm:cxn modelId="{5FF629D3-CB2F-48EF-956D-522FDB555FE7}" srcId="{BCD5C5C0-A5EE-4628-840B-4C822544B079}" destId="{DA331EB6-FD87-4276-905E-2F1A7F92E032}" srcOrd="0" destOrd="0" parTransId="{23038E1B-3788-498F-99DB-E9D26AA3FD1F}" sibTransId="{22C4775E-C953-41A7-92AC-A58E4558CA78}"/>
    <dgm:cxn modelId="{9E0987E1-CA2F-406F-BC10-41D1B62A0164}" srcId="{4DC4BD72-D6C5-4EEE-89B0-50E332613CDF}" destId="{2D1F89D6-D46C-4489-A264-13628B1C611D}" srcOrd="0" destOrd="0" parTransId="{BCCD4AC7-F09B-4D5A-A696-3DA6FAFB8D8F}" sibTransId="{F1A06AAD-2604-45AE-892E-EEEA0C224D6D}"/>
    <dgm:cxn modelId="{DDD080E3-FDCF-47C3-902D-7121D1DBFD8C}" type="presOf" srcId="{2D1F89D6-D46C-4489-A264-13628B1C611D}" destId="{B504D2F0-1CEE-4CBA-B954-216E599D52CD}" srcOrd="0" destOrd="0" presId="urn:microsoft.com/office/officeart/2005/8/layout/lProcess3"/>
    <dgm:cxn modelId="{FA8A89E5-5842-4D86-9092-C9A99EBE66EC}" srcId="{E5031940-BFD6-45C7-9DC2-75D509339E8F}" destId="{C1586E35-7A8B-4FE0-939B-4F3C5FC1FDE9}" srcOrd="0" destOrd="0" parTransId="{F3825DF6-8306-41EA-9183-33A599A7CFD0}" sibTransId="{6C185A75-7A8E-46B7-89FD-46F09522A02B}"/>
    <dgm:cxn modelId="{C3DDCEF2-A4CF-42F5-B68C-A9FCDFCFF8C2}" srcId="{512E59D0-7FFC-4DA0-8C04-080136E22D5F}" destId="{F4B3CAF8-17D9-4974-8356-A4FFBF45BE3C}" srcOrd="1" destOrd="0" parTransId="{4915D2D8-7FED-46EA-BF73-B481931167F9}" sibTransId="{515FAE70-9A62-4C47-A37D-005F7C77E538}"/>
    <dgm:cxn modelId="{D014C6F5-5711-4D2E-9512-F740CA8FE2F4}" type="presOf" srcId="{C1586E35-7A8B-4FE0-939B-4F3C5FC1FDE9}" destId="{A4FBB3A0-6784-4BC7-B94C-B07231FE45A1}" srcOrd="0" destOrd="0" presId="urn:microsoft.com/office/officeart/2005/8/layout/lProcess3"/>
    <dgm:cxn modelId="{564E56F8-D605-4E67-B24B-4E5784BAD267}" srcId="{4DC4BD72-D6C5-4EEE-89B0-50E332613CDF}" destId="{BF52D1B9-49C4-481C-881D-B81625BC563B}" srcOrd="5" destOrd="0" parTransId="{1ABD4014-DDB7-4C73-AD41-988460C052C4}" sibTransId="{2C0994C2-99B2-40E1-8C8A-B05B93F46DE3}"/>
    <dgm:cxn modelId="{B5E350FA-EF2D-43F5-98CC-236834CA3DC7}" srcId="{2AC12511-5203-4C44-9052-9BA71996284A}" destId="{0F045538-AA0A-425B-B647-160638D8E754}" srcOrd="0" destOrd="0" parTransId="{A6A1CA50-74CD-4FC4-81BA-A929775788CE}" sibTransId="{7799A5BA-4A51-4697-933E-985B2ED5E7D2}"/>
    <dgm:cxn modelId="{4CEF7BFD-03B4-46CD-A91A-94FB8E055EED}" type="presOf" srcId="{BCD5C5C0-A5EE-4628-840B-4C822544B079}" destId="{39634240-70F3-43A5-AB93-9A22F11A441F}" srcOrd="0" destOrd="0" presId="urn:microsoft.com/office/officeart/2005/8/layout/lProcess3"/>
    <dgm:cxn modelId="{4797D2FF-CAF2-46AA-8F37-1FF924A6F788}" srcId="{BF52D1B9-49C4-481C-881D-B81625BC563B}" destId="{0999E507-5679-46FF-9A16-45BC58759ECD}" srcOrd="0" destOrd="0" parTransId="{71C41964-AD50-44BB-8C28-3190BD9D2352}" sibTransId="{D91289C5-435B-4CD4-B06A-60950D88C0E6}"/>
    <dgm:cxn modelId="{7C6B0B7B-E757-472B-891F-C4E158F71A61}" type="presParOf" srcId="{1848CDDA-2D81-4E7B-93E9-A894C76F0840}" destId="{BAF1F578-BFD9-46A3-AD18-343844750654}" srcOrd="0" destOrd="0" presId="urn:microsoft.com/office/officeart/2005/8/layout/lProcess3"/>
    <dgm:cxn modelId="{D15598D6-11FA-47C1-B354-0AEC60A6E92D}" type="presParOf" srcId="{BAF1F578-BFD9-46A3-AD18-343844750654}" destId="{B504D2F0-1CEE-4CBA-B954-216E599D52CD}" srcOrd="0" destOrd="0" presId="urn:microsoft.com/office/officeart/2005/8/layout/lProcess3"/>
    <dgm:cxn modelId="{7A49AE9F-8CA7-4B0C-AE33-2108A1DA7493}" type="presParOf" srcId="{BAF1F578-BFD9-46A3-AD18-343844750654}" destId="{D91531AE-F93A-4FFD-970F-802A667804D8}" srcOrd="1" destOrd="0" presId="urn:microsoft.com/office/officeart/2005/8/layout/lProcess3"/>
    <dgm:cxn modelId="{2D2641A9-98F4-42A9-983C-4B7F71B5FCDB}" type="presParOf" srcId="{BAF1F578-BFD9-46A3-AD18-343844750654}" destId="{C8B72FA7-E8CB-4013-80A0-9D5E6A002848}" srcOrd="2" destOrd="0" presId="urn:microsoft.com/office/officeart/2005/8/layout/lProcess3"/>
    <dgm:cxn modelId="{68E9D404-FB70-4C09-91F2-136DC4C2DE1B}" type="presParOf" srcId="{BAF1F578-BFD9-46A3-AD18-343844750654}" destId="{CE20772D-8C04-4337-8834-D8ED7FB5D8FB}" srcOrd="3" destOrd="0" presId="urn:microsoft.com/office/officeart/2005/8/layout/lProcess3"/>
    <dgm:cxn modelId="{0E575AF4-D092-438E-A305-42F5B7D44EBB}" type="presParOf" srcId="{BAF1F578-BFD9-46A3-AD18-343844750654}" destId="{B78DAFC8-513C-47D1-A7C6-CC415AE74AC5}" srcOrd="4" destOrd="0" presId="urn:microsoft.com/office/officeart/2005/8/layout/lProcess3"/>
    <dgm:cxn modelId="{3287AABC-E71D-488C-9999-06A9A89FFC5D}" type="presParOf" srcId="{1848CDDA-2D81-4E7B-93E9-A894C76F0840}" destId="{5EA98F13-B8A4-4691-8E01-77B71BA0EE64}" srcOrd="1" destOrd="0" presId="urn:microsoft.com/office/officeart/2005/8/layout/lProcess3"/>
    <dgm:cxn modelId="{B51046AD-1771-4B7C-B1C7-A8EEC94AC4C2}" type="presParOf" srcId="{1848CDDA-2D81-4E7B-93E9-A894C76F0840}" destId="{2BAEF496-F44B-4161-85CC-70130C5832DA}" srcOrd="2" destOrd="0" presId="urn:microsoft.com/office/officeart/2005/8/layout/lProcess3"/>
    <dgm:cxn modelId="{DB2B0554-817E-4FB4-BF42-35F0636E0CFC}" type="presParOf" srcId="{2BAEF496-F44B-4161-85CC-70130C5832DA}" destId="{704EE0B4-25FE-4B59-8134-6669E33BCEDB}" srcOrd="0" destOrd="0" presId="urn:microsoft.com/office/officeart/2005/8/layout/lProcess3"/>
    <dgm:cxn modelId="{B9E24459-324E-4C0C-9565-2CD597F85508}" type="presParOf" srcId="{2BAEF496-F44B-4161-85CC-70130C5832DA}" destId="{1774F6A7-437F-4C44-BE7D-008A19E0AD65}" srcOrd="1" destOrd="0" presId="urn:microsoft.com/office/officeart/2005/8/layout/lProcess3"/>
    <dgm:cxn modelId="{74F27613-64C5-4D61-9515-DA3DD794C31F}" type="presParOf" srcId="{2BAEF496-F44B-4161-85CC-70130C5832DA}" destId="{066E6ED1-42F4-48B2-B7DC-C25A0AEF98CB}" srcOrd="2" destOrd="0" presId="urn:microsoft.com/office/officeart/2005/8/layout/lProcess3"/>
    <dgm:cxn modelId="{70DE6D59-8433-4C29-98DB-BAE7396DAC37}" type="presParOf" srcId="{2BAEF496-F44B-4161-85CC-70130C5832DA}" destId="{F7BB77E1-86F7-440E-95C6-32310CD06CA1}" srcOrd="3" destOrd="0" presId="urn:microsoft.com/office/officeart/2005/8/layout/lProcess3"/>
    <dgm:cxn modelId="{A6A85B88-3FBD-4E06-8033-069E8B177EAB}" type="presParOf" srcId="{2BAEF496-F44B-4161-85CC-70130C5832DA}" destId="{D995844F-4581-47F5-BDDC-A2B3FE4A66EA}" srcOrd="4" destOrd="0" presId="urn:microsoft.com/office/officeart/2005/8/layout/lProcess3"/>
    <dgm:cxn modelId="{8C4848B8-9B1A-4E88-89C8-8A385E00FBD9}" type="presParOf" srcId="{1848CDDA-2D81-4E7B-93E9-A894C76F0840}" destId="{7445B237-110D-40D0-8AEE-38C86554CF6D}" srcOrd="3" destOrd="0" presId="urn:microsoft.com/office/officeart/2005/8/layout/lProcess3"/>
    <dgm:cxn modelId="{5EDE276A-C1B5-4D4E-AB7E-3EE4BBFA2AEE}" type="presParOf" srcId="{1848CDDA-2D81-4E7B-93E9-A894C76F0840}" destId="{3E9C79DF-70A6-40E7-90A7-C09BDBC65652}" srcOrd="4" destOrd="0" presId="urn:microsoft.com/office/officeart/2005/8/layout/lProcess3"/>
    <dgm:cxn modelId="{ED1805F7-C987-4E8A-A385-39AC4C0845B2}" type="presParOf" srcId="{3E9C79DF-70A6-40E7-90A7-C09BDBC65652}" destId="{39634240-70F3-43A5-AB93-9A22F11A441F}" srcOrd="0" destOrd="0" presId="urn:microsoft.com/office/officeart/2005/8/layout/lProcess3"/>
    <dgm:cxn modelId="{10F8BC7F-5119-4720-A45A-192545D1D84F}" type="presParOf" srcId="{3E9C79DF-70A6-40E7-90A7-C09BDBC65652}" destId="{CFF69733-10BB-4E4F-95F4-07ADEC3649BD}" srcOrd="1" destOrd="0" presId="urn:microsoft.com/office/officeart/2005/8/layout/lProcess3"/>
    <dgm:cxn modelId="{9CD19C64-D079-4D73-966E-B7D0E3BFFA68}" type="presParOf" srcId="{3E9C79DF-70A6-40E7-90A7-C09BDBC65652}" destId="{F425AAD7-6B8F-44ED-B5C5-00E99873757B}" srcOrd="2" destOrd="0" presId="urn:microsoft.com/office/officeart/2005/8/layout/lProcess3"/>
    <dgm:cxn modelId="{2999484E-B618-4195-9E86-830B0493753F}" type="presParOf" srcId="{3E9C79DF-70A6-40E7-90A7-C09BDBC65652}" destId="{98A8523D-6205-49FB-A9E7-B09FB59CE893}" srcOrd="3" destOrd="0" presId="urn:microsoft.com/office/officeart/2005/8/layout/lProcess3"/>
    <dgm:cxn modelId="{9F5C5F3F-3AB1-47CA-9A08-87DF90EB2D1E}" type="presParOf" srcId="{3E9C79DF-70A6-40E7-90A7-C09BDBC65652}" destId="{2AEDB926-1F29-4C80-9442-6C1BCA83B336}" srcOrd="4" destOrd="0" presId="urn:microsoft.com/office/officeart/2005/8/layout/lProcess3"/>
    <dgm:cxn modelId="{0BB259E3-0E81-4995-B39C-107C09A2189B}" type="presParOf" srcId="{1848CDDA-2D81-4E7B-93E9-A894C76F0840}" destId="{39D57D96-09D2-4277-B213-98CE793061F1}" srcOrd="5" destOrd="0" presId="urn:microsoft.com/office/officeart/2005/8/layout/lProcess3"/>
    <dgm:cxn modelId="{FB5D6AD0-C642-4A9A-A84F-D7FD806E4685}" type="presParOf" srcId="{1848CDDA-2D81-4E7B-93E9-A894C76F0840}" destId="{55FC9472-6363-4573-B100-0CC9A6F66039}" srcOrd="6" destOrd="0" presId="urn:microsoft.com/office/officeart/2005/8/layout/lProcess3"/>
    <dgm:cxn modelId="{B826BF93-8623-42E5-801B-FEC5CD0BCFDA}" type="presParOf" srcId="{55FC9472-6363-4573-B100-0CC9A6F66039}" destId="{07A0168A-CA14-4016-A8E3-CD7F90403E49}" srcOrd="0" destOrd="0" presId="urn:microsoft.com/office/officeart/2005/8/layout/lProcess3"/>
    <dgm:cxn modelId="{4AE603A9-6CC5-4D6A-9B6E-6057F6971E7A}" type="presParOf" srcId="{55FC9472-6363-4573-B100-0CC9A6F66039}" destId="{C474C3C1-6F69-494D-9904-E61B11403792}" srcOrd="1" destOrd="0" presId="urn:microsoft.com/office/officeart/2005/8/layout/lProcess3"/>
    <dgm:cxn modelId="{D6CC98D7-770C-4FD7-BE27-371CDF7CD619}" type="presParOf" srcId="{55FC9472-6363-4573-B100-0CC9A6F66039}" destId="{9433F3A0-7D63-4520-89B7-6DCBA2E973B0}" srcOrd="2" destOrd="0" presId="urn:microsoft.com/office/officeart/2005/8/layout/lProcess3"/>
    <dgm:cxn modelId="{94F98BAE-C66B-460E-919A-31F853893851}" type="presParOf" srcId="{55FC9472-6363-4573-B100-0CC9A6F66039}" destId="{0CB0C9F0-B8D6-478C-A088-0B1DBCD1FCF7}" srcOrd="3" destOrd="0" presId="urn:microsoft.com/office/officeart/2005/8/layout/lProcess3"/>
    <dgm:cxn modelId="{67303EF7-C675-4D79-BC2B-A992E2D07136}" type="presParOf" srcId="{55FC9472-6363-4573-B100-0CC9A6F66039}" destId="{EAD4DC71-380D-4B87-8680-105A395D156D}" srcOrd="4" destOrd="0" presId="urn:microsoft.com/office/officeart/2005/8/layout/lProcess3"/>
    <dgm:cxn modelId="{E3826500-7FD5-4565-9924-8EC7AAE37872}" type="presParOf" srcId="{1848CDDA-2D81-4E7B-93E9-A894C76F0840}" destId="{1783354F-A3A3-4CED-A3DE-58287579FC3B}" srcOrd="7" destOrd="0" presId="urn:microsoft.com/office/officeart/2005/8/layout/lProcess3"/>
    <dgm:cxn modelId="{2E66513B-7449-4A4F-AD56-C3E7C9B352E5}" type="presParOf" srcId="{1848CDDA-2D81-4E7B-93E9-A894C76F0840}" destId="{F1520876-9C32-45CF-9928-1C34603E365C}" srcOrd="8" destOrd="0" presId="urn:microsoft.com/office/officeart/2005/8/layout/lProcess3"/>
    <dgm:cxn modelId="{9140131D-2BA8-4811-AF34-4F6F4497C4D3}" type="presParOf" srcId="{F1520876-9C32-45CF-9928-1C34603E365C}" destId="{7F396D00-BF1E-41BB-BEAA-5FB3E6555BCB}" srcOrd="0" destOrd="0" presId="urn:microsoft.com/office/officeart/2005/8/layout/lProcess3"/>
    <dgm:cxn modelId="{6152053E-17AD-428B-99B0-B68DFF36A0DC}" type="presParOf" srcId="{F1520876-9C32-45CF-9928-1C34603E365C}" destId="{86BDD7FF-16CD-4359-8DB8-64FD459F5CBF}" srcOrd="1" destOrd="0" presId="urn:microsoft.com/office/officeart/2005/8/layout/lProcess3"/>
    <dgm:cxn modelId="{F61E7FD2-153E-40E7-84E0-3756CDB6A375}" type="presParOf" srcId="{F1520876-9C32-45CF-9928-1C34603E365C}" destId="{A4FBB3A0-6784-4BC7-B94C-B07231FE45A1}" srcOrd="2" destOrd="0" presId="urn:microsoft.com/office/officeart/2005/8/layout/lProcess3"/>
    <dgm:cxn modelId="{58468DD0-E41D-44D5-85A2-F7A750A035A4}" type="presParOf" srcId="{F1520876-9C32-45CF-9928-1C34603E365C}" destId="{0986CDAA-CFDD-4C16-B875-55F8C9A7C755}" srcOrd="3" destOrd="0" presId="urn:microsoft.com/office/officeart/2005/8/layout/lProcess3"/>
    <dgm:cxn modelId="{852213C4-AA2F-42FC-9DE6-7F9D1C813760}" type="presParOf" srcId="{F1520876-9C32-45CF-9928-1C34603E365C}" destId="{55DCF0FC-3EC7-4627-A9E4-CDD56FDF0A68}" srcOrd="4" destOrd="0" presId="urn:microsoft.com/office/officeart/2005/8/layout/lProcess3"/>
    <dgm:cxn modelId="{88FF22D9-79AA-454D-8333-68EEB4BC8DBB}" type="presParOf" srcId="{1848CDDA-2D81-4E7B-93E9-A894C76F0840}" destId="{17DF335A-5337-4BED-85D0-445BA137EF77}" srcOrd="9" destOrd="0" presId="urn:microsoft.com/office/officeart/2005/8/layout/lProcess3"/>
    <dgm:cxn modelId="{67146653-26F0-4910-863A-B5A3F7135ADA}" type="presParOf" srcId="{1848CDDA-2D81-4E7B-93E9-A894C76F0840}" destId="{FC08CFAC-5E16-49A0-8FD9-8DB8CB8A5AB1}" srcOrd="10" destOrd="0" presId="urn:microsoft.com/office/officeart/2005/8/layout/lProcess3"/>
    <dgm:cxn modelId="{A4A17FF4-8F3D-481C-B31F-CAD5E4F6F193}" type="presParOf" srcId="{FC08CFAC-5E16-49A0-8FD9-8DB8CB8A5AB1}" destId="{865356DF-A827-4835-99B4-0D4D5469A65C}" srcOrd="0" destOrd="0" presId="urn:microsoft.com/office/officeart/2005/8/layout/lProcess3"/>
    <dgm:cxn modelId="{AB295A3C-0C25-42C9-BA9F-584A64B218EB}" type="presParOf" srcId="{FC08CFAC-5E16-49A0-8FD9-8DB8CB8A5AB1}" destId="{FD63C96F-BDF5-424D-9B14-05259A545EAF}" srcOrd="1" destOrd="0" presId="urn:microsoft.com/office/officeart/2005/8/layout/lProcess3"/>
    <dgm:cxn modelId="{9E1719C7-FAB8-48BE-84F6-CE3865C167FA}" type="presParOf" srcId="{FC08CFAC-5E16-49A0-8FD9-8DB8CB8A5AB1}" destId="{5019C4F0-F75B-44B2-A743-C4AF556FBE5F}" srcOrd="2" destOrd="0" presId="urn:microsoft.com/office/officeart/2005/8/layout/lProcess3"/>
    <dgm:cxn modelId="{7F57AEC4-4F99-4111-8F66-D391FB435E6A}" type="presParOf" srcId="{FC08CFAC-5E16-49A0-8FD9-8DB8CB8A5AB1}" destId="{F6DD98EC-A305-46E4-A1B0-A52FA73D2689}" srcOrd="3" destOrd="0" presId="urn:microsoft.com/office/officeart/2005/8/layout/lProcess3"/>
    <dgm:cxn modelId="{715187BA-CD55-43BD-B194-CFEBB418D8EC}" type="presParOf" srcId="{FC08CFAC-5E16-49A0-8FD9-8DB8CB8A5AB1}" destId="{61F0C66F-F50F-4433-994E-17CE4823D1AD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4D2F0-1CEE-4CBA-B954-216E599D52CD}">
      <dsp:nvSpPr>
        <dsp:cNvPr id="0" name=""/>
        <dsp:cNvSpPr/>
      </dsp:nvSpPr>
      <dsp:spPr>
        <a:xfrm>
          <a:off x="38099" y="3814"/>
          <a:ext cx="1614271" cy="645708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/>
            <a:t>ဗျာ. ၁၀:၁</a:t>
          </a:r>
          <a:endParaRPr lang="es-ES" sz="2000" kern="1200" dirty="0"/>
        </a:p>
      </dsp:txBody>
      <dsp:txXfrm>
        <a:off x="38099" y="3814"/>
        <a:ext cx="1452844" cy="645708"/>
      </dsp:txXfrm>
    </dsp:sp>
    <dsp:sp modelId="{C8B72FA7-E8CB-4013-80A0-9D5E6A002848}">
      <dsp:nvSpPr>
        <dsp:cNvPr id="0" name=""/>
        <dsp:cNvSpPr/>
      </dsp:nvSpPr>
      <dsp:spPr>
        <a:xfrm>
          <a:off x="1442515" y="58699"/>
          <a:ext cx="4256071" cy="535938"/>
        </a:xfrm>
        <a:prstGeom prst="chevron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0" i="0" kern="1200" dirty="0"/>
            <a:t>အားကြီးသောကောင်းကင်တမန်</a:t>
          </a:r>
          <a:endParaRPr lang="es-ES" sz="1800" kern="1200" dirty="0"/>
        </a:p>
      </dsp:txBody>
      <dsp:txXfrm>
        <a:off x="1710484" y="58699"/>
        <a:ext cx="3720133" cy="535938"/>
      </dsp:txXfrm>
    </dsp:sp>
    <dsp:sp modelId="{B78DAFC8-513C-47D1-A7C6-CC415AE74AC5}">
      <dsp:nvSpPr>
        <dsp:cNvPr id="0" name=""/>
        <dsp:cNvSpPr/>
      </dsp:nvSpPr>
      <dsp:spPr>
        <a:xfrm>
          <a:off x="5511009" y="58699"/>
          <a:ext cx="6195216" cy="535938"/>
        </a:xfrm>
        <a:prstGeom prst="chevron">
          <a:avLst/>
        </a:prstGeom>
        <a:solidFill>
          <a:srgbClr val="A8C8E0"/>
        </a:solidFill>
        <a:ln w="12700" cap="flat" cmpd="sng" algn="ctr">
          <a:solidFill>
            <a:srgbClr val="0099CC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i="0" kern="1200" dirty="0"/>
            <a:t>ခရစ်တော်ကိုယ်တော်တိုင်</a:t>
          </a:r>
          <a:endParaRPr lang="en" sz="20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5778978" y="58699"/>
        <a:ext cx="5659278" cy="535938"/>
      </dsp:txXfrm>
    </dsp:sp>
    <dsp:sp modelId="{704EE0B4-25FE-4B59-8134-6669E33BCEDB}">
      <dsp:nvSpPr>
        <dsp:cNvPr id="0" name=""/>
        <dsp:cNvSpPr/>
      </dsp:nvSpPr>
      <dsp:spPr>
        <a:xfrm>
          <a:off x="38099" y="739921"/>
          <a:ext cx="1614271" cy="645708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/>
            <a:t>ဗျာ. ၁၀:၂</a:t>
          </a:r>
          <a:endParaRPr lang="es-ES" sz="2000" kern="1200" dirty="0"/>
        </a:p>
      </dsp:txBody>
      <dsp:txXfrm>
        <a:off x="38099" y="739921"/>
        <a:ext cx="1452844" cy="645708"/>
      </dsp:txXfrm>
    </dsp:sp>
    <dsp:sp modelId="{066E6ED1-42F4-48B2-B7DC-C25A0AEF98CB}">
      <dsp:nvSpPr>
        <dsp:cNvPr id="0" name=""/>
        <dsp:cNvSpPr/>
      </dsp:nvSpPr>
      <dsp:spPr>
        <a:xfrm>
          <a:off x="1442515" y="794806"/>
          <a:ext cx="4256071" cy="535938"/>
        </a:xfrm>
        <a:prstGeom prst="chevron">
          <a:avLst/>
        </a:prstGeom>
        <a:solidFill>
          <a:srgbClr val="CC0000">
            <a:tint val="40000"/>
            <a:hueOff val="0"/>
            <a:satOff val="0"/>
            <a:lumOff val="0"/>
          </a:srgbClr>
        </a:solidFill>
        <a:ln w="12700" cap="flat" cmpd="sng" algn="ctr">
          <a:solidFill>
            <a:srgbClr val="CC0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0" i="0" kern="1200" dirty="0"/>
        </a:p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0" i="0" kern="1200" dirty="0"/>
            <a:t>"ကုန်းမြေနှင့်ပင်လယ်ပြင်တို့တွင် ဟောပြောဖို့ ဗျာဒိတ်တရားကို ယူဆောင်လာပါ။"</a:t>
          </a:r>
          <a:endParaRPr lang="en" sz="1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1710484" y="794806"/>
        <a:ext cx="3720133" cy="535938"/>
      </dsp:txXfrm>
    </dsp:sp>
    <dsp:sp modelId="{D995844F-4581-47F5-BDDC-A2B3FE4A66EA}">
      <dsp:nvSpPr>
        <dsp:cNvPr id="0" name=""/>
        <dsp:cNvSpPr/>
      </dsp:nvSpPr>
      <dsp:spPr>
        <a:xfrm>
          <a:off x="5511009" y="794806"/>
          <a:ext cx="6195216" cy="535938"/>
        </a:xfrm>
        <a:prstGeom prst="chevron">
          <a:avLst/>
        </a:prstGeom>
        <a:solidFill>
          <a:srgbClr val="E0AAAA"/>
        </a:solidFill>
        <a:ln w="12700" cap="flat" cmpd="sng" algn="ctr">
          <a:solidFill>
            <a:srgbClr val="CC0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i="0" kern="1200" dirty="0"/>
            <a:t>ဒံယေလကျမ်း၏ အဓိက သတင်းစကား</a:t>
          </a:r>
          <a:endParaRPr lang="en" sz="20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5778978" y="794806"/>
        <a:ext cx="5659278" cy="535938"/>
      </dsp:txXfrm>
    </dsp:sp>
    <dsp:sp modelId="{39634240-70F3-43A5-AB93-9A22F11A441F}">
      <dsp:nvSpPr>
        <dsp:cNvPr id="0" name=""/>
        <dsp:cNvSpPr/>
      </dsp:nvSpPr>
      <dsp:spPr>
        <a:xfrm>
          <a:off x="38099" y="1476029"/>
          <a:ext cx="1614271" cy="645708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/>
            <a:t>ဗျာ. ၁၀:၃-၄</a:t>
          </a:r>
          <a:endParaRPr lang="es-ES" sz="2000" kern="1200" dirty="0"/>
        </a:p>
      </dsp:txBody>
      <dsp:txXfrm>
        <a:off x="38099" y="1476029"/>
        <a:ext cx="1452844" cy="645708"/>
      </dsp:txXfrm>
    </dsp:sp>
    <dsp:sp modelId="{F425AAD7-6B8F-44ED-B5C5-00E99873757B}">
      <dsp:nvSpPr>
        <dsp:cNvPr id="0" name=""/>
        <dsp:cNvSpPr/>
      </dsp:nvSpPr>
      <dsp:spPr>
        <a:xfrm>
          <a:off x="1442515" y="1530914"/>
          <a:ext cx="4256071" cy="535938"/>
        </a:xfrm>
        <a:prstGeom prst="chevron">
          <a:avLst/>
        </a:prstGeom>
        <a:solidFill>
          <a:srgbClr val="FFFF66">
            <a:tint val="40000"/>
            <a:hueOff val="0"/>
            <a:satOff val="0"/>
            <a:lumOff val="0"/>
          </a:srgbClr>
        </a:solidFill>
        <a:ln w="12700" cap="flat" cmpd="sng" algn="ctr">
          <a:solidFill>
            <a:srgbClr val="FFFF6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0" i="0" kern="1200" dirty="0"/>
        </a:p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0" i="0" kern="1200" dirty="0"/>
            <a:t>ဤအနက်အဓိပ္ပာယ်ကို'တံဆိပ်ခတ်၍ ပိတ်ထားသည်</a:t>
          </a:r>
          <a:endParaRPr lang="en" sz="1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1710484" y="1530914"/>
        <a:ext cx="3720133" cy="535938"/>
      </dsp:txXfrm>
    </dsp:sp>
    <dsp:sp modelId="{2AEDB926-1F29-4C80-9442-6C1BCA83B336}">
      <dsp:nvSpPr>
        <dsp:cNvPr id="0" name=""/>
        <dsp:cNvSpPr/>
      </dsp:nvSpPr>
      <dsp:spPr>
        <a:xfrm>
          <a:off x="5511009" y="1530914"/>
          <a:ext cx="6195216" cy="535938"/>
        </a:xfrm>
        <a:prstGeom prst="chevron">
          <a:avLst/>
        </a:prstGeom>
        <a:solidFill>
          <a:srgbClr val="FFFFAF"/>
        </a:solidFill>
        <a:ln w="12700" cap="flat" cmpd="sng" algn="ctr">
          <a:solidFill>
            <a:srgbClr val="FFFF6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0" i="0" kern="1200" dirty="0"/>
            <a:t>ဒံယေလပရောဖက်ပြုချက်ကို နားလည်ဖို့ အချိန်မရောက်သေးပါ"</a:t>
          </a:r>
          <a:endParaRPr lang="es-ES" sz="1600" kern="1200" dirty="0"/>
        </a:p>
      </dsp:txBody>
      <dsp:txXfrm>
        <a:off x="5778978" y="1530914"/>
        <a:ext cx="5659278" cy="535938"/>
      </dsp:txXfrm>
    </dsp:sp>
    <dsp:sp modelId="{07A0168A-CA14-4016-A8E3-CD7F90403E49}">
      <dsp:nvSpPr>
        <dsp:cNvPr id="0" name=""/>
        <dsp:cNvSpPr/>
      </dsp:nvSpPr>
      <dsp:spPr>
        <a:xfrm>
          <a:off x="38099" y="2212137"/>
          <a:ext cx="1614271" cy="645708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/>
            <a:t>ဗျာ. ၁၀:၅-၇</a:t>
          </a:r>
          <a:endParaRPr lang="es-ES" sz="2000" kern="1200" dirty="0"/>
        </a:p>
      </dsp:txBody>
      <dsp:txXfrm>
        <a:off x="38099" y="2212137"/>
        <a:ext cx="1452844" cy="645708"/>
      </dsp:txXfrm>
    </dsp:sp>
    <dsp:sp modelId="{9433F3A0-7D63-4520-89B7-6DCBA2E973B0}">
      <dsp:nvSpPr>
        <dsp:cNvPr id="0" name=""/>
        <dsp:cNvSpPr/>
      </dsp:nvSpPr>
      <dsp:spPr>
        <a:xfrm>
          <a:off x="1442515" y="2267022"/>
          <a:ext cx="4256071" cy="535938"/>
        </a:xfrm>
        <a:prstGeom prst="chevron">
          <a:avLst/>
        </a:prstGeom>
        <a:solidFill>
          <a:srgbClr val="339933">
            <a:tint val="40000"/>
            <a:hueOff val="0"/>
            <a:satOff val="0"/>
            <a:lumOff val="0"/>
          </a:srgbClr>
        </a:solidFill>
        <a:ln w="12700" cap="flat" cmpd="sng" algn="ctr">
          <a:solidFill>
            <a:srgbClr val="339933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0" i="0" kern="1200" dirty="0"/>
        </a:p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0" i="0" kern="1200" dirty="0"/>
            <a:t>ဒံယေလ ၁၂:၇ ကဲ့သို့သောကျိန်ဆိုခြင်းတစ်ခုကို ကြားခံထားသည်</a:t>
          </a:r>
          <a:endParaRPr lang="en" sz="1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1710484" y="2267022"/>
        <a:ext cx="3720133" cy="535938"/>
      </dsp:txXfrm>
    </dsp:sp>
    <dsp:sp modelId="{EAD4DC71-380D-4B87-8680-105A395D156D}">
      <dsp:nvSpPr>
        <dsp:cNvPr id="0" name=""/>
        <dsp:cNvSpPr/>
      </dsp:nvSpPr>
      <dsp:spPr>
        <a:xfrm>
          <a:off x="5511009" y="2267022"/>
          <a:ext cx="6195216" cy="535938"/>
        </a:xfrm>
        <a:prstGeom prst="chevron">
          <a:avLst/>
        </a:prstGeom>
        <a:solidFill>
          <a:srgbClr val="B8D0B8"/>
        </a:solidFill>
        <a:ln w="12700" cap="flat" cmpd="sng" algn="ctr">
          <a:solidFill>
            <a:srgbClr val="339933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i="0" kern="1200" dirty="0"/>
            <a:t>ဤသတင်းစကားသည် နောက်ဆုံးကာလအတွက် ဖြစ်သည်</a:t>
          </a:r>
          <a:endParaRPr lang="en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5778978" y="2267022"/>
        <a:ext cx="5659278" cy="535938"/>
      </dsp:txXfrm>
    </dsp:sp>
    <dsp:sp modelId="{7F396D00-BF1E-41BB-BEAA-5FB3E6555BCB}">
      <dsp:nvSpPr>
        <dsp:cNvPr id="0" name=""/>
        <dsp:cNvSpPr/>
      </dsp:nvSpPr>
      <dsp:spPr>
        <a:xfrm>
          <a:off x="38099" y="2948244"/>
          <a:ext cx="1614271" cy="645708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ဗျာ. ၁၀:၈-၁၀</a:t>
          </a:r>
          <a:endParaRPr lang="es-ES" sz="1800" kern="1200" dirty="0"/>
        </a:p>
      </dsp:txBody>
      <dsp:txXfrm>
        <a:off x="38099" y="2948244"/>
        <a:ext cx="1452844" cy="645708"/>
      </dsp:txXfrm>
    </dsp:sp>
    <dsp:sp modelId="{A4FBB3A0-6784-4BC7-B94C-B07231FE45A1}">
      <dsp:nvSpPr>
        <dsp:cNvPr id="0" name=""/>
        <dsp:cNvSpPr/>
      </dsp:nvSpPr>
      <dsp:spPr>
        <a:xfrm>
          <a:off x="1442515" y="3003129"/>
          <a:ext cx="4256071" cy="535938"/>
        </a:xfrm>
        <a:prstGeom prst="chevron">
          <a:avLst/>
        </a:prstGeom>
        <a:solidFill>
          <a:srgbClr val="CC9900">
            <a:tint val="40000"/>
            <a:hueOff val="0"/>
            <a:satOff val="0"/>
            <a:lumOff val="0"/>
          </a:srgbClr>
        </a:solidFill>
        <a:ln w="12700" cap="flat" cmpd="sng" algn="ctr">
          <a:solidFill>
            <a:srgbClr val="CC99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6223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400" b="0" i="0" kern="1200" dirty="0"/>
            <a:t>ဤသတင်းစကားသည်ချိုမြိန်သော်လည်း၊နောက်ဆုံး၌ခါးသက်သောအကျိုးဆက်များဖြစ်ထွန်း</a:t>
          </a:r>
          <a:r>
            <a:rPr lang="en-US" sz="1400" b="0" i="0" kern="1200" dirty="0"/>
            <a:t> </a:t>
          </a:r>
          <a:r>
            <a:rPr lang="my-MM" sz="1400" b="0" i="0" kern="1200" dirty="0"/>
            <a:t>လိမ့်မည်</a:t>
          </a:r>
          <a:endParaRPr lang="es-ES" sz="1400" kern="1200" dirty="0"/>
        </a:p>
      </dsp:txBody>
      <dsp:txXfrm>
        <a:off x="1710484" y="3003129"/>
        <a:ext cx="3720133" cy="535938"/>
      </dsp:txXfrm>
    </dsp:sp>
    <dsp:sp modelId="{55DCF0FC-3EC7-4627-A9E4-CDD56FDF0A68}">
      <dsp:nvSpPr>
        <dsp:cNvPr id="0" name=""/>
        <dsp:cNvSpPr/>
      </dsp:nvSpPr>
      <dsp:spPr>
        <a:xfrm>
          <a:off x="5511009" y="3003129"/>
          <a:ext cx="6195216" cy="535938"/>
        </a:xfrm>
        <a:prstGeom prst="chevron">
          <a:avLst/>
        </a:prstGeom>
        <a:solidFill>
          <a:srgbClr val="E0C9AA"/>
        </a:solidFill>
        <a:ln w="12700" cap="flat" cmpd="sng" algn="ctr">
          <a:solidFill>
            <a:srgbClr val="CC99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i="0" kern="1200" dirty="0"/>
            <a:t>ဒုတိယအကြိမ်ကြွလာခြင်းနှင့်ပတ်သက်၍ဟောကြားခဲ့ကြသောတရားဒေသနာများသည်ကြီးမားသည့်စိတ်ပျက်ဖွယ်အခြေအနေတစ်ရပ်ကို ဖြစ်ပေါ်စေခဲ့သည်"</a:t>
          </a:r>
          <a:endParaRPr lang="es-ES" sz="1400" kern="1200" dirty="0"/>
        </a:p>
      </dsp:txBody>
      <dsp:txXfrm>
        <a:off x="5778978" y="3003129"/>
        <a:ext cx="5659278" cy="535938"/>
      </dsp:txXfrm>
    </dsp:sp>
    <dsp:sp modelId="{865356DF-A827-4835-99B4-0D4D5469A65C}">
      <dsp:nvSpPr>
        <dsp:cNvPr id="0" name=""/>
        <dsp:cNvSpPr/>
      </dsp:nvSpPr>
      <dsp:spPr>
        <a:xfrm>
          <a:off x="38099" y="3684352"/>
          <a:ext cx="1614271" cy="645708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/>
            <a:t>ဗျာ. ၁၀:၁၁</a:t>
          </a:r>
          <a:endParaRPr lang="es-ES" sz="2000" kern="1200" dirty="0"/>
        </a:p>
      </dsp:txBody>
      <dsp:txXfrm>
        <a:off x="38099" y="3684352"/>
        <a:ext cx="1452844" cy="645708"/>
      </dsp:txXfrm>
    </dsp:sp>
    <dsp:sp modelId="{5019C4F0-F75B-44B2-A743-C4AF556FBE5F}">
      <dsp:nvSpPr>
        <dsp:cNvPr id="0" name=""/>
        <dsp:cNvSpPr/>
      </dsp:nvSpPr>
      <dsp:spPr>
        <a:xfrm>
          <a:off x="1442515" y="3739237"/>
          <a:ext cx="4256071" cy="535938"/>
        </a:xfrm>
        <a:prstGeom prst="chevron">
          <a:avLst/>
        </a:prstGeom>
        <a:solidFill>
          <a:srgbClr val="FFD9FF"/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0" i="0" kern="1200" dirty="0"/>
            <a:t>နောက်တစ်ကြိမ်ပရောဖက်ပြုဖို့လိုအပ်ပါသည်</a:t>
          </a:r>
          <a:endParaRPr lang="es-ES" sz="1600" kern="1200" dirty="0"/>
        </a:p>
      </dsp:txBody>
      <dsp:txXfrm>
        <a:off x="1710484" y="3739237"/>
        <a:ext cx="3720133" cy="535938"/>
      </dsp:txXfrm>
    </dsp:sp>
    <dsp:sp modelId="{61F0C66F-F50F-4433-994E-17CE4823D1AD}">
      <dsp:nvSpPr>
        <dsp:cNvPr id="0" name=""/>
        <dsp:cNvSpPr/>
      </dsp:nvSpPr>
      <dsp:spPr>
        <a:xfrm>
          <a:off x="5511009" y="3739237"/>
          <a:ext cx="6195216" cy="535938"/>
        </a:xfrm>
        <a:prstGeom prst="chevron">
          <a:avLst/>
        </a:prstGeom>
        <a:solidFill>
          <a:srgbClr val="FFB7FF"/>
        </a:solidFill>
        <a:ln w="12700" cap="flat" cmpd="sng" algn="ctr">
          <a:solidFill>
            <a:srgbClr val="0099CC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i="0" kern="1200" dirty="0"/>
            <a:t>မျှော်လင့်ချက်ပျက်ပြားမှုကြီးမှမွေးဖွားလာသည့်သတ္တမနေ့အသင်းတော်သည်</a:t>
          </a:r>
          <a:r>
            <a:rPr lang="en-US" sz="1400" b="1" i="0" kern="1200" dirty="0"/>
            <a:t> </a:t>
          </a:r>
          <a:r>
            <a:rPr lang="my-MM" sz="1400" b="1" i="0" kern="1200" dirty="0"/>
            <a:t>လောကအားနောက်ဆုံးကာလတရားကို ကြေညာရမည်</a:t>
          </a:r>
          <a:endParaRPr lang="es-ES" sz="1400" kern="1200" dirty="0"/>
        </a:p>
      </dsp:txBody>
      <dsp:txXfrm>
        <a:off x="5778978" y="3739237"/>
        <a:ext cx="5659278" cy="535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F102D-C1B1-4A5F-8FA4-014D40786B5D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C8108-1E68-4756-A5D6-8C1798A1C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30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C8108-1E68-4756-A5D6-8C1798A1CD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93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1CB1BB-5016-C9C3-C2EF-FFF7B86EFB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4570A2-CF0E-30D5-906E-6811274D1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AB14AB-A250-81E8-8DC0-E7558A310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60C0-ED13-4E68-AB1F-538F00CBBCFD}" type="datetimeFigureOut">
              <a:rPr lang="es-ES" smtClean="0"/>
              <a:t>19/04/2025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D1D72E-9D99-3024-467E-00252DB0E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A64D9D-7EE3-C3DF-984E-661EB98F2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DC9F-3FF3-44AD-8CBD-2207766177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253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BF7C7-13FD-3A75-F026-A01E8F542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C9EBFB-D8ED-636F-1769-6F782395F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CCCADC-D14A-E671-4A64-1EB445392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60C0-ED13-4E68-AB1F-538F00CBBCFD}" type="datetimeFigureOut">
              <a:rPr lang="es-ES" smtClean="0"/>
              <a:t>19/04/2025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EC31DF-3DC3-D783-AF6C-778B58E24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FF421F-BD5F-A3E1-CFF4-95C29DF69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DC9F-3FF3-44AD-8CBD-2207766177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485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00BB60-6E90-F078-6101-366542133E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86F0C71-3D94-DD2C-9EED-211E40F352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9E0116-CAA0-B854-4D8A-BAF2F91A8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60C0-ED13-4E68-AB1F-538F00CBBCFD}" type="datetimeFigureOut">
              <a:rPr lang="es-ES" smtClean="0"/>
              <a:t>19/04/2025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C15564-8B17-F07C-31DB-4F7111093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83EFD1-26A1-9180-D8F0-91788B78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DC9F-3FF3-44AD-8CBD-2207766177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653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F1696-8A43-38CB-069A-140D66239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422014-976E-E9AD-9F00-3628DF7C86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169A1B-24F9-4304-5B5E-E0780613F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19/04/2025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FF2595-5529-ACC3-EBF3-BB2C82CDD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C47EF2-6DDA-2587-E9F4-A75E09B7C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036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685D4C-A27C-3A02-44F4-ADBAFC3F3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823387-AC9D-0BFB-DE16-75C2F31D2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8D63C9-A637-8849-02BC-F276FFE7D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19/04/2025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F869AE-5FE5-B1BC-A93A-59BBC9654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2745AA-B089-B17F-3FB1-05B69DCBE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30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F27517-E051-5869-43A1-18E95B527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DF8F70-B0B8-2E26-7CE9-2E98A4B72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6B2B1D-D710-D34A-5002-19B772FB1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19/04/2025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80C7B-5D1B-CE00-927D-93178B05B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791326-6C57-07E6-1E21-4DD877660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803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A6AE66-41CF-5DFF-F00C-C6C8ADBF2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008805-6901-246C-D112-9A94CD8B6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815387-DF03-792E-FC6F-1BAAE112E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AE5BA7-2322-7D59-AA76-8BA9E9B8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19/04/2025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4B4005-705D-133F-FC5E-0DAA8F56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036983-D390-FAA2-41E3-71B86AE0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041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33AF94-56FA-E9CC-B1BD-1C2CE738C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E566F5-E548-5AA0-BA1A-FD093961F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ECB0F1-AD58-2D37-0139-1FC007EF3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25C9C75-28BD-5BCC-75ED-11DA0B80BD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5629D3-E7F4-7289-A9CE-9E9AAC449D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1A035AB-9411-2A78-1B6B-614BC4C16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19/04/2025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4E5602D-C844-5141-949B-8F8EC0EB5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566903-E78F-342E-F0EF-D721D789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905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B36EE8-B5A6-DC66-FDA1-99DA2F751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C3EE89A-A60E-57F1-EFE3-830BCC634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19/04/2025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40CFBA-8B10-D64C-543A-396391159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494717-12B9-FE86-1F83-F49B6CDA1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169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5200B86-3F91-0448-A247-C65AD430E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19/04/2025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172068-B81C-C259-C060-14F0CE4E6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4D4964-C0AB-53B7-EEBB-1DBD7E025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831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F55478-B2DF-A291-680F-DA2823A17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0593CB-5E76-025A-9C16-00D79B9BB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C677A6-7893-5989-0083-487A78764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096717-FFC8-94C2-938B-4CFEC16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19/04/2025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D09777-435C-BAA2-BCBD-3C7C71250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1A443D-ABB2-363F-D916-C37FD126A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63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28DB79-CD20-F0AC-7EB7-919631AC8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2EA237-90D5-98D0-6960-70228D49B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8B0733-1928-68D3-AEDA-FAE516ECB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60C0-ED13-4E68-AB1F-538F00CBBCFD}" type="datetimeFigureOut">
              <a:rPr lang="es-ES" smtClean="0"/>
              <a:t>19/04/2025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36A3E8-DB9D-B6BB-4616-87D145CC9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CB86A8-E95D-2295-85E4-124268020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DC9F-3FF3-44AD-8CBD-2207766177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424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8398BC-4547-B9B4-778F-1753178C7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814F6CC-E81E-BF6A-2485-39DDB40A7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F4B6F4F-C738-5703-2364-4B5BF6DF7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E11237-2FE5-0368-0C53-DECB31B0D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19/04/2025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4BE308-357A-A17E-55CB-600D4FF5B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0AADB8-7DBB-34AB-00DB-BE481916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885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8B06D-71E8-441D-6128-77B64B8C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A08720F-E673-ACA4-2620-76388FB14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C575B1-6C4C-E714-8EA1-CF9B696C2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19/04/2025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D5CA39-E6C8-A3C2-C617-1BEFDF706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47864D-76B7-829A-D4CA-60D7A4FD2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637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F12263E-2D16-3903-92A2-65CC90008D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D64CF6-1C47-F938-F7BB-47B410D25A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AA6283-8AE0-3912-042D-BC5C41B06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19/04/2025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EBCCF1-8FDE-4992-3E24-0A0C3B23C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B460B2-17F6-DCE2-794C-4E7036873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142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78BC38-B51D-36F6-4D59-9A3B96E8A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C78C18-44C4-2A36-A7F8-0C99F0063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AA1869-000C-281A-557F-5F11A192E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60C0-ED13-4E68-AB1F-538F00CBBCFD}" type="datetimeFigureOut">
              <a:rPr lang="es-ES" smtClean="0"/>
              <a:t>19/04/2025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CE23D7-CA49-231D-4946-DA6473CDE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727186-0061-FD75-8649-5A9535ED5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DC9F-3FF3-44AD-8CBD-2207766177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655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3A07BC-4B32-AD5A-9BAF-DF45D3367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9637AC-BF66-7A19-B11A-D40745995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D8A5F8E-0F9B-4C2A-4029-249573776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5C7CDC-2155-8F6B-CE95-DB0625F44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60C0-ED13-4E68-AB1F-538F00CBBCFD}" type="datetimeFigureOut">
              <a:rPr lang="es-ES" smtClean="0"/>
              <a:t>19/04/2025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875B6B-D418-3B21-7916-4FA6EAE06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F28756-094E-2ECA-2D8D-0C4326DB5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DC9F-3FF3-44AD-8CBD-2207766177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166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573BAA-53E7-DCAE-F379-F65A96DA0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A6F52E-231E-EF90-280B-402D7D92D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9BE8AB8-A7F7-8A66-487A-2DDB9D991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53DF89D-D6BF-4566-42A9-61A0295C63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E722B2A-4BD5-044A-7BB1-9CEA5C9E0E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C742D46-949C-0475-343D-A34E13093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60C0-ED13-4E68-AB1F-538F00CBBCFD}" type="datetimeFigureOut">
              <a:rPr lang="es-ES" smtClean="0"/>
              <a:t>19/04/2025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1CCAE49-86C5-090B-92E0-6543AB668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7D50FC3-29C5-1C29-6640-761ABA382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DC9F-3FF3-44AD-8CBD-2207766177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287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7AF1B2-7759-15DE-229C-5FFA173CB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3ADD3F9-36A0-60F6-A254-4F199871C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60C0-ED13-4E68-AB1F-538F00CBBCFD}" type="datetimeFigureOut">
              <a:rPr lang="es-ES" smtClean="0"/>
              <a:t>19/04/2025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43BF0C5-E1B2-7CD9-71E4-2AEB5F18E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58BF2C5-0D5C-DD10-4F2C-1E5B01403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DC9F-3FF3-44AD-8CBD-2207766177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250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4D855D0-16A8-1907-9BB7-B8A1754EE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60C0-ED13-4E68-AB1F-538F00CBBCFD}" type="datetimeFigureOut">
              <a:rPr lang="es-ES" smtClean="0"/>
              <a:t>19/04/2025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E28383E-1031-0B53-8F93-960DAD1BC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F5F1BD7-6B9D-3169-B71E-27D12448F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DC9F-3FF3-44AD-8CBD-2207766177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718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9D3AE3-ED41-0D9A-5992-202665DDC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F5D684-2480-8408-AE12-2D348E363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1A2CA17-AAD2-9D66-69E1-2477A688B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9836C80-E3BD-1ED5-E959-DEBBC8102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60C0-ED13-4E68-AB1F-538F00CBBCFD}" type="datetimeFigureOut">
              <a:rPr lang="es-ES" smtClean="0"/>
              <a:t>19/04/2025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20B4668-0400-869E-B081-01BCE68CA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772EB8-C753-9408-95B7-DC54096A7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DC9F-3FF3-44AD-8CBD-2207766177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139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2C2EB5-E901-A5FE-5DC8-D2BB47BC8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65DB231-807B-2471-14CC-F201B9A336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2ECBCD-C25F-70ED-702D-7CE2D8224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0C1A12-EFA0-20DC-7972-A4207D516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60C0-ED13-4E68-AB1F-538F00CBBCFD}" type="datetimeFigureOut">
              <a:rPr lang="es-ES" smtClean="0"/>
              <a:t>19/04/2025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792B37-0A46-F156-2C4F-7FF5F4E92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525F0B-D4AE-1EC0-A31E-20C781380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FDC9F-3FF3-44AD-8CBD-2207766177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538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268391C-C0AD-9136-1845-9384030E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205031-27E0-5987-616E-B2F4C3CA0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8AECE7-0846-6C2C-A33C-7F4ED3B134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5760C0-ED13-4E68-AB1F-538F00CBBCFD}" type="datetimeFigureOut">
              <a:rPr lang="es-ES" smtClean="0"/>
              <a:t>19/04/2025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68F061-163D-FDF9-FE61-E8A90F591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0A5197-5DA5-D2C3-7003-788F77CA7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BFDC9F-3FF3-44AD-8CBD-2207766177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465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2B59ECE-A48D-34B3-247B-D1B19ED7C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FA7AC2-1BF1-F4A8-BBD0-FDB1CC7B4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18A80D-2CB3-C83D-EE4A-01830B2575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419A3E-8E56-4A25-8C97-85C73F9C2429}" type="datetimeFigureOut">
              <a:rPr lang="es-ES" smtClean="0"/>
              <a:t>19/04/2025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F6FECE-0B63-D69C-C603-AB155F047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557766-C374-7663-C764-C4713D9AF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446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microsoft.com/office/2007/relationships/hdphoto" Target="../media/hdphoto1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98690B-B41B-191A-50AA-B543E1B9E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71D98A4-63C4-4A75-BD52-CB7C4B674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6888" y="4752802"/>
            <a:ext cx="11695175" cy="149559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6038850"/>
            <a:ext cx="7225780" cy="426451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5" name="Imagen 4" descr="Imagen que contiene tabla, agua, humo, grande&#10;&#10;El contenido generado por IA puede ser incorrecto.">
            <a:extLst>
              <a:ext uri="{FF2B5EF4-FFF2-40B4-BE49-F238E27FC236}">
                <a16:creationId xmlns:a16="http://schemas.microsoft.com/office/drawing/2014/main" id="{F838EE10-1E54-D508-C9A0-DE2B7FFA5F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246888" y="118283"/>
            <a:ext cx="2834640" cy="4094573"/>
          </a:xfrm>
          <a:prstGeom prst="rect">
            <a:avLst/>
          </a:prstGeom>
          <a:effectLst>
            <a:reflection blurRad="6350" stA="52000" endA="300" endPos="12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7" name="Imagen 6" descr="Imagen que contiene viendo, café, grupo, cama&#10;&#10;El contenido generado por IA puede ser incorrecto.">
            <a:extLst>
              <a:ext uri="{FF2B5EF4-FFF2-40B4-BE49-F238E27FC236}">
                <a16:creationId xmlns:a16="http://schemas.microsoft.com/office/drawing/2014/main" id="{6899A633-9804-893A-3DF2-5124685C172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0400" y="118283"/>
            <a:ext cx="2834640" cy="4094573"/>
          </a:xfrm>
          <a:prstGeom prst="rect">
            <a:avLst/>
          </a:prstGeom>
          <a:effectLst>
            <a:reflection blurRad="6350" stA="52000" endA="300" endPos="12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21" name="Imagen 20" descr="Una manada de vacas en el agua&#10;&#10;El contenido generado por IA puede ser incorrecto.">
            <a:extLst>
              <a:ext uri="{FF2B5EF4-FFF2-40B4-BE49-F238E27FC236}">
                <a16:creationId xmlns:a16="http://schemas.microsoft.com/office/drawing/2014/main" id="{A8DC1523-AABB-EEB5-F7BD-E89EC3C5D0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 b="-4"/>
          <a:stretch/>
        </p:blipFill>
        <p:spPr>
          <a:xfrm>
            <a:off x="6153912" y="118283"/>
            <a:ext cx="2834640" cy="4094573"/>
          </a:xfrm>
          <a:prstGeom prst="rect">
            <a:avLst/>
          </a:prstGeom>
          <a:effectLst>
            <a:reflection blurRad="6350" stA="52000" endA="300" endPos="12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9" name="Imagen 8" descr="Imagen que contiene exterior, agua, roca, papalote&#10;&#10;El contenido generado por IA puede ser incorrecto.">
            <a:extLst>
              <a:ext uri="{FF2B5EF4-FFF2-40B4-BE49-F238E27FC236}">
                <a16:creationId xmlns:a16="http://schemas.microsoft.com/office/drawing/2014/main" id="{03A4B64D-AFCF-F2FD-0574-F88B9703D9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7424" y="118283"/>
            <a:ext cx="2834640" cy="4094573"/>
          </a:xfrm>
          <a:prstGeom prst="rect">
            <a:avLst/>
          </a:prstGeom>
          <a:effectLst>
            <a:reflection blurRad="6350" stA="52000" endA="300" endPos="12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3602EB9-924C-8A3F-236B-920050958FDC}"/>
              </a:ext>
            </a:extLst>
          </p:cNvPr>
          <p:cNvSpPr txBox="1"/>
          <p:nvPr/>
        </p:nvSpPr>
        <p:spPr>
          <a:xfrm>
            <a:off x="246888" y="4964063"/>
            <a:ext cx="1169517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5400" b="1" i="0" dirty="0">
                <a:effectLst/>
                <a:latin typeface="lato" panose="020F0502020204030203" pitchFamily="34" charset="0"/>
              </a:rPr>
              <a:t>လူမျိုးများ။ အပိုင်း ၂။</a:t>
            </a:r>
            <a:endParaRPr kumimoji="0" lang="en" sz="5400" b="1" i="0" u="none" strike="noStrike" kern="1200" cap="none" spc="0" normalizeH="0" baseline="0" noProof="0" dirty="0">
              <a:ln w="22225">
                <a:solidFill>
                  <a:srgbClr val="0099CC"/>
                </a:solidFill>
                <a:prstDash val="solid"/>
              </a:ln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DDF76C-1A63-0B34-7EFC-A27D33FA0332}"/>
              </a:ext>
            </a:extLst>
          </p:cNvPr>
          <p:cNvSpPr txBox="1"/>
          <p:nvPr/>
        </p:nvSpPr>
        <p:spPr>
          <a:xfrm>
            <a:off x="2483110" y="6082798"/>
            <a:ext cx="7225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0099CC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Lesson 5 for May 3, 2025</a:t>
            </a:r>
          </a:p>
        </p:txBody>
      </p:sp>
    </p:spTree>
    <p:extLst>
      <p:ext uri="{BB962C8B-B14F-4D97-AF65-F5344CB8AC3E}">
        <p14:creationId xmlns:p14="http://schemas.microsoft.com/office/powerpoint/2010/main" val="168841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C826A3B8-0096-6604-F778-06F67093DD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8067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AB9BC92-7C29-F320-7994-D6821AC28BDA}"/>
              </a:ext>
            </a:extLst>
          </p:cNvPr>
          <p:cNvSpPr txBox="1"/>
          <p:nvPr/>
        </p:nvSpPr>
        <p:spPr>
          <a:xfrm>
            <a:off x="0" y="79891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1" algn="ctr">
              <a:spcBef>
                <a:spcPts val="600"/>
              </a:spcBef>
            </a:pPr>
            <a:r>
              <a:rPr lang="my-MM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မြေနှင့်ပင်လယ်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4663945-6108-5B26-2BA0-C16257B690DA}"/>
              </a:ext>
            </a:extLst>
          </p:cNvPr>
          <p:cNvSpPr txBox="1"/>
          <p:nvPr/>
        </p:nvSpPr>
        <p:spPr>
          <a:xfrm>
            <a:off x="0" y="664666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“[…] </a:t>
            </a:r>
            <a:r>
              <a:rPr lang="my-MM" sz="1600" b="1" dirty="0">
                <a:solidFill>
                  <a:srgbClr val="CC00CC"/>
                </a:solidFill>
                <a:latin typeface="Comic Sans MS" panose="030F0702030302020204" pitchFamily="66" charset="0"/>
              </a:rPr>
              <a:t>သားရဲ​တစ်​ကောင်​သည်ပင်လယ်​ထဲမှ​တက်​လာ​သည်​ကိုငါ​မြင်​ရ​၏။ထို့နောက်မြေကြီး​ထဲမှ​ထွက်​လာ​သောအခြား​သားရဲ​တစ်​ကောင်​ကိုငါ​မြင်​ရ​၏။ 											</a:t>
            </a:r>
            <a:r>
              <a:rPr kumimoji="0" lang="en" sz="12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Revelation 13:1, 11)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14B87B7-E26F-6DFF-6D8C-EA43BD5FCFB0}"/>
              </a:ext>
            </a:extLst>
          </p:cNvPr>
          <p:cNvSpPr txBox="1"/>
          <p:nvPr/>
        </p:nvSpPr>
        <p:spPr>
          <a:xfrm>
            <a:off x="1663434" y="1069693"/>
            <a:ext cx="74278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ကျွန်ုပ်တို့မြင်သည့်အတိုင်း ပင်လယ်သည် စစ်ပွဲများနှင့် မငြိမ်သက်မှုများကို ကိုယ်စားပြုသည်။ ဗျာဒိတ် 17:15 ရေသည် တိုင်းနိုင်ငံများကို ကိုယ်စားပြုသည်၊ ဘုရားသခင်လမ်းညွှန်ခြင်းမရှိသော်လည်းမကောင်းဆိုးဝါး၏အုပ်စိုးမှုအောက်တွင်ရှိသောများပြားသောလူမျိုးတို့ကိုကိုယ်စားပြုသည်ဟုဗျာဒိတ်ကျမ်း17:15တွင်အ ကျယ်တဝင့်ဖော်ပြထားသည်။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Un dibujo de una vaca&#10;&#10;El contenido generado por IA puede ser incorrecto.">
            <a:extLst>
              <a:ext uri="{FF2B5EF4-FFF2-40B4-BE49-F238E27FC236}">
                <a16:creationId xmlns:a16="http://schemas.microsoft.com/office/drawing/2014/main" id="{B0E67C76-2EFF-AF1E-01F2-49EEF8C39D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644" y="3282770"/>
            <a:ext cx="3625979" cy="34469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dibujo de un perro&#10;&#10;El contenido generado por IA puede ser incorrecto.">
            <a:extLst>
              <a:ext uri="{FF2B5EF4-FFF2-40B4-BE49-F238E27FC236}">
                <a16:creationId xmlns:a16="http://schemas.microsoft.com/office/drawing/2014/main" id="{5D9C107E-D08F-1E57-0659-4F0EB758B5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4483" y="1203920"/>
            <a:ext cx="2913682" cy="322072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 descr="Un gato encima de una oveja&#10;&#10;El contenido generado por IA puede ser incorrecto.">
            <a:extLst>
              <a:ext uri="{FF2B5EF4-FFF2-40B4-BE49-F238E27FC236}">
                <a16:creationId xmlns:a16="http://schemas.microsoft.com/office/drawing/2014/main" id="{D0FB452C-B2A5-0A97-E8D8-5F90466E742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4482" y="4547884"/>
            <a:ext cx="2913682" cy="2110902"/>
          </a:xfrm>
          <a:prstGeom prst="roundRect">
            <a:avLst>
              <a:gd name="adj" fmla="val 11111"/>
            </a:avLst>
          </a:prstGeom>
          <a:ln w="762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924F3ED-B0F5-4ADE-AA90-A30446885891}"/>
              </a:ext>
            </a:extLst>
          </p:cNvPr>
          <p:cNvSpPr txBox="1"/>
          <p:nvPr/>
        </p:nvSpPr>
        <p:spPr>
          <a:xfrm>
            <a:off x="3890151" y="3282770"/>
            <a:ext cx="508115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600" b="1" dirty="0"/>
              <a:t>"အခြားတစ်ဖက်တွင်၊ကမ္ဘာမြေသည်လူဦးရေနည်းပါးသောနေရာဖြစ်လာသည်။ဤနေရာသည်ယုံကြည်သူအသင်းတော်ကို မပြောင်းလဲသေးသော လူအုပ်ကြီးများက ဖျက်ဆီးရန် ကြိုးစားသောအခါ ခိုလှုံရာနေရာအဖြစ် ပို့ဆောင်ခြင်းခံရသည့် နယ်မြေဖြစ်သည် (ဗျာဒိတ်ကျမ်း ၁၂:၁၅-၁၆)။ ဤမြေသည် လွတ်လပ်သောနိုင်ငံ (အမေရိကန်ပြည်ထောင်စု) ဖြစ်သည်။"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6" name="Imagen 15" descr="Imagen que contiene agua, exterior, hombre, ola&#10;&#10;El contenido generado por IA puede ser incorrecto.">
            <a:extLst>
              <a:ext uri="{FF2B5EF4-FFF2-40B4-BE49-F238E27FC236}">
                <a16:creationId xmlns:a16="http://schemas.microsoft.com/office/drawing/2014/main" id="{5FBC369E-B4B0-6E1A-89BB-5E82B8B71A4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187" y="1192226"/>
            <a:ext cx="1489248" cy="1770869"/>
          </a:xfrm>
          <a:prstGeom prst="rect">
            <a:avLst/>
          </a:prstGeom>
          <a:ln w="38100" cap="sq">
            <a:solidFill>
              <a:srgbClr val="AD4A5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FD16239-9854-345D-26D8-2D16DA89E889}"/>
              </a:ext>
            </a:extLst>
          </p:cNvPr>
          <p:cNvSpPr txBox="1"/>
          <p:nvPr/>
        </p:nvSpPr>
        <p:spPr>
          <a:xfrm>
            <a:off x="1666317" y="2491114"/>
            <a:ext cx="73458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အချိန်ကုန်ဆုံးချိန်တွင်ဘုရားသခင်၏လူများကိုတိုက်သောသားရဲသည်ပင်လယ်မှလာသည် (ဗျာ၊ ၁၃:၁၊ ၁၇)။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942E5C2-E9BD-73E0-F74F-622144FE5195}"/>
              </a:ext>
            </a:extLst>
          </p:cNvPr>
          <p:cNvSpPr txBox="1"/>
          <p:nvPr/>
        </p:nvSpPr>
        <p:spPr>
          <a:xfrm>
            <a:off x="3890151" y="5027570"/>
            <a:ext cx="50811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600" b="1" dirty="0"/>
              <a:t>"ကမ္ဘာမြေမှသိုးကဲ့သို့သောသားရဲ(အစပိုင်းတွင်ဘုရားသခင်အား သစ္စာရှိသော်လည်း) နဂါးကဲ့သို့ စကားပြောသည့် သတ္တဝါပေါ်ထွက်လာပြီး၊ကမ္ဘာပေါ်ရှိနောက်ဆုံးတိုက်ပွဲကာလအတွင်း သစ္စာရှိသော အသင်းတော်ကို ညှဉ်းပန်းနှိပ်စက်မည်။" (ဗျာဒိတ်ကျမ်း ၁၃:၁၁-၁၅)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6343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17A50D3-763D-CD72-4FCD-6A43FEA788AB}"/>
              </a:ext>
            </a:extLst>
          </p:cNvPr>
          <p:cNvSpPr txBox="1"/>
          <p:nvPr/>
        </p:nvSpPr>
        <p:spPr>
          <a:xfrm>
            <a:off x="2500009" y="95250"/>
            <a:ext cx="9691991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1">
              <a:spcBef>
                <a:spcPts val="600"/>
              </a:spcBef>
            </a:pPr>
            <a:r>
              <a:rPr lang="my-MM" sz="3200" b="1" dirty="0">
                <a:solidFill>
                  <a:schemeClr val="bg1"/>
                </a:solidFill>
              </a:rPr>
              <a:t>"ကျန်ကြွင်းသော သစ္စာရှိသူများ"</a:t>
            </a:r>
            <a:endParaRPr lang="en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F091534-2D27-A465-4BFB-544B21DCEE52}"/>
              </a:ext>
            </a:extLst>
          </p:cNvPr>
          <p:cNvSpPr txBox="1"/>
          <p:nvPr/>
        </p:nvSpPr>
        <p:spPr>
          <a:xfrm>
            <a:off x="2921641" y="678849"/>
            <a:ext cx="884872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0099CC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'ထိုအခါ “သင်​သည် များစွာ​သော​လူမျိုး၊ တိုင်းနိုင်ငံ၊ ဘာသာ​စကား၊ ရှင်ဘုရင်​များ​နှင့်​ပတ်သက်၍ ထပ်မံပရောဖက်ပြု​ဟောပြော​ရ​မည်”​ဟူ​သော​အမိန့်​ကိုငါ​ခံရ​၏။'ဗျာဒိတ်ကျမ်း 10:11</a:t>
            </a:r>
          </a:p>
          <a:p>
            <a:pPr lvl="0" algn="ctr">
              <a:defRPr/>
            </a:pPr>
            <a:endParaRPr lang="en" sz="1400" b="1" dirty="0">
              <a:solidFill>
                <a:srgbClr val="0099CC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BF83183-21BC-FD18-E4B5-F6B93C397DF3}"/>
              </a:ext>
            </a:extLst>
          </p:cNvPr>
          <p:cNvSpPr txBox="1"/>
          <p:nvPr/>
        </p:nvSpPr>
        <p:spPr>
          <a:xfrm>
            <a:off x="2921641" y="1411064"/>
            <a:ext cx="9198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dirty="0">
                <a:solidFill>
                  <a:schemeClr val="bg1"/>
                </a:solidFill>
              </a:rPr>
              <a:t>"ဗျာဒိတ်ကျမ်းအခန်းကြီး၁၃သည်ကုန်းနှင့်ပင်လယ်ဘက်မှဘုရားသခင်၏လူမျိုးတို့အားတိုက်ခိုက်လိမ့်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my-MM" dirty="0">
                <a:solidFill>
                  <a:schemeClr val="bg1"/>
                </a:solidFill>
              </a:rPr>
              <a:t>မည့်အာဏာများကိုပြသထားသည်။ဗျာဒိတ်ကျမ်းအခန်းကြီး၁၀မှာမူဘုရားသခင်၏လူမျိုးတို့သည်နောက်ဆုံးသတင်းကောင်းကိုကုန်းနှင့်ပင်လယ်နှစ်ဌာနလုံး၌ဟောပြောကြမည်ဟုဖော်ပြထားသည်။"</a:t>
            </a:r>
            <a:endParaRPr lang="e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B42BE94E-C644-C3C1-3401-12D4228A94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4118595"/>
              </p:ext>
            </p:extLst>
          </p:nvPr>
        </p:nvGraphicFramePr>
        <p:xfrm>
          <a:off x="223838" y="2428875"/>
          <a:ext cx="11744325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095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04D2F0-1CEE-4CBA-B954-216E599D5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dgm id="{B504D2F0-1CEE-4CBA-B954-216E599D52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8B72FA7-E8CB-4013-80A0-9D5E6A002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C8B72FA7-E8CB-4013-80A0-9D5E6A0028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78DAFC8-513C-47D1-A7C6-CC415AE74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>
                                            <p:graphicEl>
                                              <a:dgm id="{B78DAFC8-513C-47D1-A7C6-CC415AE74A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4EE0B4-25FE-4B59-8134-6669E33BC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>
                                            <p:graphicEl>
                                              <a:dgm id="{704EE0B4-25FE-4B59-8134-6669E33BCE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6E6ED1-42F4-48B2-B7DC-C25A0AEF9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066E6ED1-42F4-48B2-B7DC-C25A0AEF9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995844F-4581-47F5-BDDC-A2B3FE4A6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>
                                            <p:graphicEl>
                                              <a:dgm id="{D995844F-4581-47F5-BDDC-A2B3FE4A6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634240-70F3-43A5-AB93-9A22F11A4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">
                                            <p:graphicEl>
                                              <a:dgm id="{39634240-70F3-43A5-AB93-9A22F11A44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425AAD7-6B8F-44ED-B5C5-00E998737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">
                                            <p:graphicEl>
                                              <a:dgm id="{F425AAD7-6B8F-44ED-B5C5-00E9987375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AEDB926-1F29-4C80-9442-6C1BCA83B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">
                                            <p:graphicEl>
                                              <a:dgm id="{2AEDB926-1F29-4C80-9442-6C1BCA83B3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A0168A-CA14-4016-A8E3-CD7F90403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8">
                                            <p:graphicEl>
                                              <a:dgm id="{07A0168A-CA14-4016-A8E3-CD7F90403E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433F3A0-7D63-4520-89B7-6DCBA2E97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8">
                                            <p:graphicEl>
                                              <a:dgm id="{9433F3A0-7D63-4520-89B7-6DCBA2E97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D4DC71-380D-4B87-8680-105A395D1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8">
                                            <p:graphicEl>
                                              <a:dgm id="{EAD4DC71-380D-4B87-8680-105A395D15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F396D00-BF1E-41BB-BEAA-5FB3E6555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">
                                            <p:graphicEl>
                                              <a:dgm id="{7F396D00-BF1E-41BB-BEAA-5FB3E6555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4FBB3A0-6784-4BC7-B94C-B07231FE4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8">
                                            <p:graphicEl>
                                              <a:dgm id="{A4FBB3A0-6784-4BC7-B94C-B07231FE45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5DCF0FC-3EC7-4627-A9E4-CDD56FDF0A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8">
                                            <p:graphicEl>
                                              <a:dgm id="{55DCF0FC-3EC7-4627-A9E4-CDD56FDF0A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5356DF-A827-4835-99B4-0D4D5469A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8">
                                            <p:graphicEl>
                                              <a:dgm id="{865356DF-A827-4835-99B4-0D4D5469A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019C4F0-F75B-44B2-A743-C4AF556FB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8">
                                            <p:graphicEl>
                                              <a:dgm id="{5019C4F0-F75B-44B2-A743-C4AF556FBE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1F0C66F-F50F-4433-994E-17CE4823D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8">
                                            <p:graphicEl>
                                              <a:dgm id="{61F0C66F-F50F-4433-994E-17CE4823D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DB4E0D-408D-5316-D976-A0AC41FA1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011F33-F9B5-3B43-5A6C-713E06E8B6E9}"/>
              </a:ext>
            </a:extLst>
          </p:cNvPr>
          <p:cNvSpPr txBox="1"/>
          <p:nvPr/>
        </p:nvSpPr>
        <p:spPr>
          <a:xfrm>
            <a:off x="631029" y="395705"/>
            <a:ext cx="10942405" cy="570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400" dirty="0"/>
              <a:t>	</a:t>
            </a:r>
            <a:r>
              <a:rPr lang="my-MM" sz="2400" dirty="0"/>
              <a:t>"ဗျာဒိတ်ကျမ်း၁၄တွင်ဘုရားသခင်၏တရားစီရင်ခြင်းနာရီရောက်ပြီဟုကြေညာထားသောဤတရားဒေသနာကိုနောက်ဆုံးကာလ၌ပေးထားသည်။ဗျာဒိတ်၁၀ပါကောင်းကင်တမန်ကိုခြေတစ်ဖက်သည်ပင်လယ်ပေါ်၌၎င်း၊တစ်ဖက်သည်ကုန်းမြေပေါ်၌၎င်းရပ်တည်နေသည့်အနေဖြင့် သရုပ်ဖော်ထားရာ၊ ဤသတင်းစကားသည် ဝေးလံသောဒေသများသို့ ရောက်ရှိမည်၊ သမုဒ္ဒရာများကိုဖြတ်ကျော်ရမည်၊ပင်လယ်ကြားကျွန်းများရှိလူတို့သည်လည်းကျွန်ုပ်တို့၏ကမ္ဘာအား သတိပေးသည့် နောက်ဆုံးသတင်းစကားကို ကြားရမည်ဖြစ်သည်။ [...]“</a:t>
            </a:r>
            <a:endParaRPr lang="en-US" sz="2400" dirty="0"/>
          </a:p>
          <a:p>
            <a:pPr lvl="0">
              <a:spcBef>
                <a:spcPts val="600"/>
              </a:spcBef>
              <a:defRPr/>
            </a:pPr>
            <a:r>
              <a:rPr lang="en-US" sz="2400" dirty="0"/>
              <a:t>	</a:t>
            </a:r>
            <a:r>
              <a:rPr lang="my-MM" sz="2400" dirty="0"/>
              <a:t>ဘုရားသခင်မကြိုတင်ပြင်ဆင်ထားသောမည်သည့်အမှောင်တိမ်မျှအသင်းတော်အပေါ်ကျရောက်ခြင်းမရှိ။သူမမြင်တွေ့ထားသောမည်သည့်ဆန့်ကျင်ဘက်အားမျှဘုရားသခင်၏အမှုတော်ကိုဟန့်တားခြင်းမပြုနိုင်။"ပရောဖက်များအားဖြင့်ကြိုတင်ဗျာဒိတ်ပေးထားသည့်အတိုင်းအရာခပ်သိမ်းဖြစ်ပျက်ခဲ့ပြီဖြစ်သည်။ဘုရားသခင်သည်အသင်းတော်ကိုအမှောင်ထု</a:t>
            </a:r>
            <a:r>
              <a:rPr lang="en-US" sz="2400" dirty="0"/>
              <a:t> </a:t>
            </a:r>
            <a:r>
              <a:rPr lang="my-MM" sz="2400" dirty="0"/>
              <a:t>အတွင်းစွန့်ပစ်ထားခြင်းမရှိဘဲ၊ဖြစ်လတ္တံ့သောအရာများကိုပရောဖက်ပြုချက်များဖြင့်အသေးစိတ်ရေးမှတ်ထားပြီး၊ကမ္ဘာ့သမိုင်းတွင်သတ်မှတ်ထားသောအချိန်၌သူ�တည်းဟူသောပြုစုပျိုးထောင်မှုဖြင့်ပြည့်စေခဲ့သည်။သန့်ရှင်းသောဝိညာဉ်တော်ကပရောဖက်များအားကြိုတင်ဟောကိန်းထုတ်စေခဲ့သည့်အတိုင်းအကောင်အထည်ပေါ်စေခဲ့သည်။ကိုယ်တော်၏အကြံအစည်အားလုံးသည် ပြည့်စုံပြီး တည်မြဲလိမ့်မည်။"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FD1B866-AA1A-D2E0-FB3B-35AE0C67F830}"/>
              </a:ext>
            </a:extLst>
          </p:cNvPr>
          <p:cNvSpPr txBox="1"/>
          <p:nvPr/>
        </p:nvSpPr>
        <p:spPr>
          <a:xfrm>
            <a:off x="5653301" y="6104960"/>
            <a:ext cx="5639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(Christ Triumphant, November 29)</a:t>
            </a:r>
          </a:p>
        </p:txBody>
      </p:sp>
    </p:spTree>
    <p:extLst>
      <p:ext uri="{BB962C8B-B14F-4D97-AF65-F5344CB8AC3E}">
        <p14:creationId xmlns:p14="http://schemas.microsoft.com/office/powerpoint/2010/main" val="35239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B2E5D6-CE3A-909B-7CA0-3D542CA98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0FE2D22C-409B-48AF-B24F-7988A8F7F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6441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998176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C41184B8-5DA7-7ED6-A854-73372A81A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6441" y="544957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B5EC25E9-3485-BEB3-23CC-827D8F058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998176" y="-5309023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107809"/>
            <a:ext cx="5283676" cy="66054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6E1F876-8EDB-68EB-210D-7DB044D931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5" b="-78"/>
          <a:stretch/>
        </p:blipFill>
        <p:spPr>
          <a:xfrm>
            <a:off x="519365" y="278211"/>
            <a:ext cx="4903314" cy="626461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F49DED0-DC3C-1AE0-78C9-16A5A99AA7AB}"/>
              </a:ext>
            </a:extLst>
          </p:cNvPr>
          <p:cNvSpPr txBox="1"/>
          <p:nvPr/>
        </p:nvSpPr>
        <p:spPr>
          <a:xfrm>
            <a:off x="5942044" y="1028025"/>
            <a:ext cx="5869594" cy="48320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4400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“ငြိမ်ဝပ်စွာနေလော့။ ငါသည်ထာ၀ရဘုရားဖြစ်သည်ကိုသိမှတ်ကြလော့။ လူမျိုးတို့တွင်ငါသည် ဘုန်းပွင့်မည်။မြေကြီးပေါ်မှာဘုန်းပွင့်မည်။” </a:t>
            </a:r>
            <a:endParaRPr lang="en-US" sz="4400" b="0" i="0" dirty="0">
              <a:solidFill>
                <a:srgbClr val="222222"/>
              </a:solidFill>
              <a:effectLst/>
              <a:latin typeface="lato" panose="020F050202020403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4400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(ဆာလံ ၄၆း ၁၀)။</a:t>
            </a:r>
            <a:endParaRPr kumimoji="0" lang="es-ES" sz="32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F9E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467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3E5D764-724A-DDF4-BF61-866AC4E0129E}"/>
              </a:ext>
            </a:extLst>
          </p:cNvPr>
          <p:cNvSpPr txBox="1"/>
          <p:nvPr/>
        </p:nvSpPr>
        <p:spPr>
          <a:xfrm>
            <a:off x="7277100" y="3743325"/>
            <a:ext cx="491490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2000" b="1" dirty="0">
                <a:solidFill>
                  <a:srgbClr val="95E9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အကောင်းနှင့်အဆိုးကိုသိခြင်း။</a:t>
            </a:r>
            <a:endParaRPr lang="en-US" sz="2000" b="1" dirty="0">
              <a:solidFill>
                <a:srgbClr val="95E9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Bef>
                <a:spcPts val="600"/>
              </a:spcBef>
            </a:pPr>
            <a:r>
              <a:rPr lang="my-MM" sz="2000" b="1" dirty="0">
                <a:solidFill>
                  <a:srgbClr val="77E3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သမိုင်းဗဟုသုတ</a:t>
            </a:r>
            <a:endParaRPr lang="en-US" sz="2000" b="1" dirty="0">
              <a:solidFill>
                <a:srgbClr val="77E3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Bef>
                <a:spcPts val="600"/>
              </a:spcBef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7E3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        </a:t>
            </a:r>
            <a:r>
              <a:rPr lang="my-MM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အဖိုးတန်သတ္တုများ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lvl="1">
              <a:spcBef>
                <a:spcPts val="600"/>
              </a:spcBef>
            </a:pPr>
            <a:r>
              <a:rPr lang="my-MM" b="1" dirty="0">
                <a:solidFill>
                  <a:schemeClr val="bg1"/>
                </a:solidFill>
              </a:rPr>
              <a:t>"အံ့ဖွယ်သတ္တဝါများ“</a:t>
            </a:r>
            <a:endParaRPr lang="en-US" b="1" dirty="0">
              <a:solidFill>
                <a:schemeClr val="bg1"/>
              </a:solidFill>
            </a:endParaRPr>
          </a:p>
          <a:p>
            <a:pPr lvl="1">
              <a:spcBef>
                <a:spcPts val="600"/>
              </a:spcBef>
            </a:pPr>
            <a:endParaRPr lang="en-US" b="1" dirty="0">
              <a:solidFill>
                <a:schemeClr val="bg1"/>
              </a:solidFill>
            </a:endParaRPr>
          </a:p>
          <a:p>
            <a:pPr marL="0" lvl="1">
              <a:spcBef>
                <a:spcPts val="600"/>
              </a:spcBef>
            </a:pPr>
            <a:r>
              <a:rPr lang="my-MM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"နောက်ဆုံးကာလအကြောင်း အသိပညာ“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spcBef>
                <a:spcPts val="600"/>
              </a:spcBef>
            </a:pPr>
            <a:r>
              <a:rPr lang="my-MM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မြေနှင့်ပင်လယ်</a:t>
            </a:r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600"/>
              </a:spcBef>
            </a:pPr>
            <a:r>
              <a:rPr lang="my-MM" b="1" dirty="0">
                <a:solidFill>
                  <a:schemeClr val="bg1"/>
                </a:solidFill>
              </a:rPr>
              <a:t>"ကျန်ကြွင်းသော သစ္စာရှိသူများ"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A66925F-0C8B-8E63-6C13-EDE13BBC3E52}"/>
              </a:ext>
            </a:extLst>
          </p:cNvPr>
          <p:cNvSpPr txBox="1"/>
          <p:nvPr/>
        </p:nvSpPr>
        <p:spPr>
          <a:xfrm>
            <a:off x="361950" y="98465"/>
            <a:ext cx="7656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ဘုရားသခင်သည် ခရစ်တော်နှင့် စာတန်ကြားတွင် အကောင်းနှင့်အဆိုးကြား ပွင့်လင်းသော ပဋိပက္ခ၏ သမိုင်းကြောင်းကို ကျွန်ုပ်တို့အား သိစေလိုသည်။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20AE99FB-036E-D0E3-666D-92F69247E8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799" y="3086100"/>
            <a:ext cx="6366826" cy="3581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BB298C3-D7E1-90F5-E606-56167AD1668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8588" y="165140"/>
            <a:ext cx="4021613" cy="3016210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3" name="Imagen 12" descr="Forma, Icono&#10;&#10;El contenido generado por IA puede ser incorrecto.">
            <a:extLst>
              <a:ext uri="{FF2B5EF4-FFF2-40B4-BE49-F238E27FC236}">
                <a16:creationId xmlns:a16="http://schemas.microsoft.com/office/drawing/2014/main" id="{16C85FCC-1515-D7F8-A41C-0B84237566F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264" y="4519829"/>
            <a:ext cx="293491" cy="307738"/>
          </a:xfrm>
          <a:prstGeom prst="rect">
            <a:avLst/>
          </a:prstGeom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DC820B57-0FA3-9E3C-C859-8EA9B2C8627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5783" y="5975861"/>
            <a:ext cx="290642" cy="307738"/>
          </a:xfrm>
          <a:prstGeom prst="rect">
            <a:avLst/>
          </a:prstGeom>
        </p:spPr>
      </p:pic>
      <p:pic>
        <p:nvPicPr>
          <p:cNvPr id="23" name="Imagen 22" descr="Icono&#10;&#10;El contenido generado por IA puede ser incorrecto.">
            <a:extLst>
              <a:ext uri="{FF2B5EF4-FFF2-40B4-BE49-F238E27FC236}">
                <a16:creationId xmlns:a16="http://schemas.microsoft.com/office/drawing/2014/main" id="{E7036C4A-DE9E-0894-E3A0-31B7F09D531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570" y="4876770"/>
            <a:ext cx="291279" cy="307777"/>
          </a:xfrm>
          <a:prstGeom prst="rect">
            <a:avLst/>
          </a:prstGeom>
        </p:spPr>
      </p:pic>
      <p:pic>
        <p:nvPicPr>
          <p:cNvPr id="25" name="Imagen 24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8F0B4DA0-9A6A-074D-C88B-5CCB2B9C472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570" y="6351015"/>
            <a:ext cx="292986" cy="307777"/>
          </a:xfrm>
          <a:prstGeom prst="rect">
            <a:avLst/>
          </a:prstGeom>
        </p:spPr>
      </p:pic>
      <p:pic>
        <p:nvPicPr>
          <p:cNvPr id="27" name="Imagen 26" descr="Icono&#10;&#10;El contenido generado por IA puede ser incorrecto.">
            <a:extLst>
              <a:ext uri="{FF2B5EF4-FFF2-40B4-BE49-F238E27FC236}">
                <a16:creationId xmlns:a16="http://schemas.microsoft.com/office/drawing/2014/main" id="{F0F2F935-3F6F-56F8-B6C7-67FB68F02B1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3636" y="4118854"/>
            <a:ext cx="354970" cy="390525"/>
          </a:xfrm>
          <a:prstGeom prst="rect">
            <a:avLst/>
          </a:prstGeom>
        </p:spPr>
      </p:pic>
      <p:pic>
        <p:nvPicPr>
          <p:cNvPr id="29" name="Imagen 28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F1784E0A-BA96-EC48-3163-721321F553E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5911" y="3750589"/>
            <a:ext cx="354681" cy="390525"/>
          </a:xfrm>
          <a:prstGeom prst="rect">
            <a:avLst/>
          </a:prstGeom>
        </p:spPr>
      </p:pic>
      <p:pic>
        <p:nvPicPr>
          <p:cNvPr id="34" name="Imagen 3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3C70585B-803E-69DB-6CCD-285C1893E55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698" y="5517920"/>
            <a:ext cx="357085" cy="39052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28E42D4-7E8A-E66C-00B4-E25DC3691620}"/>
              </a:ext>
            </a:extLst>
          </p:cNvPr>
          <p:cNvSpPr txBox="1"/>
          <p:nvPr/>
        </p:nvSpPr>
        <p:spPr>
          <a:xfrm>
            <a:off x="361948" y="1671402"/>
            <a:ext cx="76566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ဤအသိပညာ၏အဓိကရင်းမြစ်ကိုဒံယေလကျမ်းတွင်တွေ့ရှိရပြီးဗျာဒိတ်ကျမ်းတွင် ယောဟန်သည် ပဋိပက္ခ၏နောက်ဆုံးအဆင့်နှင့်ပတ်သက်သော အချက်အလက်အများဆုံးရရှိသူဖြစ်သည်။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0788DBA-7168-7883-F51C-5DAAA58DFA4A}"/>
              </a:ext>
            </a:extLst>
          </p:cNvPr>
          <p:cNvSpPr txBox="1"/>
          <p:nvPr/>
        </p:nvSpPr>
        <p:spPr>
          <a:xfrm>
            <a:off x="361948" y="810401"/>
            <a:ext cx="76566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ထို့ကြောင့်၊ အထူးသဖြင့် လူမျိုးများ၏ အခန်းကဏ္ဍနှင့် ပတ်သက်သည့် ပဋိပက္ခ၏ ကွဲပြားသော အဆင့်များကို ပရောဖက်များအား ပြသခဲ့သည်။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89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E95A400D-E565-B044-5BB9-5130FFE66D2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1763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B6C809A-4DA5-425F-4D27-EEA1209E8E16}"/>
              </a:ext>
            </a:extLst>
          </p:cNvPr>
          <p:cNvSpPr txBox="1"/>
          <p:nvPr/>
        </p:nvSpPr>
        <p:spPr>
          <a:xfrm>
            <a:off x="0" y="109151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>
              <a:spcBef>
                <a:spcPts val="600"/>
              </a:spcBef>
            </a:pPr>
            <a:r>
              <a:rPr lang="my-MM" sz="3200" b="1" dirty="0">
                <a:solidFill>
                  <a:srgbClr val="95E9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အကောင်းနှင့်အဆိုးကိုသိခြင်း။</a:t>
            </a:r>
            <a:endParaRPr lang="en-US" sz="3200" b="1" dirty="0">
              <a:solidFill>
                <a:srgbClr val="95E9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BDED7EF-B8A9-FA6A-C3CB-12C2CC5015D4}"/>
              </a:ext>
            </a:extLst>
          </p:cNvPr>
          <p:cNvSpPr txBox="1"/>
          <p:nvPr/>
        </p:nvSpPr>
        <p:spPr>
          <a:xfrm>
            <a:off x="1" y="647997"/>
            <a:ext cx="118872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/>
            <a:r>
              <a:rPr lang="my-MM" b="1" dirty="0">
                <a:solidFill>
                  <a:srgbClr val="339933">
                    <a:lumMod val="50000"/>
                  </a:srgbClr>
                </a:solidFill>
                <a:latin typeface="Comic Sans MS" panose="030F0702030302020204" pitchFamily="66" charset="0"/>
              </a:rPr>
              <a:t>'ထို​အသီး​ကို​စား​သော​နေ့​တွင် သင်​တို့​သည် မျက်စိ​ပွင့်လင်း​၍ အကောင်း​အဆိုး​ကို​သိ​ကာ ဘုရားသခင်​ကဲ့သို့​ဖြစ်​မည်​ကို ဘုရားသခင်​သိ​တော်မူ​သောကြောင့်​ဖြစ်​၏​”​ဟု မိန်းမ​အား​ဆို​လေ​၏​။ 'ကမ္ဘာဦးကျမ်း 3:5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339933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5082FD5-65BE-54E2-6B4D-2B2E34C402BB}"/>
              </a:ext>
            </a:extLst>
          </p:cNvPr>
          <p:cNvSpPr txBox="1"/>
          <p:nvPr/>
        </p:nvSpPr>
        <p:spPr>
          <a:xfrm>
            <a:off x="3714750" y="1417438"/>
            <a:ext cx="5600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ဧဝသည်ဘုရားနှင့်တူအောင်သွေးဆောင်ခံရပြီး၊ကောင်းမကောင်းကိုသိသောအသိဉာဏ်ကိုရခဲ့သည်။သူမအောင်မြင်ခဲ့</a:t>
            </a:r>
            <a:r>
              <a:rPr lang="en-US" b="1" dirty="0"/>
              <a:t> </a:t>
            </a:r>
            <a:r>
              <a:rPr lang="my-MM" b="1" dirty="0"/>
              <a:t>သည်မှာလည်း ထင်ရှားပေသည် (ကမ္ဘာဦးကျမ်း ၃:၅၊ ၂၂)။"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pasto, tabla, campo, comida&#10;&#10;El contenido generado por IA puede ser incorrecto.">
            <a:extLst>
              <a:ext uri="{FF2B5EF4-FFF2-40B4-BE49-F238E27FC236}">
                <a16:creationId xmlns:a16="http://schemas.microsoft.com/office/drawing/2014/main" id="{13FA780B-8353-EB53-D365-C1E05EF328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25" y="1417438"/>
            <a:ext cx="3505200" cy="2423517"/>
          </a:xfrm>
          <a:prstGeom prst="round2DiagRect">
            <a:avLst>
              <a:gd name="adj1" fmla="val 16667"/>
              <a:gd name="adj2" fmla="val 20830"/>
            </a:avLst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persona, exterior, pasto, hombre&#10;&#10;El contenido generado por IA puede ser incorrecto.">
            <a:extLst>
              <a:ext uri="{FF2B5EF4-FFF2-40B4-BE49-F238E27FC236}">
                <a16:creationId xmlns:a16="http://schemas.microsoft.com/office/drawing/2014/main" id="{4EC72114-DFF2-BE36-6544-291F195B6C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5450" y="1417438"/>
            <a:ext cx="2746102" cy="2746102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E20A386-CE31-DC66-94D4-E515E576C43D}"/>
              </a:ext>
            </a:extLst>
          </p:cNvPr>
          <p:cNvSpPr txBox="1"/>
          <p:nvPr/>
        </p:nvSpPr>
        <p:spPr>
          <a:xfrm>
            <a:off x="114300" y="3974705"/>
            <a:ext cx="451872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ကမ္ဘာဦးကျမ်းအခန်းကြီး(၃)ကိုဖတ်လျှင်ဤအသိပညာသည်သူတို့အားဘာအကောင်းဆုံးမှမပေးနိုင်ခဲ့ကြောင်းတွေ့ရမည်။ဖြစ်နိုင်သည်မှာပြဿနာသည် အသိပညာကိုယ်၌မဟုတ်ဘဲ ၎င်းကိုရရှိခဲ့ပုံ နည်းလမ်းပင် ဖြစ်နိုင်သည်။ ဘုရားသခင်သည် မိဘများကကလေးများကိုကျောင်းတွင်ဖြေးဖြေးချင်းသင်ကြားပေးသကဲ့သို့ ဤလင်မယားအား တဖြည်းဖြည်း သင်ကြားပေးလိုခဲ့သည်။ သို့သော် သူတို့သည် မကောင်းမှုကို အတွေ့အကြုံဖြင့် သင်ယူခဲ့ကြသည်။"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D614B20-2C36-B2CC-A6B2-713883ED0079}"/>
              </a:ext>
            </a:extLst>
          </p:cNvPr>
          <p:cNvSpPr txBox="1"/>
          <p:nvPr/>
        </p:nvSpPr>
        <p:spPr>
          <a:xfrm>
            <a:off x="8458201" y="4202040"/>
            <a:ext cx="361949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"ဤအမှားကိုအစ္စရေးတို့ကတဖန်ပြုခဲ့ကြသည်။သူတို့သည်ရှင်ဘုရင်တစ်ပါးကိုတောင်းဆိုခဲ့ကြသောအခါဖြစ်သည်။ နောက်ဆုံးတွင်၊ဘုရားသခင်သည်သူတို့အားအခြားလူမျိုးတို့၏အချုပ်အနှောင်ကိုခံစေခဲ့သည်။ထိုသို့ဖြင့်ဘုရားသခင်ကိုးကွယ်ခြင်းနှင့် အခြားလူမျိုးတို့ကို ကျွန်ပြုခြင်း၏ခြားနားချက်ကိုသိရှိစေရန်ဖြစ်သည် (၂ရာဇဝင်ချုပ် ၁၂:၈)။"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4" name="Imagen 1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03152D2-2456-C1D2-F5B2-62F12B939EF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5" y="3974705"/>
            <a:ext cx="3661471" cy="2746103"/>
          </a:xfrm>
          <a:prstGeom prst="roundRect">
            <a:avLst>
              <a:gd name="adj" fmla="val 381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6C9638B-E930-7ECD-FAD4-7BA3C4CF0491}"/>
              </a:ext>
            </a:extLst>
          </p:cNvPr>
          <p:cNvSpPr txBox="1"/>
          <p:nvPr/>
        </p:nvSpPr>
        <p:spPr>
          <a:xfrm>
            <a:off x="3714750" y="2428516"/>
            <a:ext cx="56006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ဤအသိပညာကိုဘုရားသခင်ကသူတို့အားတားမြစ်ထားကြောင်းရှင်းရှင်းလင်းလင်းပြဌာန်းထားပြီးဖြစ်သည်(ကမ္ဘာဦးကျမ်း၂:၁၆၁၇)။ဘုရားသခင်သည်ပထမဦးဆုံးသောလင်မယားအား ကောင်းမှုနှင့် မကောင်းမှုအသိပညာကို အဘယ်ကြောင့် မပေးခဲ့သနည်း။"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73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EDCED3-B8F9-2C81-1FA5-625BE97B8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7B6DF4C-8B72-CC31-57E5-E9E12BA6F176}"/>
              </a:ext>
            </a:extLst>
          </p:cNvPr>
          <p:cNvSpPr txBox="1"/>
          <p:nvPr/>
        </p:nvSpPr>
        <p:spPr>
          <a:xfrm>
            <a:off x="356191" y="2209404"/>
            <a:ext cx="455771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>
              <a:spcBef>
                <a:spcPts val="600"/>
              </a:spcBef>
            </a:pPr>
            <a:r>
              <a:rPr lang="my-MM" sz="5400" b="1" dirty="0">
                <a:solidFill>
                  <a:srgbClr val="77E3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သမိုင်းဗဟုသုတ</a:t>
            </a:r>
            <a:endParaRPr lang="en-US" sz="5400" b="1" dirty="0">
              <a:solidFill>
                <a:srgbClr val="77E3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205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2FF7AB28-CBA5-8657-0030-D53EFA8C95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0"/>
            <a:ext cx="12191999" cy="135069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31B4546-0AE3-07AA-6188-7A06A3925FE5}"/>
              </a:ext>
            </a:extLst>
          </p:cNvPr>
          <p:cNvSpPr txBox="1"/>
          <p:nvPr/>
        </p:nvSpPr>
        <p:spPr>
          <a:xfrm>
            <a:off x="0" y="86006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25400">
              <a:bevelT w="69850" h="38100" prst="cross"/>
              <a:contourClr>
                <a:schemeClr val="accent2"/>
              </a:contourClr>
            </a:sp3d>
          </a:bodyPr>
          <a:lstStyle/>
          <a:p>
            <a:pPr lvl="0" algn="ctr">
              <a:defRPr/>
            </a:pPr>
            <a:r>
              <a:rPr lang="my-MM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အဖိုးတန်သတ္တုများ</a:t>
            </a:r>
            <a:endParaRPr kumimoji="0" lang="en" sz="3200" b="1" i="0" u="none" strike="noStrike" kern="1200" cap="none" spc="600" normalizeH="0" baseline="0" noProof="0" dirty="0">
              <a:ln w="22225">
                <a:noFill/>
                <a:prstDash val="solid"/>
              </a:ln>
              <a:solidFill>
                <a:srgbClr val="0099CC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A0BFCB3-CB4D-4D27-29CA-4F954196C4C9}"/>
              </a:ext>
            </a:extLst>
          </p:cNvPr>
          <p:cNvSpPr txBox="1"/>
          <p:nvPr/>
        </p:nvSpPr>
        <p:spPr>
          <a:xfrm>
            <a:off x="-1" y="652373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dirty="0"/>
              <a:t>ထို​ရုပ်တု​၏​ဦးခေါင်း​မှာ ရွှေ​စင်​၊ ရင်ဘတ်​နှင့်​လက်မောင်း​မှာ ငွေ​၊ ဗိုက်​နှင့်​ပေါင်​မှာ ကြေးနီ​၊ခြေသလုံး​နှစ်​ဖက်​မှာ သံ​၊ ခြေ​မှာ သံ​တစ်ပိုင်း​နှင့် ရွှံ့စေး​တစ်ပိုင်း ဖြစ်​၏​။</a:t>
            </a:r>
            <a:r>
              <a:rPr lang="en-US" dirty="0"/>
              <a:t> </a:t>
            </a:r>
            <a:r>
              <a:rPr lang="my-MM" dirty="0"/>
              <a:t>ဒံယေလအနာဂတ္တိကျမ်း 2:32</a:t>
            </a:r>
            <a:r>
              <a:rPr lang="en-US" dirty="0"/>
              <a:t>-33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FAF4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6" name="Group 28">
            <a:extLst>
              <a:ext uri="{FF2B5EF4-FFF2-40B4-BE49-F238E27FC236}">
                <a16:creationId xmlns:a16="http://schemas.microsoft.com/office/drawing/2014/main" id="{0B78303C-18A7-74A9-16E4-0FEE7E9E2CB3}"/>
              </a:ext>
            </a:extLst>
          </p:cNvPr>
          <p:cNvGrpSpPr>
            <a:grpSpLocks/>
          </p:cNvGrpSpPr>
          <p:nvPr/>
        </p:nvGrpSpPr>
        <p:grpSpPr bwMode="auto">
          <a:xfrm>
            <a:off x="1593852" y="1506110"/>
            <a:ext cx="2892325" cy="708181"/>
            <a:chOff x="1292" y="845"/>
            <a:chExt cx="5668" cy="463"/>
          </a:xfrm>
        </p:grpSpPr>
        <p:sp>
          <p:nvSpPr>
            <p:cNvPr id="7" name="AutoShape 7">
              <a:extLst>
                <a:ext uri="{FF2B5EF4-FFF2-40B4-BE49-F238E27FC236}">
                  <a16:creationId xmlns:a16="http://schemas.microsoft.com/office/drawing/2014/main" id="{CD7DE7A9-DA41-1930-CD75-8C8AC287A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935"/>
              <a:ext cx="1089" cy="136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E1C7E764-6054-98C8-E953-620746EC28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6" y="845"/>
              <a:ext cx="4534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y-MM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  <a:ea typeface="+mn-ea"/>
                  <a:cs typeface="+mn-cs"/>
                </a:rPr>
                <a:t>ဗာဗုလုန်</a:t>
              </a:r>
              <a:r>
                <a:rPr kumimoji="0" lang="e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  <a:ea typeface="+mn-ea"/>
                  <a:cs typeface="+mn-cs"/>
                </a:rPr>
                <a:t> </a:t>
              </a:r>
              <a:br>
                <a:rPr kumimoji="0" lang="es-E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  <a:ea typeface="+mn-ea"/>
                  <a:cs typeface="+mn-cs"/>
                </a:rPr>
              </a:br>
              <a:r>
                <a:rPr kumimoji="0" lang="e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  <a:ea typeface="+mn-ea"/>
                  <a:cs typeface="+mn-cs"/>
                </a:rPr>
                <a:t>(605 BC-539 BC)</a:t>
              </a:r>
            </a:p>
          </p:txBody>
        </p:sp>
      </p:grpSp>
      <p:grpSp>
        <p:nvGrpSpPr>
          <p:cNvPr id="9" name="Group 30">
            <a:extLst>
              <a:ext uri="{FF2B5EF4-FFF2-40B4-BE49-F238E27FC236}">
                <a16:creationId xmlns:a16="http://schemas.microsoft.com/office/drawing/2014/main" id="{4DFAC803-A47E-E4A2-D470-7AB88B7BC2C5}"/>
              </a:ext>
            </a:extLst>
          </p:cNvPr>
          <p:cNvGrpSpPr>
            <a:grpSpLocks/>
          </p:cNvGrpSpPr>
          <p:nvPr/>
        </p:nvGrpSpPr>
        <p:grpSpPr bwMode="auto">
          <a:xfrm>
            <a:off x="1593852" y="2369710"/>
            <a:ext cx="2892324" cy="708181"/>
            <a:chOff x="1292" y="1389"/>
            <a:chExt cx="5668" cy="463"/>
          </a:xfrm>
        </p:grpSpPr>
        <p:sp>
          <p:nvSpPr>
            <p:cNvPr id="10" name="AutoShape 12">
              <a:extLst>
                <a:ext uri="{FF2B5EF4-FFF2-40B4-BE49-F238E27FC236}">
                  <a16:creationId xmlns:a16="http://schemas.microsoft.com/office/drawing/2014/main" id="{53DE5ACA-5C5E-0603-FF7E-DF3BB7DE0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1479"/>
              <a:ext cx="1089" cy="136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" name="Text Box 13">
              <a:extLst>
                <a:ext uri="{FF2B5EF4-FFF2-40B4-BE49-F238E27FC236}">
                  <a16:creationId xmlns:a16="http://schemas.microsoft.com/office/drawing/2014/main" id="{9AE461A2-68FE-9825-E385-AC0F822A22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6" y="1389"/>
              <a:ext cx="4534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y-MM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  <a:ea typeface="+mn-ea"/>
                  <a:cs typeface="+mn-cs"/>
                </a:rPr>
                <a:t>မီဒို-ပါရှား</a:t>
              </a:r>
              <a:br>
                <a:rPr kumimoji="0" lang="es-E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  <a:ea typeface="+mn-ea"/>
                  <a:cs typeface="+mn-cs"/>
                </a:rPr>
              </a:br>
              <a:r>
                <a:rPr kumimoji="0" lang="e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  <a:ea typeface="+mn-ea"/>
                  <a:cs typeface="+mn-cs"/>
                </a:rPr>
                <a:t>(539 BC-331 BC)</a:t>
              </a:r>
            </a:p>
          </p:txBody>
        </p:sp>
      </p:grpSp>
      <p:grpSp>
        <p:nvGrpSpPr>
          <p:cNvPr id="12" name="Group 32">
            <a:extLst>
              <a:ext uri="{FF2B5EF4-FFF2-40B4-BE49-F238E27FC236}">
                <a16:creationId xmlns:a16="http://schemas.microsoft.com/office/drawing/2014/main" id="{845B6745-C5F2-E6E2-29F4-4CFBEE65AF32}"/>
              </a:ext>
            </a:extLst>
          </p:cNvPr>
          <p:cNvGrpSpPr>
            <a:grpSpLocks/>
          </p:cNvGrpSpPr>
          <p:nvPr/>
        </p:nvGrpSpPr>
        <p:grpSpPr bwMode="auto">
          <a:xfrm>
            <a:off x="1593851" y="3676352"/>
            <a:ext cx="3019898" cy="708181"/>
            <a:chOff x="1292" y="2205"/>
            <a:chExt cx="5918" cy="463"/>
          </a:xfrm>
        </p:grpSpPr>
        <p:sp>
          <p:nvSpPr>
            <p:cNvPr id="13" name="AutoShape 16">
              <a:extLst>
                <a:ext uri="{FF2B5EF4-FFF2-40B4-BE49-F238E27FC236}">
                  <a16:creationId xmlns:a16="http://schemas.microsoft.com/office/drawing/2014/main" id="{2E984A45-B7CA-E496-0593-130FF0FDA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2295"/>
              <a:ext cx="1089" cy="136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" name="Text Box 17">
              <a:extLst>
                <a:ext uri="{FF2B5EF4-FFF2-40B4-BE49-F238E27FC236}">
                  <a16:creationId xmlns:a16="http://schemas.microsoft.com/office/drawing/2014/main" id="{1DB8846C-476E-F863-57D2-49B9E597F0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6" y="2205"/>
              <a:ext cx="4784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y-MM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  <a:ea typeface="+mn-ea"/>
                  <a:cs typeface="+mn-cs"/>
                </a:rPr>
                <a:t>ဂရိ [မက်စီဒိုးနီးယား]</a:t>
              </a:r>
              <a:br>
                <a:rPr kumimoji="0" lang="es-E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  <a:ea typeface="+mn-ea"/>
                  <a:cs typeface="+mn-cs"/>
                </a:rPr>
              </a:br>
              <a:r>
                <a:rPr kumimoji="0" lang="e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  <a:ea typeface="+mn-ea"/>
                  <a:cs typeface="+mn-cs"/>
                </a:rPr>
                <a:t>(331 BC-168 BC)</a:t>
              </a:r>
            </a:p>
          </p:txBody>
        </p:sp>
      </p:grpSp>
      <p:grpSp>
        <p:nvGrpSpPr>
          <p:cNvPr id="15" name="Group 34">
            <a:extLst>
              <a:ext uri="{FF2B5EF4-FFF2-40B4-BE49-F238E27FC236}">
                <a16:creationId xmlns:a16="http://schemas.microsoft.com/office/drawing/2014/main" id="{CFDADDDA-E0C3-CB23-7D47-878A9E7A316E}"/>
              </a:ext>
            </a:extLst>
          </p:cNvPr>
          <p:cNvGrpSpPr>
            <a:grpSpLocks/>
          </p:cNvGrpSpPr>
          <p:nvPr/>
        </p:nvGrpSpPr>
        <p:grpSpPr bwMode="auto">
          <a:xfrm>
            <a:off x="1593851" y="4514098"/>
            <a:ext cx="2892322" cy="708181"/>
            <a:chOff x="1292" y="2736"/>
            <a:chExt cx="5668" cy="463"/>
          </a:xfrm>
        </p:grpSpPr>
        <p:sp>
          <p:nvSpPr>
            <p:cNvPr id="16" name="AutoShape 20">
              <a:extLst>
                <a:ext uri="{FF2B5EF4-FFF2-40B4-BE49-F238E27FC236}">
                  <a16:creationId xmlns:a16="http://schemas.microsoft.com/office/drawing/2014/main" id="{697F1FA2-3FE4-94F5-883A-A263D6BF9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2930"/>
              <a:ext cx="1089" cy="136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7" name="Text Box 21">
              <a:extLst>
                <a:ext uri="{FF2B5EF4-FFF2-40B4-BE49-F238E27FC236}">
                  <a16:creationId xmlns:a16="http://schemas.microsoft.com/office/drawing/2014/main" id="{2B1C5289-AF86-DECF-005A-A23CC71E57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6" y="2736"/>
              <a:ext cx="4534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y-MM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  <a:ea typeface="+mn-ea"/>
                  <a:cs typeface="+mn-cs"/>
                </a:rPr>
                <a:t>ရောမ</a:t>
              </a:r>
              <a:br>
                <a:rPr kumimoji="0" lang="es-E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  <a:ea typeface="+mn-ea"/>
                  <a:cs typeface="+mn-cs"/>
                </a:rPr>
              </a:br>
              <a:r>
                <a:rPr kumimoji="0" lang="e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  <a:ea typeface="+mn-ea"/>
                  <a:cs typeface="+mn-cs"/>
                </a:rPr>
                <a:t>(168 </a:t>
              </a:r>
              <a:r>
                <a:rPr kumimoji="0" lang="en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  <a:ea typeface="+mn-ea"/>
                  <a:cs typeface="+mn-cs"/>
                </a:rPr>
                <a:t>BC </a:t>
              </a:r>
              <a:r>
                <a:rPr kumimoji="0" lang="e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  <a:ea typeface="+mn-ea"/>
                  <a:cs typeface="+mn-cs"/>
                </a:rPr>
                <a:t>- 476 AD)</a:t>
              </a:r>
            </a:p>
          </p:txBody>
        </p:sp>
      </p:grpSp>
      <p:grpSp>
        <p:nvGrpSpPr>
          <p:cNvPr id="18" name="Group 36">
            <a:extLst>
              <a:ext uri="{FF2B5EF4-FFF2-40B4-BE49-F238E27FC236}">
                <a16:creationId xmlns:a16="http://schemas.microsoft.com/office/drawing/2014/main" id="{872CF4E6-C3C6-584C-3A33-E89F83AD6B77}"/>
              </a:ext>
            </a:extLst>
          </p:cNvPr>
          <p:cNvGrpSpPr>
            <a:grpSpLocks/>
          </p:cNvGrpSpPr>
          <p:nvPr/>
        </p:nvGrpSpPr>
        <p:grpSpPr bwMode="auto">
          <a:xfrm>
            <a:off x="1522413" y="6119259"/>
            <a:ext cx="2535119" cy="677590"/>
            <a:chOff x="1247" y="3884"/>
            <a:chExt cx="4968" cy="443"/>
          </a:xfrm>
        </p:grpSpPr>
        <p:sp>
          <p:nvSpPr>
            <p:cNvPr id="19" name="AutoShape 24">
              <a:extLst>
                <a:ext uri="{FF2B5EF4-FFF2-40B4-BE49-F238E27FC236}">
                  <a16:creationId xmlns:a16="http://schemas.microsoft.com/office/drawing/2014/main" id="{1F5C9001-B52A-32CC-5BDA-D3DAB0EAA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" y="3974"/>
              <a:ext cx="1089" cy="136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" name="Text Box 25">
              <a:extLst>
                <a:ext uri="{FF2B5EF4-FFF2-40B4-BE49-F238E27FC236}">
                  <a16:creationId xmlns:a16="http://schemas.microsoft.com/office/drawing/2014/main" id="{9884227F-EC0A-DF23-29E7-9F0C279E4E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3884"/>
              <a:ext cx="3834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y-MM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  <a:ea typeface="+mn-ea"/>
                  <a:cs typeface="+mn-cs"/>
                </a:rPr>
                <a:t>ရောမမြို့ကွဲပြား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  <a:ea typeface="+mn-ea"/>
                  <a:cs typeface="+mn-cs"/>
                </a:rPr>
                <a:t>(476 AD-???)</a:t>
              </a:r>
            </a:p>
          </p:txBody>
        </p:sp>
      </p:grpSp>
      <p:pic>
        <p:nvPicPr>
          <p:cNvPr id="21" name="Picture 5" descr="Estatua">
            <a:extLst>
              <a:ext uri="{FF2B5EF4-FFF2-40B4-BE49-F238E27FC236}">
                <a16:creationId xmlns:a16="http://schemas.microsoft.com/office/drawing/2014/main" id="{5A4E3990-C05F-F1CD-6633-A9226BC49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6696" y="1404380"/>
            <a:ext cx="1578896" cy="545437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1BAA82CE-B059-3AAF-679E-8CA4D02D4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15178" y="5377422"/>
            <a:ext cx="989116" cy="741837"/>
          </a:xfrm>
          <a:prstGeom prst="rect">
            <a:avLst/>
          </a:prstGeom>
          <a:noFill/>
        </p:spPr>
      </p:pic>
      <p:grpSp>
        <p:nvGrpSpPr>
          <p:cNvPr id="24" name="Group 34">
            <a:extLst>
              <a:ext uri="{FF2B5EF4-FFF2-40B4-BE49-F238E27FC236}">
                <a16:creationId xmlns:a16="http://schemas.microsoft.com/office/drawing/2014/main" id="{DE72B806-7202-B174-04C4-71F74F49345E}"/>
              </a:ext>
            </a:extLst>
          </p:cNvPr>
          <p:cNvGrpSpPr>
            <a:grpSpLocks/>
          </p:cNvGrpSpPr>
          <p:nvPr/>
        </p:nvGrpSpPr>
        <p:grpSpPr bwMode="auto">
          <a:xfrm>
            <a:off x="2487985" y="5508000"/>
            <a:ext cx="2313653" cy="368621"/>
            <a:chOff x="1292" y="2840"/>
            <a:chExt cx="5668" cy="241"/>
          </a:xfrm>
        </p:grpSpPr>
        <p:sp>
          <p:nvSpPr>
            <p:cNvPr id="25" name="AutoShape 20">
              <a:extLst>
                <a:ext uri="{FF2B5EF4-FFF2-40B4-BE49-F238E27FC236}">
                  <a16:creationId xmlns:a16="http://schemas.microsoft.com/office/drawing/2014/main" id="{61C7A856-AE3B-06A1-BAC4-9CF75F969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2930"/>
              <a:ext cx="1089" cy="136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6" name="Text Box 21">
              <a:extLst>
                <a:ext uri="{FF2B5EF4-FFF2-40B4-BE49-F238E27FC236}">
                  <a16:creationId xmlns:a16="http://schemas.microsoft.com/office/drawing/2014/main" id="{97E94DA8-823C-9F39-5096-AA2C9FFE9B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6" y="2840"/>
              <a:ext cx="4534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y-MM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  <a:ea typeface="+mn-ea"/>
                  <a:cs typeface="+mn-cs"/>
                </a:rPr>
                <a:t>ထာဝရနိုင်ငံတော်</a:t>
              </a:r>
              <a:endParaRPr kumimoji="0" lang="en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endParaRPr>
            </a:p>
          </p:txBody>
        </p:sp>
      </p:grp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4B3E05B-2535-150C-E909-D9AE54EDACA6}"/>
              </a:ext>
            </a:extLst>
          </p:cNvPr>
          <p:cNvSpPr txBox="1"/>
          <p:nvPr/>
        </p:nvSpPr>
        <p:spPr>
          <a:xfrm>
            <a:off x="4697445" y="1353017"/>
            <a:ext cx="7480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ဘုရင်နေဗုခဒ်နေဇာသည် ကြောက်မက်ဖွယ်ကောင်းသော ရုပ်တုဖြင့် တိုင်းနိုင်ငံများ၏သမိုင်းကို ပြသခဲ့သည် (ဒံ. ၂:၃၁-၄၅)။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61DA4C-1707-419F-C79F-FB28C757841E}"/>
              </a:ext>
            </a:extLst>
          </p:cNvPr>
          <p:cNvSpPr txBox="1"/>
          <p:nvPr/>
        </p:nvSpPr>
        <p:spPr>
          <a:xfrm>
            <a:off x="4697440" y="4303455"/>
            <a:ext cx="436693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ပရောဖက်ပြုချက်သည်ကျွန်ုပ်တို့အား သတိပေးထားပြီးဖြစ်ပြီး၊လက်ရှိဖြစ်ရပ်များက၎င်းကိုသက်သေပြသည်</a:t>
            </a:r>
            <a:r>
              <a:rPr lang="en-US" sz="2000" b="1" dirty="0">
                <a:solidFill>
                  <a:prstClr val="black"/>
                </a:solidFill>
              </a:rPr>
              <a:t>-</a:t>
            </a:r>
            <a:r>
              <a:rPr lang="my-MM" sz="2000" b="1" dirty="0">
                <a:solidFill>
                  <a:prstClr val="black"/>
                </a:solidFill>
              </a:rPr>
              <a:t>လူသား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my-MM" sz="2000" b="1" dirty="0">
                <a:solidFill>
                  <a:prstClr val="black"/>
                </a:solidFill>
              </a:rPr>
              <a:t>မျိုးနွယ်သည်အထူးသဖြင့်ကိုယ်ကျင့်တရားအရလျင်မြန်စွာယိုယွင်းလာသည်။ဒီ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my-MM" sz="2000" b="1" dirty="0">
                <a:solidFill>
                  <a:prstClr val="black"/>
                </a:solidFill>
              </a:rPr>
              <a:t>အချက်အထိမှန်တယ်ဆိုရင်တော့ဖြစ်ပျက်နေဆဲအရာတွေပြည့်စုံလာမယ်လို့ယုံကြည်ပါတယ်။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D9CFD908-270F-A9C7-3E2A-0257012AA40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271" y="4384533"/>
            <a:ext cx="3164210" cy="236959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8956362D-6E18-08B6-955B-6FC3FFDED5FB}"/>
              </a:ext>
            </a:extLst>
          </p:cNvPr>
          <p:cNvSpPr txBox="1"/>
          <p:nvPr/>
        </p:nvSpPr>
        <p:spPr>
          <a:xfrm>
            <a:off x="4683482" y="3021349"/>
            <a:ext cx="74945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စက်မှုတော်လှန်ရေးနှင့်အတူဒါဝင်နှင့်မာ့က်စ်ကဲ့သို့သောလူသားများ၏သီအိုရီများကဘုရားသခင်မပါဘဲလူသားမျိုးနွယ်သည်ပြီးပြည့်စုံသောလူ့အဖွဲ့အစည်းကိုရယူနိုင်သည်အထိတိုးတက်နိုင်သည်ဟုကျွန်ုပ်တို့ကိုယုံကြည်စေခဲ့သည်။၂၀ရာစုအစောပိုင်းကမျှော်လင့်ခဲ့ကြသောငြိမ်းချမ်းရေးနှင့်လုံခြုံမှုတို့ကိုအဘယ်ကြောင့်မရရှိခဲ့သနည်း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413C75C-EF6F-E8E8-8623-AB64AC7EEF84}"/>
              </a:ext>
            </a:extLst>
          </p:cNvPr>
          <p:cNvSpPr txBox="1"/>
          <p:nvPr/>
        </p:nvSpPr>
        <p:spPr>
          <a:xfrm>
            <a:off x="4697440" y="2187183"/>
            <a:ext cx="7480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"သတ္တုများတန်ဖိုးကျလာခြင်းသည်လူသားမျိုးနွယ်၏တဖြည်းဖြည်းယုတ်လျော့</a:t>
            </a:r>
            <a:r>
              <a:rPr lang="en-US" b="1" dirty="0"/>
              <a:t>    </a:t>
            </a:r>
            <a:r>
              <a:rPr lang="my-MM" b="1" dirty="0"/>
              <a:t>ပျက်စီးလာမည့်အခြေအနေကိုကြိုတင်ညွှန်ပြနေသည်။"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0699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7" grpId="0"/>
      <p:bldP spid="4" grpId="0"/>
      <p:bldP spid="22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68144A65-840C-609F-68F2-3DC4789141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297426"/>
          </a:xfrm>
          <a:prstGeom prst="rect">
            <a:avLst/>
          </a:prstGeom>
          <a:gradFill flip="none" rotWithShape="1">
            <a:gsLst>
              <a:gs pos="0">
                <a:srgbClr val="0EA665"/>
              </a:gs>
              <a:gs pos="48000">
                <a:srgbClr val="12D883"/>
              </a:gs>
              <a:gs pos="100000">
                <a:srgbClr val="71F3BA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85D1132-8620-EF56-AFDE-A89CE296B177}"/>
              </a:ext>
            </a:extLst>
          </p:cNvPr>
          <p:cNvSpPr txBox="1"/>
          <p:nvPr/>
        </p:nvSpPr>
        <p:spPr>
          <a:xfrm>
            <a:off x="0" y="44099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</a:pPr>
            <a:r>
              <a:rPr lang="my-MM" sz="3200" b="1" dirty="0">
                <a:solidFill>
                  <a:schemeClr val="bg1"/>
                </a:solidFill>
              </a:rPr>
              <a:t>"အံ့ဖွယ်သတ္တဝါများ“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9" name="Group 28">
            <a:extLst>
              <a:ext uri="{FF2B5EF4-FFF2-40B4-BE49-F238E27FC236}">
                <a16:creationId xmlns:a16="http://schemas.microsoft.com/office/drawing/2014/main" id="{AF9F4DAF-C981-4811-47E6-CC8A8D61653C}"/>
              </a:ext>
            </a:extLst>
          </p:cNvPr>
          <p:cNvGrpSpPr>
            <a:grpSpLocks/>
          </p:cNvGrpSpPr>
          <p:nvPr/>
        </p:nvGrpSpPr>
        <p:grpSpPr bwMode="auto">
          <a:xfrm>
            <a:off x="2003427" y="1525432"/>
            <a:ext cx="2892325" cy="708181"/>
            <a:chOff x="1292" y="845"/>
            <a:chExt cx="5668" cy="463"/>
          </a:xfrm>
        </p:grpSpPr>
        <p:sp>
          <p:nvSpPr>
            <p:cNvPr id="10" name="AutoShape 7">
              <a:extLst>
                <a:ext uri="{FF2B5EF4-FFF2-40B4-BE49-F238E27FC236}">
                  <a16:creationId xmlns:a16="http://schemas.microsoft.com/office/drawing/2014/main" id="{310C98D5-FC9D-6D0A-D815-028500786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935"/>
              <a:ext cx="1089" cy="136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24804D7A-532B-81E8-4529-4BDC1EF0C5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6" y="845"/>
              <a:ext cx="4534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y-MM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  <a:ea typeface="+mn-ea"/>
                  <a:cs typeface="+mn-cs"/>
                </a:rPr>
                <a:t>ဗာဗုလုန်</a:t>
              </a:r>
              <a:br>
                <a:rPr kumimoji="0" lang="es-E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  <a:ea typeface="+mn-ea"/>
                  <a:cs typeface="+mn-cs"/>
                </a:rPr>
              </a:br>
              <a:r>
                <a:rPr kumimoji="0" lang="e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  <a:ea typeface="+mn-ea"/>
                  <a:cs typeface="+mn-cs"/>
                </a:rPr>
                <a:t>(605 BC-539 BC)</a:t>
              </a:r>
            </a:p>
          </p:txBody>
        </p:sp>
      </p:grpSp>
      <p:grpSp>
        <p:nvGrpSpPr>
          <p:cNvPr id="12" name="Group 30">
            <a:extLst>
              <a:ext uri="{FF2B5EF4-FFF2-40B4-BE49-F238E27FC236}">
                <a16:creationId xmlns:a16="http://schemas.microsoft.com/office/drawing/2014/main" id="{831CAD40-2683-9FD7-C4BE-20247664E485}"/>
              </a:ext>
            </a:extLst>
          </p:cNvPr>
          <p:cNvGrpSpPr>
            <a:grpSpLocks/>
          </p:cNvGrpSpPr>
          <p:nvPr/>
        </p:nvGrpSpPr>
        <p:grpSpPr bwMode="auto">
          <a:xfrm>
            <a:off x="2003423" y="2611247"/>
            <a:ext cx="2892324" cy="708181"/>
            <a:chOff x="1292" y="1389"/>
            <a:chExt cx="5668" cy="463"/>
          </a:xfrm>
        </p:grpSpPr>
        <p:sp>
          <p:nvSpPr>
            <p:cNvPr id="13" name="AutoShape 12">
              <a:extLst>
                <a:ext uri="{FF2B5EF4-FFF2-40B4-BE49-F238E27FC236}">
                  <a16:creationId xmlns:a16="http://schemas.microsoft.com/office/drawing/2014/main" id="{6A054360-A3FE-5A9D-1E72-5223C0840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1479"/>
              <a:ext cx="1089" cy="136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" name="Text Box 13">
              <a:extLst>
                <a:ext uri="{FF2B5EF4-FFF2-40B4-BE49-F238E27FC236}">
                  <a16:creationId xmlns:a16="http://schemas.microsoft.com/office/drawing/2014/main" id="{4AE8D53F-F8E0-3D2E-C9DE-1839003629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6" y="1389"/>
              <a:ext cx="4534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y-MM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  <a:ea typeface="+mn-ea"/>
                  <a:cs typeface="+mn-cs"/>
                </a:rPr>
                <a:t>မီဒို-ပါရှား</a:t>
              </a:r>
              <a:br>
                <a:rPr kumimoji="0" lang="es-E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  <a:ea typeface="+mn-ea"/>
                  <a:cs typeface="+mn-cs"/>
                </a:rPr>
              </a:br>
              <a:r>
                <a:rPr kumimoji="0" lang="e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  <a:ea typeface="+mn-ea"/>
                  <a:cs typeface="+mn-cs"/>
                </a:rPr>
                <a:t>(539 BC-331 BC)</a:t>
              </a:r>
            </a:p>
          </p:txBody>
        </p:sp>
      </p:grpSp>
      <p:grpSp>
        <p:nvGrpSpPr>
          <p:cNvPr id="15" name="Group 32">
            <a:extLst>
              <a:ext uri="{FF2B5EF4-FFF2-40B4-BE49-F238E27FC236}">
                <a16:creationId xmlns:a16="http://schemas.microsoft.com/office/drawing/2014/main" id="{7355E75B-95DE-CEB1-9AAE-2F6956806DBF}"/>
              </a:ext>
            </a:extLst>
          </p:cNvPr>
          <p:cNvGrpSpPr>
            <a:grpSpLocks/>
          </p:cNvGrpSpPr>
          <p:nvPr/>
        </p:nvGrpSpPr>
        <p:grpSpPr bwMode="auto">
          <a:xfrm>
            <a:off x="2003423" y="3754282"/>
            <a:ext cx="2997445" cy="708181"/>
            <a:chOff x="1292" y="2205"/>
            <a:chExt cx="5874" cy="463"/>
          </a:xfrm>
        </p:grpSpPr>
        <p:sp>
          <p:nvSpPr>
            <p:cNvPr id="16" name="AutoShape 16">
              <a:extLst>
                <a:ext uri="{FF2B5EF4-FFF2-40B4-BE49-F238E27FC236}">
                  <a16:creationId xmlns:a16="http://schemas.microsoft.com/office/drawing/2014/main" id="{C24A0ADD-B032-1618-ED6F-9E5BB0C02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2295"/>
              <a:ext cx="1089" cy="136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7" name="Text Box 17">
              <a:extLst>
                <a:ext uri="{FF2B5EF4-FFF2-40B4-BE49-F238E27FC236}">
                  <a16:creationId xmlns:a16="http://schemas.microsoft.com/office/drawing/2014/main" id="{E8421EE9-965E-D3D2-DCA0-B0326B443B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6" y="2205"/>
              <a:ext cx="4740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y-MM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  <a:ea typeface="+mn-ea"/>
                  <a:cs typeface="+mn-cs"/>
                </a:rPr>
                <a:t>ဂရိ [မက်စီဒိုးနီးယား]</a:t>
              </a:r>
              <a:br>
                <a:rPr kumimoji="0" lang="es-E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  <a:ea typeface="+mn-ea"/>
                  <a:cs typeface="+mn-cs"/>
                </a:rPr>
              </a:br>
              <a:r>
                <a:rPr kumimoji="0" lang="e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  <a:ea typeface="+mn-ea"/>
                  <a:cs typeface="+mn-cs"/>
                </a:rPr>
                <a:t>(331 BC-168 BC)</a:t>
              </a:r>
            </a:p>
          </p:txBody>
        </p:sp>
      </p:grpSp>
      <p:grpSp>
        <p:nvGrpSpPr>
          <p:cNvPr id="18" name="Group 34">
            <a:extLst>
              <a:ext uri="{FF2B5EF4-FFF2-40B4-BE49-F238E27FC236}">
                <a16:creationId xmlns:a16="http://schemas.microsoft.com/office/drawing/2014/main" id="{9F4BEC20-DFD9-6948-5E06-6EC0D5E48472}"/>
              </a:ext>
            </a:extLst>
          </p:cNvPr>
          <p:cNvGrpSpPr>
            <a:grpSpLocks/>
          </p:cNvGrpSpPr>
          <p:nvPr/>
        </p:nvGrpSpPr>
        <p:grpSpPr bwMode="auto">
          <a:xfrm>
            <a:off x="2003425" y="5068166"/>
            <a:ext cx="2892322" cy="893257"/>
            <a:chOff x="1292" y="2773"/>
            <a:chExt cx="5668" cy="584"/>
          </a:xfrm>
        </p:grpSpPr>
        <p:sp>
          <p:nvSpPr>
            <p:cNvPr id="19" name="AutoShape 20">
              <a:extLst>
                <a:ext uri="{FF2B5EF4-FFF2-40B4-BE49-F238E27FC236}">
                  <a16:creationId xmlns:a16="http://schemas.microsoft.com/office/drawing/2014/main" id="{DBD9DAF2-A780-5C45-23AE-DA76EFB49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2930"/>
              <a:ext cx="1089" cy="136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" name="Text Box 21">
              <a:extLst>
                <a:ext uri="{FF2B5EF4-FFF2-40B4-BE49-F238E27FC236}">
                  <a16:creationId xmlns:a16="http://schemas.microsoft.com/office/drawing/2014/main" id="{33A63DBA-CDB0-7F62-0329-38F0A9B6AD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6" y="2773"/>
              <a:ext cx="4534" cy="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my-MM" sz="1600" b="1" i="0" dirty="0">
                  <a:solidFill>
                    <a:srgbClr val="404040"/>
                  </a:solidFill>
                  <a:effectLst/>
                  <a:latin typeface="DeepSeek-CJK-patch"/>
                </a:rPr>
                <a:t>ရိုးရာနတ်ကိုးကွယ်သော ရောမအင်ပါယာ</a:t>
              </a:r>
              <a:br>
                <a:rPr kumimoji="0" lang="es-E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  <a:ea typeface="+mn-ea"/>
                  <a:cs typeface="+mn-cs"/>
                </a:rPr>
              </a:br>
              <a:r>
                <a:rPr kumimoji="0" lang="e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  <a:ea typeface="+mn-ea"/>
                  <a:cs typeface="+mn-cs"/>
                </a:rPr>
                <a:t>(168 BC-476 AD)</a:t>
              </a:r>
            </a:p>
          </p:txBody>
        </p:sp>
      </p:grp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F012719-8A0B-E061-A5A3-C61CDA272E6F}"/>
              </a:ext>
            </a:extLst>
          </p:cNvPr>
          <p:cNvSpPr txBox="1"/>
          <p:nvPr/>
        </p:nvSpPr>
        <p:spPr>
          <a:xfrm>
            <a:off x="2" y="625141"/>
            <a:ext cx="121919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my-MM" sz="1600" b="1" dirty="0"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ဒံယေလ​ပြောပြ​သည်​မှာ“​ညအချိန်ငါ​မြင်​ရ​သော​စိတ်အာရုံ​တွင်မိုးကောင်းကင်​အရပ်လေးမျက်နှာ​မှ​လေ​သည်သမုဒ္ဒရာပြင်​တွင်ဝေ့ဝိုက်​တိုက်ခတ်​နေ​၏​။''ထို့နောက် သားရဲ​ကြီး​လေး​ကောင်​သည် ပင်လယ်​ထဲမှ​ထွက်လာ​၏​။ ထို​သားရဲ​တို့​သည် တစ်ကောင်​နှင့်​တစ်ကောင်​မတူ​ကြ​ချေ​။ 'ဒံယေလအနာဂတ္တိကျမ်း 7:2</a:t>
            </a:r>
            <a:r>
              <a:rPr lang="en-US" sz="1600" b="1" dirty="0">
                <a:solidFill>
                  <a:srgbClr val="FFFF6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-3</a:t>
            </a:r>
            <a:endParaRPr kumimoji="0" lang="en" sz="1200" b="1" i="0" u="none" strike="noStrike" kern="1200" cap="none" spc="0" normalizeH="0" baseline="0" noProof="0" dirty="0">
              <a:ln>
                <a:noFill/>
              </a:ln>
              <a:solidFill>
                <a:srgbClr val="FFFF6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11770AF-7B81-A07C-AF29-C470F25285AB}"/>
              </a:ext>
            </a:extLst>
          </p:cNvPr>
          <p:cNvSpPr txBox="1"/>
          <p:nvPr/>
        </p:nvSpPr>
        <p:spPr>
          <a:xfrm>
            <a:off x="4895746" y="1297426"/>
            <a:ext cx="7242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ကမ္ဘာ့အင်ပါယာများ ဆက်ခံခြင်းကို အခြားရူပါရုံဖြင့် အဘယ်ကြောင့် ထပ်ခါထပ်ခါ ပြောရမည်နည်း။ (ဒံ. ၇:၂-၃၊ ၁၆-၁၈)။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7" name="Group 34">
            <a:extLst>
              <a:ext uri="{FF2B5EF4-FFF2-40B4-BE49-F238E27FC236}">
                <a16:creationId xmlns:a16="http://schemas.microsoft.com/office/drawing/2014/main" id="{54A09BBF-3CE4-5192-F814-7DC63810C983}"/>
              </a:ext>
            </a:extLst>
          </p:cNvPr>
          <p:cNvGrpSpPr>
            <a:grpSpLocks/>
          </p:cNvGrpSpPr>
          <p:nvPr/>
        </p:nvGrpSpPr>
        <p:grpSpPr bwMode="auto">
          <a:xfrm>
            <a:off x="2003425" y="5964296"/>
            <a:ext cx="2867828" cy="893256"/>
            <a:chOff x="1292" y="2757"/>
            <a:chExt cx="5620" cy="584"/>
          </a:xfrm>
        </p:grpSpPr>
        <p:sp>
          <p:nvSpPr>
            <p:cNvPr id="28" name="AutoShape 20">
              <a:extLst>
                <a:ext uri="{FF2B5EF4-FFF2-40B4-BE49-F238E27FC236}">
                  <a16:creationId xmlns:a16="http://schemas.microsoft.com/office/drawing/2014/main" id="{6710CEDC-C097-BF27-0BD2-6893C50FD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2930"/>
              <a:ext cx="1089" cy="136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9" name="Text Box 21">
              <a:extLst>
                <a:ext uri="{FF2B5EF4-FFF2-40B4-BE49-F238E27FC236}">
                  <a16:creationId xmlns:a16="http://schemas.microsoft.com/office/drawing/2014/main" id="{868DD5D6-A87D-302A-4956-917BD78E80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8" y="2757"/>
              <a:ext cx="4534" cy="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my-MM" sz="1600" b="1" i="0" dirty="0">
                  <a:solidFill>
                    <a:srgbClr val="404040"/>
                  </a:solidFill>
                  <a:effectLst/>
                  <a:latin typeface="DeepSeek-CJK-patch"/>
                </a:rPr>
                <a:t>ပုပ်ရဟန်းမင်းအုပ်ချုပ်သော ရောမနိုင်ငံ</a:t>
              </a:r>
              <a:br>
                <a:rPr kumimoji="0" lang="es-E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  <a:ea typeface="+mn-ea"/>
                  <a:cs typeface="+mn-cs"/>
                </a:rPr>
              </a:br>
              <a:r>
                <a:rPr kumimoji="0" lang="e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erlin Sans FB" pitchFamily="34" charset="0"/>
                  <a:ea typeface="+mn-ea"/>
                  <a:cs typeface="+mn-cs"/>
                </a:rPr>
                <a:t>(476 AD-???)</a:t>
              </a:r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49182541-C2E7-8116-5A93-F14F1FAA8791}"/>
              </a:ext>
            </a:extLst>
          </p:cNvPr>
          <p:cNvGrpSpPr/>
          <p:nvPr/>
        </p:nvGrpSpPr>
        <p:grpSpPr>
          <a:xfrm>
            <a:off x="53974" y="1481138"/>
            <a:ext cx="1866900" cy="5363963"/>
            <a:chOff x="53974" y="1481138"/>
            <a:chExt cx="1866900" cy="5363963"/>
          </a:xfrm>
        </p:grpSpPr>
        <p:pic>
          <p:nvPicPr>
            <p:cNvPr id="5" name="Picture 29" descr="Bestia">
              <a:extLst>
                <a:ext uri="{FF2B5EF4-FFF2-40B4-BE49-F238E27FC236}">
                  <a16:creationId xmlns:a16="http://schemas.microsoft.com/office/drawing/2014/main" id="{5202D814-80AC-EC04-9589-876FB05A81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4" y="3995738"/>
              <a:ext cx="1866900" cy="1897063"/>
            </a:xfrm>
            <a:prstGeom prst="rect">
              <a:avLst/>
            </a:prstGeom>
            <a:noFill/>
          </p:spPr>
        </p:pic>
        <p:pic>
          <p:nvPicPr>
            <p:cNvPr id="6" name="Picture 26" descr="León">
              <a:extLst>
                <a:ext uri="{FF2B5EF4-FFF2-40B4-BE49-F238E27FC236}">
                  <a16:creationId xmlns:a16="http://schemas.microsoft.com/office/drawing/2014/main" id="{89D63552-8577-6654-0869-C662B24B71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349" y="1481138"/>
              <a:ext cx="1152525" cy="857250"/>
            </a:xfrm>
            <a:prstGeom prst="rect">
              <a:avLst/>
            </a:prstGeom>
            <a:noFill/>
          </p:spPr>
        </p:pic>
        <p:pic>
          <p:nvPicPr>
            <p:cNvPr id="7" name="Picture 28" descr="Leopardo">
              <a:extLst>
                <a:ext uri="{FF2B5EF4-FFF2-40B4-BE49-F238E27FC236}">
                  <a16:creationId xmlns:a16="http://schemas.microsoft.com/office/drawing/2014/main" id="{BD8F2914-C97F-B4A9-5B9F-075DD6059F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2" y="2144713"/>
              <a:ext cx="1346200" cy="2438400"/>
            </a:xfrm>
            <a:prstGeom prst="rect">
              <a:avLst/>
            </a:prstGeom>
            <a:noFill/>
          </p:spPr>
        </p:pic>
        <p:pic>
          <p:nvPicPr>
            <p:cNvPr id="8" name="Picture 27" descr="Oso">
              <a:extLst>
                <a:ext uri="{FF2B5EF4-FFF2-40B4-BE49-F238E27FC236}">
                  <a16:creationId xmlns:a16="http://schemas.microsoft.com/office/drawing/2014/main" id="{1953102C-1F96-3EB8-D008-ABD4FC5CC9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912" y="2417763"/>
              <a:ext cx="1152525" cy="828675"/>
            </a:xfrm>
            <a:prstGeom prst="rect">
              <a:avLst/>
            </a:prstGeom>
            <a:noFill/>
          </p:spPr>
        </p:pic>
        <p:pic>
          <p:nvPicPr>
            <p:cNvPr id="36" name="Imagen 35" descr="Imagen que contiene reptil, persona, oscuro, viendo&#10;&#10;El contenido generado por IA puede ser incorrecto.">
              <a:extLst>
                <a:ext uri="{FF2B5EF4-FFF2-40B4-BE49-F238E27FC236}">
                  <a16:creationId xmlns:a16="http://schemas.microsoft.com/office/drawing/2014/main" id="{59879CBE-8CB4-F861-B85B-98B8CE452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451" y="5574689"/>
              <a:ext cx="1468728" cy="1270412"/>
            </a:xfrm>
            <a:prstGeom prst="rect">
              <a:avLst/>
            </a:prstGeom>
          </p:spPr>
        </p:pic>
      </p:grpSp>
      <p:pic>
        <p:nvPicPr>
          <p:cNvPr id="4" name="Imagen 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8DF4E12A-D257-855E-40DE-71EF874B7DD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76212">
            <a:off x="8278838" y="4365726"/>
            <a:ext cx="3526650" cy="227050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DCE21B8-D066-6C7A-3612-B5F53C12623C}"/>
              </a:ext>
            </a:extLst>
          </p:cNvPr>
          <p:cNvSpPr txBox="1"/>
          <p:nvPr/>
        </p:nvSpPr>
        <p:spPr>
          <a:xfrm>
            <a:off x="4895746" y="4158878"/>
            <a:ext cx="354121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အစ္စရေးသည်ပဋိပက္ခတွင်မပါဝင်ပါ။သားကောင်မျှသာဖြစ်၏။အင်ပါယာမှအင်ပါယာသို့ဖြတ်သန်း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my-MM" sz="2000" b="1" dirty="0">
                <a:solidFill>
                  <a:prstClr val="black"/>
                </a:solidFill>
              </a:rPr>
              <a:t>မည့်နယ်မြေ၊ကိုယ်ပိုင်အုပ်ချုပ်ခွင့်မရှိဘဲ။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F713A78-47B8-6A1A-8494-66351D09DEC0}"/>
              </a:ext>
            </a:extLst>
          </p:cNvPr>
          <p:cNvSpPr txBox="1"/>
          <p:nvPr/>
        </p:nvSpPr>
        <p:spPr>
          <a:xfrm>
            <a:off x="4882302" y="3512684"/>
            <a:ext cx="72962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ဤလူမျိုးသည် ငြိမ်းချမ်းစွာ ပေါ်ပေါက်လာမည် မဟုတ်သော်လည်း စစ်ပွဲများကြောင့် (ဟေရှာယ ၁၇:၁၂ ကိုကြည့်ပါ)။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B0C64836-737E-0B4E-EFD4-2976AF85ADE9}"/>
              </a:ext>
            </a:extLst>
          </p:cNvPr>
          <p:cNvSpPr txBox="1"/>
          <p:nvPr/>
        </p:nvSpPr>
        <p:spPr>
          <a:xfrm>
            <a:off x="4868758" y="1983651"/>
            <a:ext cx="729625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ဦးစွာ၊၎င်း၏ ပြည့်စုံခြင်း၏သေချာမှုကိုရှင်းရှင်းလင်းလင်းသိရန် (</a:t>
            </a:r>
            <a:r>
              <a:rPr lang="en-US" sz="2000" b="1" dirty="0">
                <a:solidFill>
                  <a:prstClr val="black"/>
                </a:solidFill>
              </a:rPr>
              <a:t>Gen. 41:32)</a:t>
            </a:r>
            <a:r>
              <a:rPr lang="my-MM" sz="2000" b="1" dirty="0">
                <a:solidFill>
                  <a:prstClr val="black"/>
                </a:solidFill>
              </a:rPr>
              <a:t>။ဒုတိယ၊ဒံယေလ၂တွင်မှတ်တမ်းတင်ထားသည့်အတိုင်း</a:t>
            </a:r>
            <a:r>
              <a:rPr lang="my-MM" sz="2000" b="1" dirty="0">
                <a:solidFill>
                  <a:srgbClr val="404040"/>
                </a:solidFill>
                <a:latin typeface="DeepSeek-CJK-patch"/>
              </a:rPr>
              <a:t>နတ်ကိုး</a:t>
            </a:r>
            <a:r>
              <a:rPr lang="en-US" sz="2000" b="1" dirty="0">
                <a:solidFill>
                  <a:srgbClr val="404040"/>
                </a:solidFill>
                <a:latin typeface="DeepSeek-CJK-patch"/>
              </a:rPr>
              <a:t> </a:t>
            </a:r>
            <a:r>
              <a:rPr lang="my-MM" sz="2000" b="1" dirty="0">
                <a:solidFill>
                  <a:srgbClr val="404040"/>
                </a:solidFill>
                <a:latin typeface="DeepSeek-CJK-patch"/>
              </a:rPr>
              <a:t>ကွယ်သော</a:t>
            </a:r>
            <a:r>
              <a:rPr lang="my-MM" sz="2000" b="1" dirty="0">
                <a:solidFill>
                  <a:prstClr val="black"/>
                </a:solidFill>
              </a:rPr>
              <a:t>ရင်တစ်ပါးအားမဟုတ်ဘဲဤရူပါရုံကိုဟေဗြဲပရောဖက်တစ်ဦးအားပေးအပ်ခဲ့ခြင်းကြောင့်လူမျိုးများ၏သမိုင်းနှင့်ဘုရားသခင့်လူမျိုးတော်၏ဆက်ဆံရေးကို ပြသရန်ဖြစ်သည်။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53FE6904-8722-28A5-3A79-BD102DF3165C}"/>
              </a:ext>
            </a:extLst>
          </p:cNvPr>
          <p:cNvSpPr txBox="1"/>
          <p:nvPr/>
        </p:nvSpPr>
        <p:spPr>
          <a:xfrm>
            <a:off x="4895746" y="5830841"/>
            <a:ext cx="34495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သူတို့အတွက်ဘုရားသခင်တွေးထားတဲ့စံနှုန်းနဲ့ဘယ်လောက်ဝေးကွာ။ ( ယေ. ၂၉:၁၁ 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27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6" grpId="0"/>
      <p:bldP spid="22" grpId="0"/>
      <p:bldP spid="21" grpId="0"/>
      <p:bldP spid="30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EB21BEC-693B-431A-E2A6-B02C012B30BD}"/>
              </a:ext>
            </a:extLst>
          </p:cNvPr>
          <p:cNvSpPr txBox="1"/>
          <p:nvPr/>
        </p:nvSpPr>
        <p:spPr>
          <a:xfrm>
            <a:off x="722243" y="1112815"/>
            <a:ext cx="1103243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2400" dirty="0"/>
              <a:t>"နိုင်ငံတကာ၏ သမိုင်းကြောင်းတွင် ဘုရားသခင်၏ နှုတ်ကပတ်တော်ကို လေ့လာသူသည် ဘုရားသခင်၏ ပရောဖက်ပြုချက်များ စာလုံးပေါင်းအတိုင်း အမှန်တကယ် ပြည့်စုံပုံကို မြင်တွေ့နိုင်ပါသည်။ဘာဗီလုံသည်နောက်ဆုံး၌ကြေမွပျက်စီးကာကွယ်ပျောက်သွားခဲ့ရသည်မှာ ၎င်း၏ အုပ်စိုးသူများသည် စည်ပင်သာယာမှုအတွင်း မိမိတို့ကိုယ်ကို ဘုရားသခင်မှ လွတ်လပ်သည်ဟုထင်မြင်ယူဆကာ၊မိမိတို့၏နိုင်ငံတော်အားလူသား၏အောင်မြင်မှုအဖြစ် ဂုဏ်တင်ခဲ့သောကြောင့်ဖြစ်သည်။</a:t>
            </a:r>
            <a:endParaRPr lang="en-US" sz="2400" dirty="0"/>
          </a:p>
          <a:p>
            <a:endParaRPr lang="my-MM" sz="2400" dirty="0"/>
          </a:p>
          <a:p>
            <a:r>
              <a:rPr lang="my-MM" sz="2400" dirty="0"/>
              <a:t>မီဒိုပါးရှန်းအင်ပါယာသည်ကောင်းကင်ဘုံ၏အမျက်တော်ကိုခံခဲ့ရသည်မှာ၎င်းတွင်ဘုရားသခင်၏ပညတ်တော်များကိုခြေဖြင့်နင်းပစ်ခဲ့သောကြောင့်ဖြစ်သည်။လူအများစု၏နှလုံးသားထဲတွင်ထာဝရဘုရား၏ကြောက်ရွံ့ခြင်းသည်အရာမထင်ခဲ့ပေ။ဒုစရိုက်မှု၊ဘုရားသခင်အားပြစ်မှားခြင်းနှင့်ဖောက်ပြန်ပျက်စီးမှုတို့သာလွှမ်းမိုးခဲ့သည်။ထို့နောက်ပေါ်ပေါက်လာသောနိုင်ငံများမှာပို၍ပင်ယုတ်ညံ့ဖောက်ပြန်လာကာ၊ကိုယ်ကျင့်တရားတန်ဖိုးအတိုင်းအတာအရ နိမ့်ကျပြီး နိမ့်ကျဆင်းကာ နောက်ဆုံးတွင် အလွန်အမင်း ယုတ်ညံ့သွားခဲ့သည်။"</a:t>
            </a:r>
          </a:p>
          <a:p>
            <a:br>
              <a:rPr lang="my-MM" sz="2400" dirty="0"/>
            </a:b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176F1CC-BBAB-86EB-9F6C-64259E1D42FF}"/>
              </a:ext>
            </a:extLst>
          </p:cNvPr>
          <p:cNvSpPr txBox="1"/>
          <p:nvPr/>
        </p:nvSpPr>
        <p:spPr>
          <a:xfrm>
            <a:off x="7626052" y="5845002"/>
            <a:ext cx="3626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(Prophets and Kings, pg. 501-502)</a:t>
            </a:r>
          </a:p>
        </p:txBody>
      </p:sp>
    </p:spTree>
    <p:extLst>
      <p:ext uri="{BB962C8B-B14F-4D97-AF65-F5344CB8AC3E}">
        <p14:creationId xmlns:p14="http://schemas.microsoft.com/office/powerpoint/2010/main" val="129035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5997C1-47AD-5DAC-BCF3-F68012040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229A633-8D73-D13A-A17B-86D942B2E4C3}"/>
              </a:ext>
            </a:extLst>
          </p:cNvPr>
          <p:cNvSpPr txBox="1"/>
          <p:nvPr/>
        </p:nvSpPr>
        <p:spPr>
          <a:xfrm>
            <a:off x="911929" y="285345"/>
            <a:ext cx="668225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spcBef>
                <a:spcPts val="600"/>
              </a:spcBef>
            </a:pPr>
            <a:r>
              <a:rPr lang="my-MM" sz="5400" b="1" dirty="0"/>
              <a:t>"နောက်ဆုံးကာလ</a:t>
            </a:r>
            <a:r>
              <a:rPr lang="en-US" sz="5400" b="1" dirty="0"/>
              <a:t> </a:t>
            </a:r>
            <a:r>
              <a:rPr lang="my-MM" sz="5400" b="1" dirty="0"/>
              <a:t>အကြောင်းအသိပညာ“</a:t>
            </a:r>
            <a:endParaRPr lang="en-US" sz="5400" b="1" dirty="0"/>
          </a:p>
        </p:txBody>
      </p:sp>
      <p:pic>
        <p:nvPicPr>
          <p:cNvPr id="4" name="Imagen 3" descr="Imagen que contiene muñeca, pequeño, perro, tabla&#10;&#10;El contenido generado por IA puede ser incorrecto.">
            <a:extLst>
              <a:ext uri="{FF2B5EF4-FFF2-40B4-BE49-F238E27FC236}">
                <a16:creationId xmlns:a16="http://schemas.microsoft.com/office/drawing/2014/main" id="{BCDACB36-47D8-7AB1-6FB2-A8E93CEFCF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49079"/>
            <a:ext cx="8506115" cy="3308922"/>
          </a:xfrm>
          <a:prstGeom prst="roundRect">
            <a:avLst>
              <a:gd name="adj" fmla="val 1372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Imagen 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1E8B99F8-2DA3-1397-7EEA-394F212582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6115" y="0"/>
            <a:ext cx="3685885" cy="6858000"/>
          </a:xfrm>
          <a:prstGeom prst="roundRect">
            <a:avLst>
              <a:gd name="adj" fmla="val 1218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6250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5545</Words>
  <Application>Microsoft Office PowerPoint</Application>
  <PresentationFormat>Widescreen</PresentationFormat>
  <Paragraphs>87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Aptos</vt:lpstr>
      <vt:lpstr>Aptos Display</vt:lpstr>
      <vt:lpstr>Arial</vt:lpstr>
      <vt:lpstr>Avenir Next LT Pro</vt:lpstr>
      <vt:lpstr>Berlin Sans FB</vt:lpstr>
      <vt:lpstr>Calibri</vt:lpstr>
      <vt:lpstr>Comic Sans MS</vt:lpstr>
      <vt:lpstr>Constantia</vt:lpstr>
      <vt:lpstr>DeepSeek-CJK-patch</vt:lpstr>
      <vt:lpstr>lato</vt:lpstr>
      <vt:lpstr>Times New Roman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saw tinmaungkyi</cp:lastModifiedBy>
  <cp:revision>17</cp:revision>
  <dcterms:created xsi:type="dcterms:W3CDTF">2025-04-14T13:48:12Z</dcterms:created>
  <dcterms:modified xsi:type="dcterms:W3CDTF">2025-04-19T12:33:44Z</dcterms:modified>
</cp:coreProperties>
</file>