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301" r:id="rId3"/>
    <p:sldId id="30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303" r:id="rId12"/>
    <p:sldId id="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8" d="100"/>
          <a:sy n="88" d="100"/>
        </p:scale>
        <p:origin x="-360" y="-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531BE8-7CBC-4AD9-AC71-4482A1720411}" type="doc">
      <dgm:prSet loTypeId="urn:microsoft.com/office/officeart/2005/8/layout/hList9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847AA83-6725-4624-B7DF-A07C32843983}">
      <dgm:prSet phldrT="[Texto]" custT="1"/>
      <dgm:spPr>
        <a:solidFill>
          <a:srgbClr val="C00000"/>
        </a:solidFill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ပသခါပွဲ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811FF8-3C35-4AF7-BEAE-FBEDB7A0B8DD}" type="parTrans" cxnId="{05DEB34E-0574-4041-9014-2F5989E62409}">
      <dgm:prSet/>
      <dgm:spPr/>
      <dgm:t>
        <a:bodyPr/>
        <a:lstStyle/>
        <a:p>
          <a:endParaRPr lang="es-ES" sz="1800" b="1"/>
        </a:p>
      </dgm:t>
    </dgm:pt>
    <dgm:pt modelId="{6167A43A-A0C8-4415-89F9-B6B05DEAB23E}" type="sibTrans" cxnId="{05DEB34E-0574-4041-9014-2F5989E62409}">
      <dgm:prSet/>
      <dgm:spPr/>
      <dgm:t>
        <a:bodyPr/>
        <a:lstStyle/>
        <a:p>
          <a:endParaRPr lang="es-ES" sz="1800" b="1"/>
        </a:p>
      </dgm:t>
    </dgm:pt>
    <dgm:pt modelId="{56F62F4E-73E4-4B5E-A41B-69EC024EFADB}">
      <dgm:prSet phldrT="[Texto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0" indent="0">
            <a:lnSpc>
              <a:spcPct val="70000"/>
            </a:lnSpc>
            <a:spcAft>
              <a:spcPts val="0"/>
            </a:spcAft>
          </a:pPr>
          <a:endParaRPr lang="en-US" sz="1600" b="1" i="0" dirty="0"/>
        </a:p>
        <a:p>
          <a:pPr marL="0" indent="0">
            <a:lnSpc>
              <a:spcPct val="70000"/>
            </a:lnSpc>
            <a:spcAft>
              <a:spcPts val="0"/>
            </a:spcAft>
          </a:pPr>
          <a:r>
            <a:rPr lang="my-MM" sz="1600" b="1" i="0" dirty="0"/>
            <a:t>"အဗိဗ်လ၏(၁၀)ရက်မှ(၁၄)ရက်နေ့အထိသိုးသငယ်ကိုစောင့်ထိန်းထားရသည် (ထွ ၁၂:၃)။"</a:t>
          </a:r>
          <a:endParaRPr lang="en" sz="1600" b="1" dirty="0"/>
        </a:p>
      </dgm:t>
    </dgm:pt>
    <dgm:pt modelId="{8AD2195A-BEDE-4476-81DE-6024CF82E552}" type="parTrans" cxnId="{A9A7F025-D91B-434A-9594-ACECE4F4B72C}">
      <dgm:prSet/>
      <dgm:spPr/>
      <dgm:t>
        <a:bodyPr/>
        <a:lstStyle/>
        <a:p>
          <a:endParaRPr lang="es-ES" sz="1800" b="1"/>
        </a:p>
      </dgm:t>
    </dgm:pt>
    <dgm:pt modelId="{D43BC358-5F36-4738-BB34-ABB056F260E4}" type="sibTrans" cxnId="{A9A7F025-D91B-434A-9594-ACECE4F4B72C}">
      <dgm:prSet/>
      <dgm:spPr/>
      <dgm:t>
        <a:bodyPr/>
        <a:lstStyle/>
        <a:p>
          <a:endParaRPr lang="es-ES" sz="1800" b="1"/>
        </a:p>
      </dgm:t>
    </dgm:pt>
    <dgm:pt modelId="{FA2677A3-9C92-4F9C-934C-07A9949D283C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i="0" dirty="0"/>
            <a:t>"သိုးသငယ်ကိုအဗိဗ်လ(၁၄)ရက်နေ့၊ညနေချမ်းအချိန်၌ယဇ်ပူဇော်</a:t>
          </a:r>
          <a:r>
            <a:rPr lang="en-US" sz="1600" b="1" i="0" dirty="0"/>
            <a:t> </a:t>
          </a:r>
          <a:r>
            <a:rPr lang="my-MM" sz="1600" b="1" i="0" dirty="0"/>
            <a:t>ရမည် (ထွ ၁၂:၆)။"</a:t>
          </a:r>
          <a:endParaRPr lang="es-ES" sz="1600" b="1" dirty="0"/>
        </a:p>
      </dgm:t>
    </dgm:pt>
    <dgm:pt modelId="{8BEEE2CE-9245-4AC0-BBFD-B22AE7701738}" type="parTrans" cxnId="{B5F81225-6B37-40BD-8902-841A1142C14F}">
      <dgm:prSet/>
      <dgm:spPr/>
      <dgm:t>
        <a:bodyPr/>
        <a:lstStyle/>
        <a:p>
          <a:endParaRPr lang="es-ES" sz="1800" b="1"/>
        </a:p>
      </dgm:t>
    </dgm:pt>
    <dgm:pt modelId="{B6C880D9-BC6C-4A0E-8E57-9CFD7F93B0B5}" type="sibTrans" cxnId="{B5F81225-6B37-40BD-8902-841A1142C14F}">
      <dgm:prSet/>
      <dgm:spPr/>
      <dgm:t>
        <a:bodyPr/>
        <a:lstStyle/>
        <a:p>
          <a:endParaRPr lang="es-ES" sz="1800" b="1"/>
        </a:p>
      </dgm:t>
    </dgm:pt>
    <dgm:pt modelId="{7B0B88C0-5A0C-4968-A22A-FB7D05039C6E}">
      <dgm:prSet phldrT="[Texto]" custT="1"/>
      <dgm:spPr>
        <a:solidFill>
          <a:srgbClr val="C0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ယေရှု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814A15DD-0698-4E0A-9A6C-05F452D54FCB}" type="parTrans" cxnId="{5C37B258-A15F-47A0-90C7-4459B01C33CB}">
      <dgm:prSet/>
      <dgm:spPr/>
      <dgm:t>
        <a:bodyPr/>
        <a:lstStyle/>
        <a:p>
          <a:endParaRPr lang="es-ES" sz="1800" b="1"/>
        </a:p>
      </dgm:t>
    </dgm:pt>
    <dgm:pt modelId="{CC31E257-659C-4B47-A9C9-D3CD0D3206A2}" type="sibTrans" cxnId="{5C37B258-A15F-47A0-90C7-4459B01C33CB}">
      <dgm:prSet/>
      <dgm:spPr/>
      <dgm:t>
        <a:bodyPr/>
        <a:lstStyle/>
        <a:p>
          <a:endParaRPr lang="es-ES" sz="1800" b="1"/>
        </a:p>
      </dgm:t>
    </dgm:pt>
    <dgm:pt modelId="{FF74EBB0-8FBA-402C-858D-D3BD32BD6F32}">
      <dgm:prSet phldrT="[Texto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i="0" dirty="0"/>
            <a:t>"ထို (၄)ရက်အတွင်း ယေရှုသည် ဗိမာန်တော်၌သာဟောကြားတော်မူခဲ့သည် (ယော ၁:၂၀)။"</a:t>
          </a:r>
          <a:endParaRPr lang="en" sz="1600" b="1" dirty="0"/>
        </a:p>
      </dgm:t>
    </dgm:pt>
    <dgm:pt modelId="{5CB003A5-41D4-4DE9-A8EB-899ABD5377B1}" type="parTrans" cxnId="{1A6FF9E6-A31E-4CFD-8F4A-6B01610D062F}">
      <dgm:prSet/>
      <dgm:spPr/>
      <dgm:t>
        <a:bodyPr/>
        <a:lstStyle/>
        <a:p>
          <a:endParaRPr lang="es-ES" sz="1800" b="1"/>
        </a:p>
      </dgm:t>
    </dgm:pt>
    <dgm:pt modelId="{4F17D7EE-9174-4C44-87EA-64C549B259D4}" type="sibTrans" cxnId="{1A6FF9E6-A31E-4CFD-8F4A-6B01610D062F}">
      <dgm:prSet/>
      <dgm:spPr/>
      <dgm:t>
        <a:bodyPr/>
        <a:lstStyle/>
        <a:p>
          <a:endParaRPr lang="es-ES" sz="1800" b="1"/>
        </a:p>
      </dgm:t>
    </dgm:pt>
    <dgm:pt modelId="{986512BC-179C-4E47-983F-ABD861999BF3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i="0" dirty="0"/>
            <a:t>"ယေရှုသည် ညနေခင်း နှစ်ခုကြား (ညနေစောင်းနှင့် နေဝင်ချိန်ကြား) အချိန်တွင်ကွယ်လွန်တော်မူခဲ့သည်။ (လုကာ ၂၃:၄၄-၄၆, </a:t>
          </a:r>
          <a:r>
            <a:rPr lang="en-US" sz="1600" b="1" i="0" dirty="0"/>
            <a:t>NIV)"</a:t>
          </a:r>
          <a:endParaRPr lang="en" sz="1600" b="1" dirty="0"/>
        </a:p>
      </dgm:t>
    </dgm:pt>
    <dgm:pt modelId="{04ECE288-7CFC-4733-A94F-6460CC039BB8}" type="parTrans" cxnId="{2C2A9F62-A9FB-41F8-B56F-220BC6276BC7}">
      <dgm:prSet/>
      <dgm:spPr/>
      <dgm:t>
        <a:bodyPr/>
        <a:lstStyle/>
        <a:p>
          <a:endParaRPr lang="es-ES" sz="1800" b="1"/>
        </a:p>
      </dgm:t>
    </dgm:pt>
    <dgm:pt modelId="{C19443FE-F688-4BF6-B422-C610C75AA37E}" type="sibTrans" cxnId="{2C2A9F62-A9FB-41F8-B56F-220BC6276BC7}">
      <dgm:prSet/>
      <dgm:spPr/>
      <dgm:t>
        <a:bodyPr/>
        <a:lstStyle/>
        <a:p>
          <a:endParaRPr lang="es-ES" sz="1800" b="1"/>
        </a:p>
      </dgm:t>
    </dgm:pt>
    <dgm:pt modelId="{30459907-E9BD-4F76-85CA-DCE69D3B03D2}" type="pres">
      <dgm:prSet presAssocID="{D2531BE8-7CBC-4AD9-AC71-4482A1720411}" presName="list" presStyleCnt="0">
        <dgm:presLayoutVars>
          <dgm:dir/>
          <dgm:animLvl val="lvl"/>
        </dgm:presLayoutVars>
      </dgm:prSet>
      <dgm:spPr/>
    </dgm:pt>
    <dgm:pt modelId="{170A3D38-7A04-49A9-B64C-6EAABB912F0E}" type="pres">
      <dgm:prSet presAssocID="{3847AA83-6725-4624-B7DF-A07C32843983}" presName="posSpace" presStyleCnt="0"/>
      <dgm:spPr/>
    </dgm:pt>
    <dgm:pt modelId="{2D57D184-0972-45BF-9C11-145B3A3403D7}" type="pres">
      <dgm:prSet presAssocID="{3847AA83-6725-4624-B7DF-A07C32843983}" presName="vertFlow" presStyleCnt="0"/>
      <dgm:spPr/>
    </dgm:pt>
    <dgm:pt modelId="{0B3DE163-F863-4BB9-BB38-8F903B742514}" type="pres">
      <dgm:prSet presAssocID="{3847AA83-6725-4624-B7DF-A07C32843983}" presName="topSpace" presStyleCnt="0"/>
      <dgm:spPr/>
    </dgm:pt>
    <dgm:pt modelId="{4D00075B-673D-4063-96B2-26AD54C0AF48}" type="pres">
      <dgm:prSet presAssocID="{3847AA83-6725-4624-B7DF-A07C32843983}" presName="firstComp" presStyleCnt="0"/>
      <dgm:spPr/>
    </dgm:pt>
    <dgm:pt modelId="{C5AFE67B-762E-4904-AEE7-E571D6D6F59C}" type="pres">
      <dgm:prSet presAssocID="{3847AA83-6725-4624-B7DF-A07C32843983}" presName="firstChild" presStyleLbl="bgAccFollowNode1" presStyleIdx="0" presStyleCnt="4" custScaleX="154365" custLinFactNeighborX="11918" custLinFactNeighborY="985"/>
      <dgm:spPr/>
    </dgm:pt>
    <dgm:pt modelId="{85373703-318B-4BAA-9B17-927648F21491}" type="pres">
      <dgm:prSet presAssocID="{3847AA83-6725-4624-B7DF-A07C32843983}" presName="firstChildTx" presStyleLbl="bgAccFollowNode1" presStyleIdx="0" presStyleCnt="4">
        <dgm:presLayoutVars>
          <dgm:bulletEnabled val="1"/>
        </dgm:presLayoutVars>
      </dgm:prSet>
      <dgm:spPr/>
    </dgm:pt>
    <dgm:pt modelId="{568691E0-96AB-4217-B390-39F45F4E38C9}" type="pres">
      <dgm:prSet presAssocID="{FA2677A3-9C92-4F9C-934C-07A9949D283C}" presName="comp" presStyleCnt="0"/>
      <dgm:spPr/>
    </dgm:pt>
    <dgm:pt modelId="{DAA76E31-59DF-4118-854B-34926AFAAD72}" type="pres">
      <dgm:prSet presAssocID="{FA2677A3-9C92-4F9C-934C-07A9949D283C}" presName="child" presStyleLbl="bgAccFollowNode1" presStyleIdx="1" presStyleCnt="4" custScaleX="154365" custLinFactNeighborX="11918" custLinFactNeighborY="178"/>
      <dgm:spPr/>
    </dgm:pt>
    <dgm:pt modelId="{936C9067-8855-4DD1-A87B-2CB4DA2FD547}" type="pres">
      <dgm:prSet presAssocID="{FA2677A3-9C92-4F9C-934C-07A9949D283C}" presName="childTx" presStyleLbl="bgAccFollowNode1" presStyleIdx="1" presStyleCnt="4">
        <dgm:presLayoutVars>
          <dgm:bulletEnabled val="1"/>
        </dgm:presLayoutVars>
      </dgm:prSet>
      <dgm:spPr/>
    </dgm:pt>
    <dgm:pt modelId="{F85A4993-BF24-4CE6-980C-C0C9B6385386}" type="pres">
      <dgm:prSet presAssocID="{3847AA83-6725-4624-B7DF-A07C32843983}" presName="negSpace" presStyleCnt="0"/>
      <dgm:spPr/>
    </dgm:pt>
    <dgm:pt modelId="{4013830C-09A7-47A1-B47C-FB205DCEC54B}" type="pres">
      <dgm:prSet presAssocID="{3847AA83-6725-4624-B7DF-A07C32843983}" presName="circle" presStyleLbl="node1" presStyleIdx="0" presStyleCnt="2" custScaleX="175543" custScaleY="42008"/>
      <dgm:spPr/>
    </dgm:pt>
    <dgm:pt modelId="{3A8F3BAF-1006-42E3-BC66-EB81ABB09629}" type="pres">
      <dgm:prSet presAssocID="{6167A43A-A0C8-4415-89F9-B6B05DEAB23E}" presName="transSpace" presStyleCnt="0"/>
      <dgm:spPr/>
    </dgm:pt>
    <dgm:pt modelId="{E268B36D-B4BF-4FE4-AF82-5E424B036784}" type="pres">
      <dgm:prSet presAssocID="{7B0B88C0-5A0C-4968-A22A-FB7D05039C6E}" presName="posSpace" presStyleCnt="0"/>
      <dgm:spPr/>
    </dgm:pt>
    <dgm:pt modelId="{F56E5D3B-0B35-485F-A3DF-DF0B2F851AE8}" type="pres">
      <dgm:prSet presAssocID="{7B0B88C0-5A0C-4968-A22A-FB7D05039C6E}" presName="vertFlow" presStyleCnt="0"/>
      <dgm:spPr/>
    </dgm:pt>
    <dgm:pt modelId="{73F87006-5B94-42EE-ACAC-F4EA72E5E83B}" type="pres">
      <dgm:prSet presAssocID="{7B0B88C0-5A0C-4968-A22A-FB7D05039C6E}" presName="topSpace" presStyleCnt="0"/>
      <dgm:spPr/>
    </dgm:pt>
    <dgm:pt modelId="{089251CD-C143-4536-A934-E39F330A27DF}" type="pres">
      <dgm:prSet presAssocID="{7B0B88C0-5A0C-4968-A22A-FB7D05039C6E}" presName="firstComp" presStyleCnt="0"/>
      <dgm:spPr/>
    </dgm:pt>
    <dgm:pt modelId="{98860CDB-E7A4-4A52-85B2-D5C728E1821C}" type="pres">
      <dgm:prSet presAssocID="{7B0B88C0-5A0C-4968-A22A-FB7D05039C6E}" presName="firstChild" presStyleLbl="bgAccFollowNode1" presStyleIdx="2" presStyleCnt="4" custScaleX="154365" custLinFactNeighborX="-45883"/>
      <dgm:spPr/>
    </dgm:pt>
    <dgm:pt modelId="{B4E623A9-9B92-4114-B8ED-FD8C2BA654BA}" type="pres">
      <dgm:prSet presAssocID="{7B0B88C0-5A0C-4968-A22A-FB7D05039C6E}" presName="firstChildTx" presStyleLbl="bgAccFollowNode1" presStyleIdx="2" presStyleCnt="4">
        <dgm:presLayoutVars>
          <dgm:bulletEnabled val="1"/>
        </dgm:presLayoutVars>
      </dgm:prSet>
      <dgm:spPr/>
    </dgm:pt>
    <dgm:pt modelId="{38C96671-912C-4A42-B488-75A2D60C6E3B}" type="pres">
      <dgm:prSet presAssocID="{986512BC-179C-4E47-983F-ABD861999BF3}" presName="comp" presStyleCnt="0"/>
      <dgm:spPr/>
    </dgm:pt>
    <dgm:pt modelId="{0071388E-3E13-441A-8B4D-5352A537803C}" type="pres">
      <dgm:prSet presAssocID="{986512BC-179C-4E47-983F-ABD861999BF3}" presName="child" presStyleLbl="bgAccFollowNode1" presStyleIdx="3" presStyleCnt="4" custScaleX="154365" custLinFactNeighborX="-45883"/>
      <dgm:spPr/>
    </dgm:pt>
    <dgm:pt modelId="{DD6E46E8-BEE5-43C9-B7D5-95C94CD11048}" type="pres">
      <dgm:prSet presAssocID="{986512BC-179C-4E47-983F-ABD861999BF3}" presName="childTx" presStyleLbl="bgAccFollowNode1" presStyleIdx="3" presStyleCnt="4">
        <dgm:presLayoutVars>
          <dgm:bulletEnabled val="1"/>
        </dgm:presLayoutVars>
      </dgm:prSet>
      <dgm:spPr/>
    </dgm:pt>
    <dgm:pt modelId="{16634E8B-C933-47CC-86D3-21911D46C3C3}" type="pres">
      <dgm:prSet presAssocID="{7B0B88C0-5A0C-4968-A22A-FB7D05039C6E}" presName="negSpace" presStyleCnt="0"/>
      <dgm:spPr/>
    </dgm:pt>
    <dgm:pt modelId="{DA9D27AD-EA2F-4748-AB61-CF35CF95627A}" type="pres">
      <dgm:prSet presAssocID="{7B0B88C0-5A0C-4968-A22A-FB7D05039C6E}" presName="circle" presStyleLbl="node1" presStyleIdx="1" presStyleCnt="2" custScaleX="175543" custScaleY="42008" custLinFactNeighborX="-60429"/>
      <dgm:spPr>
        <a:xfrm>
          <a:off x="4794948" y="1716"/>
          <a:ext cx="1696413" cy="405957"/>
        </a:xfrm>
        <a:prstGeom prst="ellipse">
          <a:avLst/>
        </a:prstGeom>
      </dgm:spPr>
    </dgm:pt>
  </dgm:ptLst>
  <dgm:cxnLst>
    <dgm:cxn modelId="{667E3306-BB0B-4636-889C-C4318062CC4A}" type="presOf" srcId="{D2531BE8-7CBC-4AD9-AC71-4482A1720411}" destId="{30459907-E9BD-4F76-85CA-DCE69D3B03D2}" srcOrd="0" destOrd="0" presId="urn:microsoft.com/office/officeart/2005/8/layout/hList9"/>
    <dgm:cxn modelId="{D92AC30E-8C9A-46BD-AC1B-CE4397A7E3DD}" type="presOf" srcId="{986512BC-179C-4E47-983F-ABD861999BF3}" destId="{0071388E-3E13-441A-8B4D-5352A537803C}" srcOrd="0" destOrd="0" presId="urn:microsoft.com/office/officeart/2005/8/layout/hList9"/>
    <dgm:cxn modelId="{B5F81225-6B37-40BD-8902-841A1142C14F}" srcId="{3847AA83-6725-4624-B7DF-A07C32843983}" destId="{FA2677A3-9C92-4F9C-934C-07A9949D283C}" srcOrd="1" destOrd="0" parTransId="{8BEEE2CE-9245-4AC0-BBFD-B22AE7701738}" sibTransId="{B6C880D9-BC6C-4A0E-8E57-9CFD7F93B0B5}"/>
    <dgm:cxn modelId="{A9A7F025-D91B-434A-9594-ACECE4F4B72C}" srcId="{3847AA83-6725-4624-B7DF-A07C32843983}" destId="{56F62F4E-73E4-4B5E-A41B-69EC024EFADB}" srcOrd="0" destOrd="0" parTransId="{8AD2195A-BEDE-4476-81DE-6024CF82E552}" sibTransId="{D43BC358-5F36-4738-BB34-ABB056F260E4}"/>
    <dgm:cxn modelId="{BAEDA52E-6CAA-4B5A-BE9D-34CA5715EB40}" type="presOf" srcId="{FA2677A3-9C92-4F9C-934C-07A9949D283C}" destId="{936C9067-8855-4DD1-A87B-2CB4DA2FD547}" srcOrd="1" destOrd="0" presId="urn:microsoft.com/office/officeart/2005/8/layout/hList9"/>
    <dgm:cxn modelId="{2C2A9F62-A9FB-41F8-B56F-220BC6276BC7}" srcId="{7B0B88C0-5A0C-4968-A22A-FB7D05039C6E}" destId="{986512BC-179C-4E47-983F-ABD861999BF3}" srcOrd="1" destOrd="0" parTransId="{04ECE288-7CFC-4733-A94F-6460CC039BB8}" sibTransId="{C19443FE-F688-4BF6-B422-C610C75AA37E}"/>
    <dgm:cxn modelId="{05DEB34E-0574-4041-9014-2F5989E62409}" srcId="{D2531BE8-7CBC-4AD9-AC71-4482A1720411}" destId="{3847AA83-6725-4624-B7DF-A07C32843983}" srcOrd="0" destOrd="0" parTransId="{B0811FF8-3C35-4AF7-BEAE-FBEDB7A0B8DD}" sibTransId="{6167A43A-A0C8-4415-89F9-B6B05DEAB23E}"/>
    <dgm:cxn modelId="{2A57BB51-EBD8-436A-B0DF-31FAC6FE47AD}" type="presOf" srcId="{986512BC-179C-4E47-983F-ABD861999BF3}" destId="{DD6E46E8-BEE5-43C9-B7D5-95C94CD11048}" srcOrd="1" destOrd="0" presId="urn:microsoft.com/office/officeart/2005/8/layout/hList9"/>
    <dgm:cxn modelId="{50D79B52-A965-4487-983F-65A02716BF4E}" type="presOf" srcId="{56F62F4E-73E4-4B5E-A41B-69EC024EFADB}" destId="{85373703-318B-4BAA-9B17-927648F21491}" srcOrd="1" destOrd="0" presId="urn:microsoft.com/office/officeart/2005/8/layout/hList9"/>
    <dgm:cxn modelId="{5C37B258-A15F-47A0-90C7-4459B01C33CB}" srcId="{D2531BE8-7CBC-4AD9-AC71-4482A1720411}" destId="{7B0B88C0-5A0C-4968-A22A-FB7D05039C6E}" srcOrd="1" destOrd="0" parTransId="{814A15DD-0698-4E0A-9A6C-05F452D54FCB}" sibTransId="{CC31E257-659C-4B47-A9C9-D3CD0D3206A2}"/>
    <dgm:cxn modelId="{384BC3A4-0629-4B38-A753-7425B5706B36}" type="presOf" srcId="{FF74EBB0-8FBA-402C-858D-D3BD32BD6F32}" destId="{98860CDB-E7A4-4A52-85B2-D5C728E1821C}" srcOrd="0" destOrd="0" presId="urn:microsoft.com/office/officeart/2005/8/layout/hList9"/>
    <dgm:cxn modelId="{0FE4A5B3-7DA0-4F0C-B4F7-F3E1CEEDC2E3}" type="presOf" srcId="{7B0B88C0-5A0C-4968-A22A-FB7D05039C6E}" destId="{DA9D27AD-EA2F-4748-AB61-CF35CF95627A}" srcOrd="0" destOrd="0" presId="urn:microsoft.com/office/officeart/2005/8/layout/hList9"/>
    <dgm:cxn modelId="{3DAC8EBB-58FE-4B2F-90A1-8F841429D7DB}" type="presOf" srcId="{56F62F4E-73E4-4B5E-A41B-69EC024EFADB}" destId="{C5AFE67B-762E-4904-AEE7-E571D6D6F59C}" srcOrd="0" destOrd="0" presId="urn:microsoft.com/office/officeart/2005/8/layout/hList9"/>
    <dgm:cxn modelId="{82F463E2-0E78-443A-B3C0-73C069EF6CB4}" type="presOf" srcId="{FF74EBB0-8FBA-402C-858D-D3BD32BD6F32}" destId="{B4E623A9-9B92-4114-B8ED-FD8C2BA654BA}" srcOrd="1" destOrd="0" presId="urn:microsoft.com/office/officeart/2005/8/layout/hList9"/>
    <dgm:cxn modelId="{1A6FF9E6-A31E-4CFD-8F4A-6B01610D062F}" srcId="{7B0B88C0-5A0C-4968-A22A-FB7D05039C6E}" destId="{FF74EBB0-8FBA-402C-858D-D3BD32BD6F32}" srcOrd="0" destOrd="0" parTransId="{5CB003A5-41D4-4DE9-A8EB-899ABD5377B1}" sibTransId="{4F17D7EE-9174-4C44-87EA-64C549B259D4}"/>
    <dgm:cxn modelId="{F60A9CF8-5083-42DB-A813-57567F7554CB}" type="presOf" srcId="{3847AA83-6725-4624-B7DF-A07C32843983}" destId="{4013830C-09A7-47A1-B47C-FB205DCEC54B}" srcOrd="0" destOrd="0" presId="urn:microsoft.com/office/officeart/2005/8/layout/hList9"/>
    <dgm:cxn modelId="{E50338FC-C52E-45A2-9892-DFEB5B370961}" type="presOf" srcId="{FA2677A3-9C92-4F9C-934C-07A9949D283C}" destId="{DAA76E31-59DF-4118-854B-34926AFAAD72}" srcOrd="0" destOrd="0" presId="urn:microsoft.com/office/officeart/2005/8/layout/hList9"/>
    <dgm:cxn modelId="{52A0F542-E962-47B9-905F-31BA641FF583}" type="presParOf" srcId="{30459907-E9BD-4F76-85CA-DCE69D3B03D2}" destId="{170A3D38-7A04-49A9-B64C-6EAABB912F0E}" srcOrd="0" destOrd="0" presId="urn:microsoft.com/office/officeart/2005/8/layout/hList9"/>
    <dgm:cxn modelId="{26A68D98-2C97-432F-BA5A-BCEF87D64942}" type="presParOf" srcId="{30459907-E9BD-4F76-85CA-DCE69D3B03D2}" destId="{2D57D184-0972-45BF-9C11-145B3A3403D7}" srcOrd="1" destOrd="0" presId="urn:microsoft.com/office/officeart/2005/8/layout/hList9"/>
    <dgm:cxn modelId="{5AF41EA2-A827-4769-BF5B-B84D5B34E67C}" type="presParOf" srcId="{2D57D184-0972-45BF-9C11-145B3A3403D7}" destId="{0B3DE163-F863-4BB9-BB38-8F903B742514}" srcOrd="0" destOrd="0" presId="urn:microsoft.com/office/officeart/2005/8/layout/hList9"/>
    <dgm:cxn modelId="{A4AE71C9-ABD9-4A2D-A3EE-CE5106044D4E}" type="presParOf" srcId="{2D57D184-0972-45BF-9C11-145B3A3403D7}" destId="{4D00075B-673D-4063-96B2-26AD54C0AF48}" srcOrd="1" destOrd="0" presId="urn:microsoft.com/office/officeart/2005/8/layout/hList9"/>
    <dgm:cxn modelId="{550B9D04-ED39-42C6-A5F2-F7F02B2123FD}" type="presParOf" srcId="{4D00075B-673D-4063-96B2-26AD54C0AF48}" destId="{C5AFE67B-762E-4904-AEE7-E571D6D6F59C}" srcOrd="0" destOrd="0" presId="urn:microsoft.com/office/officeart/2005/8/layout/hList9"/>
    <dgm:cxn modelId="{AF328BB2-4820-42ED-816C-FECB495FCFC5}" type="presParOf" srcId="{4D00075B-673D-4063-96B2-26AD54C0AF48}" destId="{85373703-318B-4BAA-9B17-927648F21491}" srcOrd="1" destOrd="0" presId="urn:microsoft.com/office/officeart/2005/8/layout/hList9"/>
    <dgm:cxn modelId="{47981045-F736-45FC-8886-3DF6B3DCE1EC}" type="presParOf" srcId="{2D57D184-0972-45BF-9C11-145B3A3403D7}" destId="{568691E0-96AB-4217-B390-39F45F4E38C9}" srcOrd="2" destOrd="0" presId="urn:microsoft.com/office/officeart/2005/8/layout/hList9"/>
    <dgm:cxn modelId="{F5102A88-5EE8-4AA4-AD8A-A6A4590B3828}" type="presParOf" srcId="{568691E0-96AB-4217-B390-39F45F4E38C9}" destId="{DAA76E31-59DF-4118-854B-34926AFAAD72}" srcOrd="0" destOrd="0" presId="urn:microsoft.com/office/officeart/2005/8/layout/hList9"/>
    <dgm:cxn modelId="{A52FA5CC-9BEE-48B7-8254-57390AAA3759}" type="presParOf" srcId="{568691E0-96AB-4217-B390-39F45F4E38C9}" destId="{936C9067-8855-4DD1-A87B-2CB4DA2FD547}" srcOrd="1" destOrd="0" presId="urn:microsoft.com/office/officeart/2005/8/layout/hList9"/>
    <dgm:cxn modelId="{3797703B-BCF0-4C57-9EB3-316FCA5E8B01}" type="presParOf" srcId="{30459907-E9BD-4F76-85CA-DCE69D3B03D2}" destId="{F85A4993-BF24-4CE6-980C-C0C9B6385386}" srcOrd="2" destOrd="0" presId="urn:microsoft.com/office/officeart/2005/8/layout/hList9"/>
    <dgm:cxn modelId="{F4F79385-D399-4083-9134-32BF66662BE6}" type="presParOf" srcId="{30459907-E9BD-4F76-85CA-DCE69D3B03D2}" destId="{4013830C-09A7-47A1-B47C-FB205DCEC54B}" srcOrd="3" destOrd="0" presId="urn:microsoft.com/office/officeart/2005/8/layout/hList9"/>
    <dgm:cxn modelId="{1F090264-C5CC-4B39-BEC5-F445EE623C54}" type="presParOf" srcId="{30459907-E9BD-4F76-85CA-DCE69D3B03D2}" destId="{3A8F3BAF-1006-42E3-BC66-EB81ABB09629}" srcOrd="4" destOrd="0" presId="urn:microsoft.com/office/officeart/2005/8/layout/hList9"/>
    <dgm:cxn modelId="{42799CB8-3B22-4AB3-9602-081DB6FA0E88}" type="presParOf" srcId="{30459907-E9BD-4F76-85CA-DCE69D3B03D2}" destId="{E268B36D-B4BF-4FE4-AF82-5E424B036784}" srcOrd="5" destOrd="0" presId="urn:microsoft.com/office/officeart/2005/8/layout/hList9"/>
    <dgm:cxn modelId="{5DBE97FD-747C-49B1-BDC3-409C19BAB233}" type="presParOf" srcId="{30459907-E9BD-4F76-85CA-DCE69D3B03D2}" destId="{F56E5D3B-0B35-485F-A3DF-DF0B2F851AE8}" srcOrd="6" destOrd="0" presId="urn:microsoft.com/office/officeart/2005/8/layout/hList9"/>
    <dgm:cxn modelId="{740E0019-8E87-438A-ADEC-3AD87ED04E8D}" type="presParOf" srcId="{F56E5D3B-0B35-485F-A3DF-DF0B2F851AE8}" destId="{73F87006-5B94-42EE-ACAC-F4EA72E5E83B}" srcOrd="0" destOrd="0" presId="urn:microsoft.com/office/officeart/2005/8/layout/hList9"/>
    <dgm:cxn modelId="{A9F9C6C0-4B4A-4710-8E06-C9966D7EB980}" type="presParOf" srcId="{F56E5D3B-0B35-485F-A3DF-DF0B2F851AE8}" destId="{089251CD-C143-4536-A934-E39F330A27DF}" srcOrd="1" destOrd="0" presId="urn:microsoft.com/office/officeart/2005/8/layout/hList9"/>
    <dgm:cxn modelId="{3A8F5F62-0A96-424F-BF7C-337AADA5DF09}" type="presParOf" srcId="{089251CD-C143-4536-A934-E39F330A27DF}" destId="{98860CDB-E7A4-4A52-85B2-D5C728E1821C}" srcOrd="0" destOrd="0" presId="urn:microsoft.com/office/officeart/2005/8/layout/hList9"/>
    <dgm:cxn modelId="{635D20E4-5594-41C6-AB20-73F78A1E3CA1}" type="presParOf" srcId="{089251CD-C143-4536-A934-E39F330A27DF}" destId="{B4E623A9-9B92-4114-B8ED-FD8C2BA654BA}" srcOrd="1" destOrd="0" presId="urn:microsoft.com/office/officeart/2005/8/layout/hList9"/>
    <dgm:cxn modelId="{7801D7C4-93A2-495C-B3E7-1A8A120887DF}" type="presParOf" srcId="{F56E5D3B-0B35-485F-A3DF-DF0B2F851AE8}" destId="{38C96671-912C-4A42-B488-75A2D60C6E3B}" srcOrd="2" destOrd="0" presId="urn:microsoft.com/office/officeart/2005/8/layout/hList9"/>
    <dgm:cxn modelId="{63E0ABD7-1270-4C08-B969-4719675679DA}" type="presParOf" srcId="{38C96671-912C-4A42-B488-75A2D60C6E3B}" destId="{0071388E-3E13-441A-8B4D-5352A537803C}" srcOrd="0" destOrd="0" presId="urn:microsoft.com/office/officeart/2005/8/layout/hList9"/>
    <dgm:cxn modelId="{660AFB7A-61A2-4364-BC7D-6A005C7C452B}" type="presParOf" srcId="{38C96671-912C-4A42-B488-75A2D60C6E3B}" destId="{DD6E46E8-BEE5-43C9-B7D5-95C94CD11048}" srcOrd="1" destOrd="0" presId="urn:microsoft.com/office/officeart/2005/8/layout/hList9"/>
    <dgm:cxn modelId="{1C5C666B-F8A7-4742-AE5F-7A6772A65B06}" type="presParOf" srcId="{30459907-E9BD-4F76-85CA-DCE69D3B03D2}" destId="{16634E8B-C933-47CC-86D3-21911D46C3C3}" srcOrd="7" destOrd="0" presId="urn:microsoft.com/office/officeart/2005/8/layout/hList9"/>
    <dgm:cxn modelId="{305CEF70-0357-4F46-845F-3DE980DF097E}" type="presParOf" srcId="{30459907-E9BD-4F76-85CA-DCE69D3B03D2}" destId="{DA9D27AD-EA2F-4748-AB61-CF35CF95627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FE67B-762E-4904-AEE7-E571D6D6F59C}">
      <dsp:nvSpPr>
        <dsp:cNvPr id="0" name=""/>
        <dsp:cNvSpPr/>
      </dsp:nvSpPr>
      <dsp:spPr>
        <a:xfrm>
          <a:off x="22796" y="397792"/>
          <a:ext cx="3454117" cy="966863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"အဗိဗ်လ၏(၁၀)ရက်မှ(၁၄)ရက်နေ့အထိသိုးသငယ်ကိုစောင့်ထိန်းထားရသည် (ထွ ၁၂:၃)။"</a:t>
          </a:r>
          <a:endParaRPr lang="en" sz="1600" b="1" kern="1200" dirty="0"/>
        </a:p>
      </dsp:txBody>
      <dsp:txXfrm>
        <a:off x="575455" y="397792"/>
        <a:ext cx="2901458" cy="966863"/>
      </dsp:txXfrm>
    </dsp:sp>
    <dsp:sp modelId="{DAA76E31-59DF-4118-854B-34926AFAAD72}">
      <dsp:nvSpPr>
        <dsp:cNvPr id="0" name=""/>
        <dsp:cNvSpPr/>
      </dsp:nvSpPr>
      <dsp:spPr>
        <a:xfrm>
          <a:off x="22796" y="1356849"/>
          <a:ext cx="3454117" cy="966863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"သိုးသငယ်ကိုအဗိဗ်လ(၁၄)ရက်နေ့၊ညနေချမ်းအချိန်၌ယဇ်ပူဇော်</a:t>
          </a:r>
          <a:r>
            <a:rPr lang="en-US" sz="1600" b="1" i="0" kern="1200" dirty="0"/>
            <a:t> </a:t>
          </a:r>
          <a:r>
            <a:rPr lang="my-MM" sz="1600" b="1" i="0" kern="1200" dirty="0"/>
            <a:t>ရမည် (ထွ ၁၂:၆)။"</a:t>
          </a:r>
          <a:endParaRPr lang="es-ES" sz="1600" b="1" kern="1200" dirty="0"/>
        </a:p>
      </dsp:txBody>
      <dsp:txXfrm>
        <a:off x="575455" y="1356849"/>
        <a:ext cx="2901458" cy="966863"/>
      </dsp:txXfrm>
    </dsp:sp>
    <dsp:sp modelId="{4013830C-09A7-47A1-B47C-FB205DCEC54B}">
      <dsp:nvSpPr>
        <dsp:cNvPr id="0" name=""/>
        <dsp:cNvSpPr/>
      </dsp:nvSpPr>
      <dsp:spPr>
        <a:xfrm>
          <a:off x="987557" y="1716"/>
          <a:ext cx="1696413" cy="405957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ပသခါပွဲ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35991" y="61167"/>
        <a:ext cx="1199545" cy="287055"/>
      </dsp:txXfrm>
    </dsp:sp>
    <dsp:sp modelId="{98860CDB-E7A4-4A52-85B2-D5C728E1821C}">
      <dsp:nvSpPr>
        <dsp:cNvPr id="0" name=""/>
        <dsp:cNvSpPr/>
      </dsp:nvSpPr>
      <dsp:spPr>
        <a:xfrm>
          <a:off x="3879954" y="388268"/>
          <a:ext cx="3454117" cy="966863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"ထို (၄)ရက်အတွင်း ယေရှုသည် ဗိမာန်တော်၌သာဟောကြားတော်မူခဲ့သည် (ယော ၁:၂၀)။"</a:t>
          </a:r>
          <a:endParaRPr lang="en" sz="1600" b="1" kern="1200" dirty="0"/>
        </a:p>
      </dsp:txBody>
      <dsp:txXfrm>
        <a:off x="4432613" y="388268"/>
        <a:ext cx="2901458" cy="966863"/>
      </dsp:txXfrm>
    </dsp:sp>
    <dsp:sp modelId="{0071388E-3E13-441A-8B4D-5352A537803C}">
      <dsp:nvSpPr>
        <dsp:cNvPr id="0" name=""/>
        <dsp:cNvSpPr/>
      </dsp:nvSpPr>
      <dsp:spPr>
        <a:xfrm>
          <a:off x="3879954" y="1355132"/>
          <a:ext cx="3454117" cy="966863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"ယေရှုသည် ညနေခင်း နှစ်ခုကြား (ညနေစောင်းနှင့် နေဝင်ချိန်ကြား) အချိန်တွင်ကွယ်လွန်တော်မူခဲ့သည်။ (လုကာ ၂၃:၄၄-၄၆, </a:t>
          </a:r>
          <a:r>
            <a:rPr lang="en-US" sz="1600" b="1" i="0" kern="1200" dirty="0"/>
            <a:t>NIV)"</a:t>
          </a:r>
          <a:endParaRPr lang="en" sz="1600" b="1" kern="1200" dirty="0"/>
        </a:p>
      </dsp:txBody>
      <dsp:txXfrm>
        <a:off x="4432613" y="1355132"/>
        <a:ext cx="2901458" cy="966863"/>
      </dsp:txXfrm>
    </dsp:sp>
    <dsp:sp modelId="{DA9D27AD-EA2F-4748-AB61-CF35CF95627A}">
      <dsp:nvSpPr>
        <dsp:cNvPr id="0" name=""/>
        <dsp:cNvSpPr/>
      </dsp:nvSpPr>
      <dsp:spPr>
        <a:xfrm>
          <a:off x="4794948" y="1716"/>
          <a:ext cx="1696413" cy="405957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ယေရှု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5043382" y="61167"/>
        <a:ext cx="1199545" cy="287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CD357-7380-4DF2-B257-DE18D1067EA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7020F-4F05-4E9D-9434-2CCD9363A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1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7020F-4F05-4E9D-9434-2CCD9363A8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3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7020F-4F05-4E9D-9434-2CCD9363A8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0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E5108-C826-0DA5-3E8B-27DF218FD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D5165D-1622-6383-9FC7-54768A87B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88A318-91CF-9268-EE52-5CCBC022D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45BC-3967-4BEC-944E-83801F5DA672}" type="datetimeFigureOut">
              <a:rPr lang="es-ES" smtClean="0"/>
              <a:t>21/04/2025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9A54B3-BDB3-6617-590C-A77FA967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20E460-1137-B1DF-F0B6-2D94B72A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3D1B-F12B-4FFD-A0C6-8F172284B8B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66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F89FA-5056-C426-4ABF-AF91F009F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42983E-C736-78BD-56E5-60534AC5A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BAA76B-E7B8-65FF-97F1-AA76EED69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45BC-3967-4BEC-944E-83801F5DA672}" type="datetimeFigureOut">
              <a:rPr lang="es-ES" smtClean="0"/>
              <a:t>21/04/2025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FC87F2-AC0E-E726-DDD3-7E7B2DD8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4EE8F4-55C4-C8E2-3875-E0B2E1C71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3D1B-F12B-4FFD-A0C6-8F172284B8B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32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69393F4-D187-4E48-6567-FA11E4B731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1DFF54-43E4-BCF6-3AC9-BBD58F51B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4B1ACD-1678-46CB-DF2F-93A43F92F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45BC-3967-4BEC-944E-83801F5DA672}" type="datetimeFigureOut">
              <a:rPr lang="es-ES" smtClean="0"/>
              <a:t>21/04/2025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DAE571-D2B5-92FF-AF44-36692A14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0734EB-4A85-0EAA-2F1D-4C5B67E7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3D1B-F12B-4FFD-A0C6-8F172284B8B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8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F1696-8A43-38CB-069A-140D66239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422014-976E-E9AD-9F00-3628DF7C8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169A1B-24F9-4304-5B5E-E0780613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21/04/2025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F2595-5529-ACC3-EBF3-BB2C82CD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C47EF2-6DDA-2587-E9F4-A75E09B7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6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85D4C-A27C-3A02-44F4-ADBAFC3F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23387-AC9D-0BFB-DE16-75C2F31D2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8D63C9-A637-8849-02BC-F276FFE7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21/04/2025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869AE-5FE5-B1BC-A93A-59BBC965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745AA-B089-B17F-3FB1-05B69DCB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07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27517-E051-5869-43A1-18E95B52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DF8F70-B0B8-2E26-7CE9-2E98A4B72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6B2B1D-D710-D34A-5002-19B772FB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21/04/2025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80C7B-5D1B-CE00-927D-93178B05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91326-6C57-07E6-1E21-4DD87766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47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6AE66-41CF-5DFF-F00C-C6C8ADBF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008805-6901-246C-D112-9A94CD8B6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15387-DF03-792E-FC6F-1BAAE112E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AE5BA7-2322-7D59-AA76-8BA9E9B8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21/04/2025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4B4005-705D-133F-FC5E-0DAA8F56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036983-D390-FAA2-41E3-71B86AE0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93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3AF94-56FA-E9CC-B1BD-1C2CE738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E566F5-E548-5AA0-BA1A-FD093961F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ECB0F1-AD58-2D37-0139-1FC007EF3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5C9C75-28BD-5BCC-75ED-11DA0B80B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5629D3-E7F4-7289-A9CE-9E9AAC449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A035AB-9411-2A78-1B6B-614BC4C1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21/04/2025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E5602D-C844-5141-949B-8F8EC0EB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566903-E78F-342E-F0EF-D721D789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36EE8-B5A6-DC66-FDA1-99DA2F75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3EE89A-A60E-57F1-EFE3-830BCC63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21/04/2025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40CFBA-8B10-D64C-543A-39639115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494717-12B9-FE86-1F83-F49B6CDA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141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200B86-3F91-0448-A247-C65AD430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21/04/2025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172068-B81C-C259-C060-14F0CE4E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4D4964-C0AB-53B7-EEBB-1DBD7E02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535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55478-B2DF-A291-680F-DA2823A1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0593CB-5E76-025A-9C16-00D79B9BB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C677A6-7893-5989-0083-487A78764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96717-FFC8-94C2-938B-4CFEC16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21/04/2025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D09777-435C-BAA2-BCBD-3C7C7125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1A443D-ABB2-363F-D916-C37FD126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1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5C50E5-5605-E84F-3675-BFF6C94B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53743F-B2D0-1BAE-046D-2AA93A639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AF8CD3-C23F-7680-BFA7-641B31FE6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45BC-3967-4BEC-944E-83801F5DA672}" type="datetimeFigureOut">
              <a:rPr lang="es-ES" smtClean="0"/>
              <a:t>21/04/2025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33257C-65E2-A03D-B8D1-69E27450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92172C-60DC-A773-E68C-E123D421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3D1B-F12B-4FFD-A0C6-8F172284B8B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02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398BC-4547-B9B4-778F-1753178C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14F6CC-E81E-BF6A-2485-39DDB40A7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4B6F4F-C738-5703-2364-4B5BF6DF7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11237-2FE5-0368-0C53-DECB31B0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21/04/2025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4BE308-357A-A17E-55CB-600D4FF5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0AADB8-7DBB-34AB-00DB-BE481916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38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8B06D-71E8-441D-6128-77B64B8C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08720F-E673-ACA4-2620-76388FB14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575B1-6C4C-E714-8EA1-CF9B696C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21/04/2025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D5CA39-E6C8-A3C2-C617-1BEFDF70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7864D-76B7-829A-D4CA-60D7A4FD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8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12263E-2D16-3903-92A2-65CC90008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D64CF6-1C47-F938-F7BB-47B410D25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AA6283-8AE0-3912-042D-BC5C41B0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21/04/2025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BCCF1-8FDE-4992-3E24-0A0C3B23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B460B2-17F6-DCE2-794C-4E703687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478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C0061-9170-8777-4A56-BF770E6A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90E209-5B9E-E640-4BF0-48377F0AC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B2B61F-CB98-F4FA-E3E1-AA37148B7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45BC-3967-4BEC-944E-83801F5DA672}" type="datetimeFigureOut">
              <a:rPr lang="es-ES" smtClean="0"/>
              <a:t>21/04/2025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5F521F-FF94-67EF-3044-6C36AB45A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573CAB-C68C-14E9-F761-7F109128A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3D1B-F12B-4FFD-A0C6-8F172284B8B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85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5FE9C-019D-4945-0D72-C0D1056F6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57DDA-EBEE-5944-FBF5-177EA1119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66643B-45DC-867D-94C5-8A8A0C542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F643EE-CB39-0ED8-D72C-1BE8A39E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45BC-3967-4BEC-944E-83801F5DA672}" type="datetimeFigureOut">
              <a:rPr lang="es-ES" smtClean="0"/>
              <a:t>21/04/2025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A1CCFC-0808-6F45-6AEF-A8BD182E3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D9C7BB-DE08-232C-48E1-67035927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3D1B-F12B-4FFD-A0C6-8F172284B8B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84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84C51-3361-2B95-5851-0B7C2764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20DF17-5775-21EB-ECAB-0D7725487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0459BF-D00C-6D45-EBDB-C4C97DB82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FC8C31-520C-988F-9D12-091EA0F2F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B8525D5-9127-6391-DA1C-D8E5F6959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E696281-5CFC-B9DD-C781-ED88754D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45BC-3967-4BEC-944E-83801F5DA672}" type="datetimeFigureOut">
              <a:rPr lang="es-ES" smtClean="0"/>
              <a:t>21/04/2025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6510F4-4D08-9E5E-6217-3EB1D740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2074531-5B7F-F759-3D91-59E79295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3D1B-F12B-4FFD-A0C6-8F172284B8B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3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75BAE7-BD81-ED50-C8FB-1A7FDBC07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7F7810-AE16-274F-26F5-AA950AE8F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45BC-3967-4BEC-944E-83801F5DA672}" type="datetimeFigureOut">
              <a:rPr lang="es-ES" smtClean="0"/>
              <a:t>21/04/2025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009FA4-9BA5-D5B0-1D95-29D6D21F4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78137CD-463A-F5AE-13C1-71B316597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3D1B-F12B-4FFD-A0C6-8F172284B8B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05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AD6A34A-4E9B-AD74-DEA8-A6B0E0AC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45BC-3967-4BEC-944E-83801F5DA672}" type="datetimeFigureOut">
              <a:rPr lang="es-ES" smtClean="0"/>
              <a:t>21/04/2025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2B3D009-818D-BF41-11D7-942145A43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EE6D1F-D2D8-3F38-52A7-AC7F0688B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3D1B-F12B-4FFD-A0C6-8F172284B8B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801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F8493D-7A4D-6CCF-43C8-6357F1FF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33916C-EDCD-993B-99C0-47AD6F492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A64A0B-1C55-D3F4-1351-AF62ED730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CA0599-8A1F-B3CB-7DC7-4C8414A7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45BC-3967-4BEC-944E-83801F5DA672}" type="datetimeFigureOut">
              <a:rPr lang="es-ES" smtClean="0"/>
              <a:t>21/04/2025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AC9758-50CC-D8D7-0055-BA2C5C8C5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A929BC-32A0-03AC-CF66-D9171FA1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3D1B-F12B-4FFD-A0C6-8F172284B8B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9795E-C424-F66C-45B0-C5512AFCC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CC556DE-EE75-B08C-9FA4-6451B8FF6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FCDFA4-2750-CC53-C4CF-012ED6EB6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8ECF85-D514-9340-B72C-7036CD0A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45BC-3967-4BEC-944E-83801F5DA672}" type="datetimeFigureOut">
              <a:rPr lang="es-ES" smtClean="0"/>
              <a:t>21/04/2025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8D7C6A-0540-467F-2EBD-4B9B8261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F702C5-62B8-DEDA-DBB8-D7FBD4A91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3D1B-F12B-4FFD-A0C6-8F172284B8B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0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4A35A14-A647-358C-298E-590EF6E1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91AF0F-133B-5CF8-205F-84AE1EBF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760216-E7A3-DA91-C8A5-93F26C3A5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9F45BC-3967-4BEC-944E-83801F5DA672}" type="datetimeFigureOut">
              <a:rPr lang="es-ES" smtClean="0"/>
              <a:t>21/04/2025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D217D0-8C8A-FF5C-63E3-392146EF6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A88803-51A6-64A1-A3BC-1F905B417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B63D1B-F12B-4FFD-A0C6-8F172284B8B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701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B59ECE-A48D-34B3-247B-D1B19ED7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A7AC2-1BF1-F4A8-BBD0-FDB1CC7B4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18A80D-2CB3-C83D-EE4A-01830B257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419A3E-8E56-4A25-8C97-85C73F9C2429}" type="datetimeFigureOut">
              <a:rPr lang="es-ES" smtClean="0"/>
              <a:t>21/04/2025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6FECE-0B63-D69C-C603-AB155F047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557766-C374-7663-C764-C4713D9AF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426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4.wdp"/><Relationship Id="rId4" Type="http://schemas.openxmlformats.org/officeDocument/2006/relationships/diagramData" Target="../diagrams/data1.xml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1B1AFB-27D5-6CA2-7DD6-826F7A4D9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florero, sostener&#10;&#10;El contenido generado por IA puede ser incorrecto.">
            <a:extLst>
              <a:ext uri="{FF2B5EF4-FFF2-40B4-BE49-F238E27FC236}">
                <a16:creationId xmlns:a16="http://schemas.microsoft.com/office/drawing/2014/main" id="{4A62790F-EE8D-1436-9BDC-91CC7BC3F6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64992" y="-119"/>
            <a:ext cx="2914901" cy="38195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23DB031-A8E9-9ECD-F290-628E64C7FD8D}"/>
              </a:ext>
            </a:extLst>
          </p:cNvPr>
          <p:cNvSpPr txBox="1"/>
          <p:nvPr/>
        </p:nvSpPr>
        <p:spPr>
          <a:xfrm>
            <a:off x="1077685" y="206709"/>
            <a:ext cx="88609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3200" b="1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ယဇ်ပူဇော်ခြင်းကိုနားလည်ခြင်း</a:t>
            </a:r>
            <a:endParaRPr kumimoji="0" lang="en" sz="3200" b="1" i="0" u="none" strike="noStrike" kern="1200" cap="none" spc="300" normalizeH="0" baseline="0" noProof="0" dirty="0">
              <a:ln/>
              <a:solidFill>
                <a:srgbClr val="C00000"/>
              </a:solidFill>
              <a:effectLst>
                <a:outerShdw blurRad="50800" dist="50800" dir="9600000" algn="ctr" rotWithShape="0">
                  <a:srgbClr val="F2EAD8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C197A9-C47A-20B5-02A9-161617D41538}"/>
              </a:ext>
            </a:extLst>
          </p:cNvPr>
          <p:cNvSpPr txBox="1"/>
          <p:nvPr/>
        </p:nvSpPr>
        <p:spPr>
          <a:xfrm>
            <a:off x="72874" y="6415504"/>
            <a:ext cx="3588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6 for May 10, 2025</a:t>
            </a:r>
          </a:p>
        </p:txBody>
      </p:sp>
    </p:spTree>
    <p:extLst>
      <p:ext uri="{BB962C8B-B14F-4D97-AF65-F5344CB8AC3E}">
        <p14:creationId xmlns:p14="http://schemas.microsoft.com/office/powerpoint/2010/main" val="2997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AA5FDA-2B2B-0FD1-CAA8-3801DFD72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Imagen que contiene tabla, pequeño, diferente, parado&#10;&#10;El contenido generado por IA puede ser incorrecto.">
            <a:extLst>
              <a:ext uri="{FF2B5EF4-FFF2-40B4-BE49-F238E27FC236}">
                <a16:creationId xmlns:a16="http://schemas.microsoft.com/office/drawing/2014/main" id="{C04EB5D8-8992-3BB1-5755-6460E50A58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86" b="3586"/>
          <a:stretch/>
        </p:blipFill>
        <p:spPr>
          <a:xfrm>
            <a:off x="189171" y="90930"/>
            <a:ext cx="2476208" cy="11355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5" name="Imagen 34" descr="Un perro acostado boca arriba&#10;&#10;El contenido generado por IA puede ser incorrecto.">
            <a:extLst>
              <a:ext uri="{FF2B5EF4-FFF2-40B4-BE49-F238E27FC236}">
                <a16:creationId xmlns:a16="http://schemas.microsoft.com/office/drawing/2014/main" id="{79AE041E-51E9-65FC-B543-9128E11F5E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814" y="3943945"/>
            <a:ext cx="970222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3" name="Imagen 3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997BAD8-975E-5815-A56B-0A05C00579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54" t="49266" r="55463" b="1914"/>
          <a:stretch/>
        </p:blipFill>
        <p:spPr>
          <a:xfrm>
            <a:off x="10858814" y="2543771"/>
            <a:ext cx="970222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1" name="Imagen 30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B4BC437C-21F1-8C7F-BA5D-34544927A8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01" t="1" r="13558" b="31928"/>
          <a:stretch/>
        </p:blipFill>
        <p:spPr>
          <a:xfrm>
            <a:off x="10858814" y="1403855"/>
            <a:ext cx="970222" cy="10443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7" name="Imagen 26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id="{DD7A93C1-A075-003F-2F69-F287606ABE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0" t="3778" r="-360" b="26366"/>
          <a:stretch/>
        </p:blipFill>
        <p:spPr>
          <a:xfrm>
            <a:off x="6335452" y="1414561"/>
            <a:ext cx="970221" cy="10206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3" name="Imagen 2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36753D8-39D0-7C43-BF7F-ED687391B7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11" t="7935" r="19245" b="1760"/>
          <a:stretch/>
        </p:blipFill>
        <p:spPr>
          <a:xfrm>
            <a:off x="6335453" y="3943945"/>
            <a:ext cx="970221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1" name="Imagen 20" descr="Imagen que contiene persona, interior, hombre, sostener&#10;&#10;El contenido generado por IA puede ser incorrecto.">
            <a:extLst>
              <a:ext uri="{FF2B5EF4-FFF2-40B4-BE49-F238E27FC236}">
                <a16:creationId xmlns:a16="http://schemas.microsoft.com/office/drawing/2014/main" id="{C98D666C-0DDE-8265-82C1-DB0BB3CE576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63" r="14374"/>
          <a:stretch/>
        </p:blipFill>
        <p:spPr>
          <a:xfrm>
            <a:off x="6335453" y="2521265"/>
            <a:ext cx="970222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4537197-A1F1-BEE6-9AE8-11F82AFB689D}"/>
              </a:ext>
            </a:extLst>
          </p:cNvPr>
          <p:cNvSpPr txBox="1"/>
          <p:nvPr/>
        </p:nvSpPr>
        <p:spPr>
          <a:xfrm>
            <a:off x="2087123" y="118096"/>
            <a:ext cx="10003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defRPr/>
            </a:pPr>
            <a:r>
              <a:rPr lang="my-MM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ကောင်းကင်ဘုံရှိ သိုးသငယ်။</a:t>
            </a:r>
            <a:endParaRPr lang="e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9B43C6-B419-A256-1A87-C2963E30D6E6}"/>
              </a:ext>
            </a:extLst>
          </p:cNvPr>
          <p:cNvSpPr txBox="1"/>
          <p:nvPr/>
        </p:nvSpPr>
        <p:spPr>
          <a:xfrm>
            <a:off x="2391584" y="558603"/>
            <a:ext cx="982817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latin typeface="Comic Sans MS" panose="030F0702030302020204" pitchFamily="66" charset="0"/>
              </a:rPr>
              <a:t>'သူ​တို့​သည်ကျယ်လောင်​သော​အသံ​ဖြင့်“အသေ​သတ်​ခြင်း​ခံရ​သော​သိုးသငယ်​တော်​သည်တန်ခိုး၊စည်းစိမ်၊ ဉာဏ်ပညာ၊အစွမ်းသတ္တိ၊ဂုဏ်သရေ၊ဘုန်း​အသရေ​နှင့်ကောင်းချီး​မင်္ဂလာ​တို့​ကို​ခံယူ​ထိုက်​သော​အရှင်​ဖြစ်​ပါ​၏”​ဟု ကြွေးကြော်​ကြ​၏။ 'ဗျာဒိတ်ကျမ်း 5:12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849E9BD-2374-C3B7-EC39-624F9FEEEDE9}"/>
              </a:ext>
            </a:extLst>
          </p:cNvPr>
          <p:cNvSpPr txBox="1"/>
          <p:nvPr/>
        </p:nvSpPr>
        <p:spPr>
          <a:xfrm>
            <a:off x="285747" y="1419518"/>
            <a:ext cx="5953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ပရောဖက်သုံးပါး— ယေဇကျေလ၊ ဟေရှာယနှင့် ယောဟန်—တို့သည် ဗျာဒိတ်ရူပါရုံအားဖြင့်ဘုရားသခင်၏ ပလ္လင်တော်ကိုရှုမြင်ခွင့်ရခဲ့ကြသည်။ ယေဇကျေလမှာ ရှုသက်သက်သာဖြစ်သော်လည်း၊ ဟေရှာယနှင့် ယောဟန်တို့မူ ထိုအခန်းတွင် တက်ကြွစွာ ပါဝင်ခဲ့ကြသည်။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7DBC8A1-803B-230C-305A-1B766B983EAA}"/>
              </a:ext>
            </a:extLst>
          </p:cNvPr>
          <p:cNvSpPr txBox="1"/>
          <p:nvPr/>
        </p:nvSpPr>
        <p:spPr>
          <a:xfrm>
            <a:off x="7305675" y="3943945"/>
            <a:ext cx="3560122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my-MM" sz="1600" b="1" dirty="0"/>
              <a:t>ဟေရှာယ၏အပြစ်ကိုမီးနှင့်လောင်းသောကျောက်ဖြင့်ဖယ်ရှားခြင်းခံရပြီး၊ယောဟန်မူကားသူ၏အပြစ်အတွက်စွန်ဖြတ်ခံထားရသော သိုးသငယ်ကို မြင်တွေ့ရ၏။</a:t>
            </a:r>
            <a:br>
              <a:rPr lang="my-MM" sz="1600" b="1" dirty="0"/>
            </a:br>
            <a:r>
              <a:rPr lang="my-MM" sz="1600" b="1" dirty="0"/>
              <a:t>(ဟေရှာယ ၆:၆-၇၊ ဗျာဒိတ် ၅:၆)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7E67FC3-874C-AAEE-4E29-40B047D8ECC2}"/>
              </a:ext>
            </a:extLst>
          </p:cNvPr>
          <p:cNvSpPr txBox="1"/>
          <p:nvPr/>
        </p:nvSpPr>
        <p:spPr>
          <a:xfrm>
            <a:off x="285747" y="5389987"/>
            <a:ext cx="11906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ကျွန်ုပ်တို့၏ မထိုက်တန်မှုသည် သိုးသငယ်၏ ဂုဏ်သိက္ခာကို ပိုမိုထင်ရှားစေပါသည်။ အသေခံတော်မူခြင်းအားဖြင့်၊ ယေရှုသည် အရာနှစ်ပါးကို ထင်ရှားစေတော်မူခဲ့သည် -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4DD9BF8-F351-E0A8-33DE-706C85D9EDCE}"/>
              </a:ext>
            </a:extLst>
          </p:cNvPr>
          <p:cNvSpPr txBox="1"/>
          <p:nvPr/>
        </p:nvSpPr>
        <p:spPr>
          <a:xfrm>
            <a:off x="617187" y="5780340"/>
            <a:ext cx="11574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0285ED"/>
              </a:buClr>
              <a:buFont typeface="Wingdings" panose="05000000000000000000" pitchFamily="2" charset="2"/>
              <a:buChar char="q"/>
              <a:defRPr/>
            </a:pPr>
            <a:r>
              <a:rPr lang="my-MM" sz="1600" b="1" dirty="0"/>
              <a:t>"ဘုရားသခင်သည် ငါတို့အတွက် ကိုယ်ကိုယ်ကို စွန့်လွှတ်သည်အထိ ငါတို့ကို ချစ်တော်မူပါသည်။“</a:t>
            </a:r>
            <a:r>
              <a:rPr lang="en-US" sz="1600" b="1" dirty="0"/>
              <a:t> </a:t>
            </a:r>
            <a:r>
              <a:rPr lang="my-MM" sz="1600" b="1" dirty="0"/>
              <a:t>"ထိုအရာကငါတို့သည်အဘယ်မျှလောက်အပြစ်ရှိ၍ပြိုလဲကျနေသောသတ္တဝါများဖြစ်ကြောင်း၊လက်ဝါးကပ်တိုင်တော်အားဖြင့်သာလျှင်ကယ်တင်ခြင်းရနိုင်ကြောင်း ငါတို့အား ပြသပေသည်။"</a:t>
            </a:r>
            <a:endParaRPr lang="my-MM" sz="1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5BE399-9905-20E2-CED4-8055920586FC}"/>
              </a:ext>
            </a:extLst>
          </p:cNvPr>
          <p:cNvSpPr txBox="1"/>
          <p:nvPr/>
        </p:nvSpPr>
        <p:spPr>
          <a:xfrm>
            <a:off x="7305674" y="1419518"/>
            <a:ext cx="3560122" cy="1077218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sz="1600" b="1" dirty="0"/>
              <a:t>သူတို့သည်ကောင်းကင်တမန်များဘုရားသခင်ကို"၊သန့်ရှင်း၊သန့်ရှင်း"ဟုချီးမွမ်းနေသည်ကိုမြင်တွေ့ခဲ့ကြသည်။(ဟေရှာယ ၆:၁-၃၊ ဗျာဒိတ် ၄:၈)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4F67C98-DE9B-9D18-9F0B-2A89AF8D22AE}"/>
              </a:ext>
            </a:extLst>
          </p:cNvPr>
          <p:cNvSpPr txBox="1"/>
          <p:nvPr/>
        </p:nvSpPr>
        <p:spPr>
          <a:xfrm>
            <a:off x="7305674" y="2545437"/>
            <a:ext cx="3553140" cy="1323439"/>
          </a:xfrm>
          <a:prstGeom prst="rect">
            <a:avLst/>
          </a:prstGeom>
          <a:solidFill>
            <a:srgbClr val="9FE6F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1600" b="1" dirty="0"/>
              <a:t>ဟေရှာယသည် မိမိကိုယ်ကို မထိုက်တန်ဟု ခံစားရပြီး၊ယောဟန်မူ ထိုက်တန်သူ မည်သူမျှမရှိသည်ကို မြင်သောအခါ ငိုကြွေးခဲ့ရသည်။</a:t>
            </a:r>
            <a:br>
              <a:rPr lang="my-MM" sz="1600" b="1" dirty="0"/>
            </a:br>
            <a:r>
              <a:rPr lang="my-MM" sz="1600" b="1" dirty="0"/>
              <a:t>(ဟေရှာယ ၆:၅၊ ဗျာဒိတ် ၅:၄)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29" name="Imagen 28" descr="Imagen que contiene colorido, pájaro, foto, azul&#10;&#10;El contenido generado por IA puede ser incorrecto.">
            <a:extLst>
              <a:ext uri="{FF2B5EF4-FFF2-40B4-BE49-F238E27FC236}">
                <a16:creationId xmlns:a16="http://schemas.microsoft.com/office/drawing/2014/main" id="{49F44FE6-0DA2-1A20-E3D4-D48489F286A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683"/>
          <a:stretch/>
        </p:blipFill>
        <p:spPr>
          <a:xfrm>
            <a:off x="617188" y="2671929"/>
            <a:ext cx="5025058" cy="2595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0285ED"/>
            </a:contourClr>
          </a:sp3d>
        </p:spPr>
      </p:pic>
    </p:spTree>
    <p:extLst>
      <p:ext uri="{BB962C8B-B14F-4D97-AF65-F5344CB8AC3E}">
        <p14:creationId xmlns:p14="http://schemas.microsoft.com/office/powerpoint/2010/main" val="414842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9" grpId="0" build="p"/>
      <p:bldP spid="4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23AC14-4F57-919B-851E-5D31B8735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698DDF4-1F8B-4688-3468-AC8DDBF20053}"/>
              </a:ext>
            </a:extLst>
          </p:cNvPr>
          <p:cNvSpPr txBox="1"/>
          <p:nvPr/>
        </p:nvSpPr>
        <p:spPr>
          <a:xfrm>
            <a:off x="1248789" y="1998985"/>
            <a:ext cx="1084958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400" b="1" dirty="0"/>
              <a:t>"ယေရှုခရစ်တော်သည်ငါတို့၏အာမခံဖြစ်တော်မူ၏။"ဤအရှင်သည်လောကီသားတို့၏အပြစ်ကိုဆောင်သွားတော်မူသောဘုရားသခင်၏သိုးသငယ်တည်း"ဟု ကြည့်ကြလော့။ ခရစ်တော်သည် ငါတို့အတွက် ပသခါသိုးသငယ်အဖြစ် ယဇ်ပူဇော်ခြင်းခံတော်မူပြီ။ ဣသရေလလူမျိုးတို့၏ယဇ်ပူဇော်ခြင်းများတွင် စီးဆင်းသော သွေးတစ်စက်ချင်းစီသည် ဘုရားသခင်၏သိုးသငယ်</a:t>
            </a:r>
            <a:r>
              <a:rPr lang="my-MM" sz="2400" b="1"/>
              <a:t>ကိုည</a:t>
            </a:r>
            <a:r>
              <a:rPr lang="my-MM" sz="2400" b="1" dirty="0"/>
              <a:t>ွှန်းလျက်ရ</a:t>
            </a:r>
            <a:r>
              <a:rPr lang="my-MM" sz="2400" b="1"/>
              <a:t>ှိ၏။ရ</a:t>
            </a:r>
            <a:r>
              <a:rPr lang="my-MM" sz="2400" b="1" dirty="0"/>
              <a:t>ှေးပြဌာန်းသော ယဇ်ပူဇော်ခြင်းအလုံးစုံသည် ထိုအရှင်ထံ၌ပြည့်စုံလာခဲ့ပြီ။ လက်ဝါးကပ်တိုင်ပေါ်တွင် အသက်စွန့်တော်မူသောအခါ ရှေ့ပြခြင်းသည် အမှန်တကယ်နှင့်တွေ့ဆုံခဲ့ပြီ။ အပြစ်ကို ဖယ်ရှားရန် မိမိကိုယ်ကို ယဇ်ပူဇော်ခြင်းဖြင့် ဖြစ်နိုင်စေရန် ကြွလာတော်မူခဲ့သည်။ ငါတို့ရွေးနုတ်ခြင်းအတွက် ရွေးဖိုးအဖြ</a:t>
            </a:r>
            <a:r>
              <a:rPr lang="my-MM" sz="2400" b="1"/>
              <a:t>စ်ပ</a:t>
            </a:r>
            <a:r>
              <a:rPr lang="my-MM" sz="2400" b="1" dirty="0"/>
              <a:t>ေးဆပ်တော်မူခဲ့သည</a:t>
            </a:r>
            <a:r>
              <a:rPr lang="my-MM" sz="2400" b="1"/>
              <a:t>်။င</a:t>
            </a:r>
            <a:r>
              <a:rPr lang="my-MM" sz="2400" b="1" dirty="0"/>
              <a:t>ါတို့</a:t>
            </a:r>
            <a:r>
              <a:rPr lang="my-MM" sz="2400" b="1"/>
              <a:t>သည်ဈ</a:t>
            </a:r>
            <a:r>
              <a:rPr lang="my-MM" sz="2400" b="1" dirty="0"/>
              <a:t>ေးနှုန်းကြီးစွာဖြ</a:t>
            </a:r>
            <a:r>
              <a:rPr lang="my-MM" sz="2400" b="1"/>
              <a:t>င့်ဝယ</a:t>
            </a:r>
            <a:r>
              <a:rPr lang="my-MM" sz="2400" b="1" dirty="0"/>
              <a:t>်တော်မူခြင်းခံရပြီဖြစ်၍၊ ခရစ်တော်သည် ငါတို့၏အပြစ်များကို ယူတော်မူ၍ မိမိ၏ဖြောင့်မတ်ခြင်းကို ငါတို့အား မှတ်ယူစေလိုတော်မူသည်။"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8FD65B-A898-1F76-0EDA-4D74D1F0E0B2}"/>
              </a:ext>
            </a:extLst>
          </p:cNvPr>
          <p:cNvSpPr txBox="1"/>
          <p:nvPr/>
        </p:nvSpPr>
        <p:spPr>
          <a:xfrm>
            <a:off x="7000777" y="6337368"/>
            <a:ext cx="4964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(The </a:t>
            </a:r>
            <a:r>
              <a:rPr kumimoji="0" lang="e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Review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 Herald, July 19, 1898)</a:t>
            </a:r>
          </a:p>
        </p:txBody>
      </p:sp>
    </p:spTree>
    <p:extLst>
      <p:ext uri="{BB962C8B-B14F-4D97-AF65-F5344CB8AC3E}">
        <p14:creationId xmlns:p14="http://schemas.microsoft.com/office/powerpoint/2010/main" val="404058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16812B-B0AA-845B-49D4-38C300130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63000">
                <a:srgbClr val="F1CFE3">
                  <a:alpha val="76000"/>
                </a:srgbClr>
              </a:gs>
              <a:gs pos="42000">
                <a:srgbClr val="CFDCC0"/>
              </a:gs>
              <a:gs pos="21000">
                <a:srgbClr val="E4D29B">
                  <a:alpha val="67000"/>
                </a:srgbClr>
              </a:gs>
              <a:gs pos="100000">
                <a:srgbClr val="BBE2E3"/>
              </a:gs>
              <a:gs pos="0">
                <a:srgbClr val="BBE2E3"/>
              </a:gs>
              <a:gs pos="86000">
                <a:srgbClr val="EEEE9E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tabla, vestido, sostener, parado&#10;&#10;El contenido generado por IA puede ser incorrecto.">
            <a:extLst>
              <a:ext uri="{FF2B5EF4-FFF2-40B4-BE49-F238E27FC236}">
                <a16:creationId xmlns:a16="http://schemas.microsoft.com/office/drawing/2014/main" id="{873E14FC-65B1-2002-20FF-39F823C604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2" b="20880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945BEDA-AB9D-B59C-2078-16DC8B41D105}"/>
              </a:ext>
            </a:extLst>
          </p:cNvPr>
          <p:cNvSpPr txBox="1"/>
          <p:nvPr/>
        </p:nvSpPr>
        <p:spPr>
          <a:xfrm>
            <a:off x="-169857" y="4861537"/>
            <a:ext cx="11940838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2400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“ကိုယ်တော်သည် အသေသတ် ခံရခြင်းဖြင့် အသီးအသီး ဘာသာစကားကိုပြောသောလူမျိုးနွယ် ခပ်သိမ်းတို့ အထဲမှ ကျွန်ုပ်တို့ကိုယူ၍ အသွေးတော်နှင့် ဘုရားသခင်အဖို့ ရွေးနုတ်တော်မူ၏။ ထို့ကြောင့် ကိုယ်တော်သည် စာစောင်ကိုယူ၍ တံဆိပ်တို့ကို ဖွင့်ထိုက်တော်မူ၏” (</a:t>
            </a:r>
            <a:r>
              <a:rPr lang="my-MM" sz="2400" b="1" i="0" u="none" strike="noStrike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ဗျာ၊ ၅း ၉</a:t>
            </a:r>
            <a:r>
              <a:rPr lang="my-MM" sz="2400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)။</a:t>
            </a:r>
            <a:endParaRPr kumimoji="0" lang="es-E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E97132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27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583AA9D-E30C-87AC-65E1-F874BB6F0E92}"/>
              </a:ext>
            </a:extLst>
          </p:cNvPr>
          <p:cNvSpPr txBox="1"/>
          <p:nvPr/>
        </p:nvSpPr>
        <p:spPr>
          <a:xfrm>
            <a:off x="7296149" y="3762375"/>
            <a:ext cx="489585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F9D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ယဇ်ပူဇော်ခြင်း၏အဓိပ္ပါယ်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9D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lvl="1">
              <a:spcBef>
                <a:spcPts val="600"/>
              </a:spcBef>
              <a:defRPr/>
            </a:pPr>
            <a:r>
              <a:rPr lang="my-MM" dirty="0">
                <a:solidFill>
                  <a:schemeClr val="bg1"/>
                </a:solidFill>
              </a:rPr>
              <a:t>"နှစ်လိုဖွယ်ကောင်းသောယဇ်ပူဇော်ခြင်းများနှင့် မနှစ်မြို့ဖွယ်ယဇ်ပူဇော်ခြင်းများ"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lvl="1">
              <a:spcBef>
                <a:spcPts val="600"/>
              </a:spcBef>
              <a:defRPr/>
            </a:pPr>
            <a:r>
              <a:rPr lang="my-MM" dirty="0">
                <a:solidFill>
                  <a:schemeClr val="bg1"/>
                </a:solidFill>
              </a:rPr>
              <a:t>"သန့်ရှင်းရာဌာန၏ ယဇ်ပူဇော်ခြင်းများ“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my-MM" sz="2000" dirty="0">
                <a:solidFill>
                  <a:srgbClr val="FFFF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ပသခါသိုးသငယ်။</a:t>
            </a:r>
            <a:endParaRPr lang="en-US" sz="2000" dirty="0">
              <a:solidFill>
                <a:srgbClr val="FFFF6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8FF5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ယေရှု၊ ဘုရားသခင်၏ သိုးသငယ်၊</a:t>
            </a:r>
            <a:endParaRPr lang="en-US" sz="2000" b="1" dirty="0">
              <a:solidFill>
                <a:srgbClr val="8FF5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  <a:defRPr/>
            </a:pPr>
            <a:r>
              <a:rPr lang="my-MM" sz="2000" dirty="0">
                <a:solidFill>
                  <a:srgbClr val="FFFF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ဗိမာန်တော်၌ သိုးသငယ်။</a:t>
            </a:r>
            <a:endParaRPr lang="en-US" sz="2000" dirty="0">
              <a:solidFill>
                <a:srgbClr val="FFFF6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  <a:defRPr/>
            </a:pPr>
            <a:r>
              <a:rPr lang="my-MM" sz="2000" dirty="0">
                <a:solidFill>
                  <a:srgbClr val="FFFF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ကောင်းကင်ဘုံရှိ သိုးသငယ်။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srgbClr val="FFFF6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55507C-BB59-985E-32D9-57DEDDBE8C04}"/>
              </a:ext>
            </a:extLst>
          </p:cNvPr>
          <p:cNvSpPr txBox="1"/>
          <p:nvPr/>
        </p:nvSpPr>
        <p:spPr>
          <a:xfrm>
            <a:off x="209548" y="105142"/>
            <a:ext cx="8448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dirty="0">
                <a:solidFill>
                  <a:schemeClr val="bg1"/>
                </a:solidFill>
              </a:rPr>
              <a:t>"တိရစ္ဆာန်များစွာဟာနေ့စဉ်နေ့တိုင်းအသက်ဆုံးရှုံးနေကြရပါတယ်။သူတို့ကို သတ်ဖြတ်ရာနေရာမှသွေးများ မြစ်တစ်စင်းလို စီးဆင်းနေပါတယ်။ ဒါဟာ သာမန်တိရစ္ဆာန်သတ်ဖြတ်ရုံတစ်ခုအကြောင်း မဟုတ်သလို၊ တိရစ္ဆာန်တွေကို အစုလိုက်သတ်ဖြတ်စေတဲ့ ကပ်ရောဂါတစ်ခုအကြောင်းလည်း မဟုတ်ပါဘူး။"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8119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pic>
        <p:nvPicPr>
          <p:cNvPr id="7" name="Imagen 6" descr="Vista aérea de una ciudad&#10;&#10;El contenido generado por IA puede ser incorrecto.">
            <a:extLst>
              <a:ext uri="{FF2B5EF4-FFF2-40B4-BE49-F238E27FC236}">
                <a16:creationId xmlns:a16="http://schemas.microsoft.com/office/drawing/2014/main" id="{5ECC2447-D16A-3BDC-1178-925A19BA0C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8463" y="180975"/>
            <a:ext cx="3323987" cy="3323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tabl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9AA296ED-7720-5580-767D-356621E4C6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99" r="3009"/>
          <a:stretch/>
        </p:blipFill>
        <p:spPr>
          <a:xfrm>
            <a:off x="290513" y="3457814"/>
            <a:ext cx="3915728" cy="3188474"/>
          </a:xfrm>
          <a:prstGeom prst="snip2DiagRect">
            <a:avLst>
              <a:gd name="adj1" fmla="val 11651"/>
              <a:gd name="adj2" fmla="val 0"/>
            </a:avLst>
          </a:prstGeom>
          <a:solidFill>
            <a:srgbClr val="FFFFFF">
              <a:shade val="85000"/>
            </a:srgbClr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hombre, edificio, parado, montaña&#10;&#10;El contenido generado por IA puede ser incorrecto.">
            <a:extLst>
              <a:ext uri="{FF2B5EF4-FFF2-40B4-BE49-F238E27FC236}">
                <a16:creationId xmlns:a16="http://schemas.microsoft.com/office/drawing/2014/main" id="{D96E3C01-5BFC-EA1E-D96C-3D5B21FBE4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518" r="3112"/>
          <a:stretch/>
        </p:blipFill>
        <p:spPr>
          <a:xfrm>
            <a:off x="4376737" y="3457814"/>
            <a:ext cx="2289418" cy="31884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 descr="Icono, Flecha&#10;&#10;El contenido generado por IA puede ser incorrecto.">
            <a:extLst>
              <a:ext uri="{FF2B5EF4-FFF2-40B4-BE49-F238E27FC236}">
                <a16:creationId xmlns:a16="http://schemas.microsoft.com/office/drawing/2014/main" id="{AEC67C73-ADD9-BFFA-0876-A78E5BA3FF5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18" y="3752850"/>
            <a:ext cx="361931" cy="2823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&#10;&#10;El contenido generado por IA puede ser incorrecto.">
            <a:extLst>
              <a:ext uri="{FF2B5EF4-FFF2-40B4-BE49-F238E27FC236}">
                <a16:creationId xmlns:a16="http://schemas.microsoft.com/office/drawing/2014/main" id="{5586867D-D2B7-38CF-93FA-62833633FA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18" y="5435635"/>
            <a:ext cx="361931" cy="2823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C438C863-4D4A-F21A-FF52-7635ACBE756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937" y="4198240"/>
            <a:ext cx="310487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:a16="http://schemas.microsoft.com/office/drawing/2014/main" id="{32CDFED6-BA5D-0EDF-D5F6-2A50083C3C4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325" y="4767141"/>
            <a:ext cx="310487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Icono&#10;&#10;El contenido generado por IA puede ser incorrecto.">
            <a:extLst>
              <a:ext uri="{FF2B5EF4-FFF2-40B4-BE49-F238E27FC236}">
                <a16:creationId xmlns:a16="http://schemas.microsoft.com/office/drawing/2014/main" id="{6249B3A4-9782-E2D6-A357-5D552DE3E71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937" y="5923346"/>
            <a:ext cx="310487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Icono&#10;&#10;El contenido generado por IA puede ser incorrecto.">
            <a:extLst>
              <a:ext uri="{FF2B5EF4-FFF2-40B4-BE49-F238E27FC236}">
                <a16:creationId xmlns:a16="http://schemas.microsoft.com/office/drawing/2014/main" id="{D4242BE7-4561-4EB7-9D60-F5CEF5CBF81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937" y="6303889"/>
            <a:ext cx="310487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El contenido generado por IA puede ser incorrecto.">
            <a:extLst>
              <a:ext uri="{FF2B5EF4-FFF2-40B4-BE49-F238E27FC236}">
                <a16:creationId xmlns:a16="http://schemas.microsoft.com/office/drawing/2014/main" id="{CE840523-4FD9-5B7B-605E-B799833D5FB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932" y="5183642"/>
            <a:ext cx="310487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CC16FEB-D581-A235-7C00-96CAF4FB0EF4}"/>
              </a:ext>
            </a:extLst>
          </p:cNvPr>
          <p:cNvSpPr txBox="1"/>
          <p:nvPr/>
        </p:nvSpPr>
        <p:spPr>
          <a:xfrm>
            <a:off x="209548" y="2092136"/>
            <a:ext cx="84489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dirty="0">
                <a:solidFill>
                  <a:schemeClr val="bg1"/>
                </a:solidFill>
              </a:rPr>
              <a:t>"သူတို့အားလုံးက ကယ်တင်ရှင်တစ်ပါးတည်းကို ညွှန်ပြနေခဲ့ကြတာပါ။ သတ်ဖြတ်ခံရတဲ့ တိရစ္ဆာန်တစ်ကောင်စီဟာ ယဇ်ပူဇော်သူအပြစ်သားရဲ့ ခံရထိုက်တဲ့သေခြင်းကို ကိုယ်စားပြုနေပါတယ်။ ရက်စက်စွာ ပူဇော်ခံရတဲ့ အသက်တစ်ခုစီဟာ ငါ့အတွက် ရက်ရက်စက်စက် အသေခံတဲ့သူ၊ ဘုရားသခင်၏ သိုးသငယ်ဖြစ်တဲ့ </a:t>
            </a:r>
            <a:r>
              <a:rPr lang="my-MM" sz="1600" b="1" dirty="0">
                <a:solidFill>
                  <a:schemeClr val="bg1"/>
                </a:solidFill>
              </a:rPr>
              <a:t>ယေရှု</a:t>
            </a:r>
            <a:r>
              <a:rPr lang="my-MM" sz="1600" dirty="0">
                <a:solidFill>
                  <a:schemeClr val="bg1"/>
                </a:solidFill>
              </a:rPr>
              <a:t> ရဲ့ အချစ်တော်ကို ဖော်ပြနေပါတယ်။"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8119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D7A8886-8BB5-6482-0D28-8FF7D0561CE2}"/>
              </a:ext>
            </a:extLst>
          </p:cNvPr>
          <p:cNvSpPr txBox="1"/>
          <p:nvPr/>
        </p:nvSpPr>
        <p:spPr>
          <a:xfrm>
            <a:off x="209548" y="1084168"/>
            <a:ext cx="84489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dirty="0">
                <a:solidFill>
                  <a:schemeClr val="bg1"/>
                </a:solidFill>
              </a:rPr>
              <a:t>"ကျွန်ုပ်တို့ပြောနေတာက အစ္စရေးလူမျိုးတို့၏ သန့်ရှင်းရာဌာနနှင့် ဗိမာန်တော်အကြောင်းပါ။ ထိုပူဇော်သက္ကာများကို ဘုရားသခင်ကိုယ်တိုင်ပညတ်ထားတာပါ။ အဘယ်ကြောင့် ဤမျှ ရက်စက်မှုများစွာ ရှိရသနည်း？ အဘယ်ကြောင့် အပြစ်မဲ့သော တိရစ္ဆာန်များ ဤမျှအများအပြား သေဆုံးရသနည်း？"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8119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6701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"/>
                            </p:stCondLst>
                            <p:childTnLst>
                              <p:par>
                                <p:cTn id="8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E7FA75A-5468-75F5-DEE3-45E6DDC23C1D}"/>
              </a:ext>
            </a:extLst>
          </p:cNvPr>
          <p:cNvSpPr txBox="1"/>
          <p:nvPr/>
        </p:nvSpPr>
        <p:spPr>
          <a:xfrm>
            <a:off x="0" y="311153"/>
            <a:ext cx="12191999" cy="238526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7200" b="1" dirty="0">
                <a:solidFill>
                  <a:srgbClr val="F9D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ယဇ်ပူဇော်ခြင်း၏</a:t>
            </a:r>
            <a:endParaRPr lang="en-US" sz="7200" b="1" dirty="0">
              <a:solidFill>
                <a:srgbClr val="F9DF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ts val="600"/>
              </a:spcBef>
              <a:defRPr/>
            </a:pPr>
            <a:r>
              <a:rPr lang="my-MM" sz="7200" b="1" dirty="0">
                <a:solidFill>
                  <a:srgbClr val="F9D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အဓိပ္ပါယ်</a:t>
            </a:r>
            <a:r>
              <a:rPr kumimoji="0" lang="en" sz="7200" b="1" i="0" u="none" strike="noStrike" kern="1200" cap="none" spc="0" normalizeH="0" baseline="0" noProof="0" dirty="0">
                <a:ln>
                  <a:noFill/>
                </a:ln>
                <a:solidFill>
                  <a:srgbClr val="F9D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7459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BB3209A3-3C74-47DC-7B12-A6DB350DD7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7" cy="149813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9EEF2A4-77B2-103C-10EB-7BB9A6EF8D9B}"/>
              </a:ext>
            </a:extLst>
          </p:cNvPr>
          <p:cNvSpPr txBox="1"/>
          <p:nvPr/>
        </p:nvSpPr>
        <p:spPr>
          <a:xfrm>
            <a:off x="-275063" y="60593"/>
            <a:ext cx="9409887" cy="446276"/>
          </a:xfrm>
          <a:prstGeom prst="rect">
            <a:avLst/>
          </a:prstGeom>
          <a:noFill/>
          <a:effectLst>
            <a:outerShdw blurRad="50800" dist="12700" dir="2700000" algn="tl" rotWithShape="0">
              <a:srgbClr val="F0D266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rgbClr val="AE8D12"/>
              </a:contourClr>
            </a:sp3d>
          </a:bodyPr>
          <a:lstStyle/>
          <a:p>
            <a:pPr lvl="1">
              <a:spcBef>
                <a:spcPts val="600"/>
              </a:spcBef>
              <a:defRPr/>
            </a:pPr>
            <a:r>
              <a:rPr lang="my-MM" sz="2300" dirty="0">
                <a:solidFill>
                  <a:schemeClr val="bg1"/>
                </a:solidFill>
              </a:rPr>
              <a:t>နှစ်လိုဖွယ်ကောင်းသောယဇ်ပူဇော်ခြင်းများနှင့်မနှစ်မြို့ဖွယ်ယဇ်ပူဇော်ခြင်းများ</a:t>
            </a:r>
            <a:endParaRPr lang="en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7B0E53-9987-8560-EE7B-E9774DF10903}"/>
              </a:ext>
            </a:extLst>
          </p:cNvPr>
          <p:cNvSpPr txBox="1"/>
          <p:nvPr/>
        </p:nvSpPr>
        <p:spPr>
          <a:xfrm>
            <a:off x="3" y="557860"/>
            <a:ext cx="94098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CE145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'ထာဝရဘုရား​က “​သင်​တို့​၏​များစွာ​သော​ယဇ်​တို့​သည် ငါ့​အတွက်​မည်သည့်​အကျိုး​ရှိ​သနည်း​။ မီးရှို့​ပူဇော်​သော​သိုးထီး​၊ ဆူဖြိုး​သော​တိရစ္ဆာန်​၏​အဆီ​ကို ငါ​မလို​တော့​ပြီ​။ နွားထီး​၊ သိုးသငယ်​၊ ဆိတ်ထီး​တို့​၏​သွေး​ကို​လည်း ငါ​မ​နှစ်သက်​။ 'ဟေရှာယအနာဂတ္တိကျမ်း 1:11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srgbClr val="CE145B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EE8651-72BC-974F-C32F-0C5ACE50D3BB}"/>
              </a:ext>
            </a:extLst>
          </p:cNvPr>
          <p:cNvSpPr txBox="1"/>
          <p:nvPr/>
        </p:nvSpPr>
        <p:spPr>
          <a:xfrm>
            <a:off x="1" y="1498138"/>
            <a:ext cx="9495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"ဘုရားသခင်သည် တိရစ္ဆာန်များကို ယဇ်ပူဇော်ခြင်းအား ကိုးကွယ်မှုတစ်ရပ်အဖြစ် ပညတ်ထားတော်မူခဲ့ပါသည်။ သို့သော် နောက်ပိုင်းတွင် "ငါသည် ထိုယဇ်ပူဇော်ခြင်းများကို ငြီးငွေ့ပြီ" (ဟေရှာယ ၁:၁၁) ဟု မိန့်တော်မူခဲ့သည်။ ထို့နောက် မကြာမီ "သူတို့၏မီးရှို့ရာယဇ်နှင့် ပူဇော်သက္ကာများကို ငါ၏ယဇ်ပလ္လင်ပေါ်တွင် လက်ခံမည်" (ဟေရှာယ ၅၆:၇) ဟု မိန့်မြွက်ခဲ့ပြန်သည်။ ထို့ကြောင့် ဤယဇ်ပူဇော်ခြင်းများသည် ဘုရားသခင်အား နှစ်သက်ပါသလား၊ သို့တည်းမဟုတ် မနှစ်သက်ဘူးလား?"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 grupo de personas haciendo gestos con la mano&#10;&#10;El contenido generado por IA puede ser incorrecto.">
            <a:extLst>
              <a:ext uri="{FF2B5EF4-FFF2-40B4-BE49-F238E27FC236}">
                <a16:creationId xmlns:a16="http://schemas.microsoft.com/office/drawing/2014/main" id="{5615EBFC-3B8D-FFAE-5BDA-00F06537CE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412"/>
          <a:stretch/>
        </p:blipFill>
        <p:spPr>
          <a:xfrm>
            <a:off x="7000873" y="4256439"/>
            <a:ext cx="5039407" cy="25313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 descr="Pintura de un árbol&#10;&#10;El contenido generado por IA puede ser incorrecto.">
            <a:extLst>
              <a:ext uri="{FF2B5EF4-FFF2-40B4-BE49-F238E27FC236}">
                <a16:creationId xmlns:a16="http://schemas.microsoft.com/office/drawing/2014/main" id="{3C4E9FE2-B228-2C56-DC93-AD704F8598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338"/>
          <a:stretch/>
        </p:blipFill>
        <p:spPr>
          <a:xfrm>
            <a:off x="151720" y="2923560"/>
            <a:ext cx="2630390" cy="3764000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10C7F12-E951-DAA1-F2A4-ACEA5C402670}"/>
              </a:ext>
            </a:extLst>
          </p:cNvPr>
          <p:cNvSpPr txBox="1"/>
          <p:nvPr/>
        </p:nvSpPr>
        <p:spPr>
          <a:xfrm>
            <a:off x="2933828" y="3548553"/>
            <a:ext cx="9258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"ပြဿနာက ယဇ်ပူဇော်သည့်အမျိုးအစားတစ်ခုတည်းမှာ မဟုတ်ပါ။ ယဇ်ကို ပူဇော်ရာတွင် ထားရှိသော စိတ်နှလုံးအခြေအနေကသာ ယဇ်၏အရည်အသွေးကို အဆုံးအဖြတ်ပေးပါသည်။"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76F66FE-6209-C407-A869-815E6D1E2D4E}"/>
              </a:ext>
            </a:extLst>
          </p:cNvPr>
          <p:cNvSpPr txBox="1"/>
          <p:nvPr/>
        </p:nvSpPr>
        <p:spPr>
          <a:xfrm>
            <a:off x="2933827" y="4265983"/>
            <a:ext cx="40670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/>
              <a:t>"ကာဣနသည်ဟေရှာယခေတ်ကအစ္စရေးလူမျိုးများကဲ့သို့ပင်မိမိအသက်တာကိုဘုရားသခင်နှင့်သဟဇာတဖြစ်အောင်မပြုလုပ်လို၊ မိမိပူဇော်သောယဇ်၌ကယ်တင်ခြင်းအဓိပ္ပါယ်ကိုလည်းမမြင်ခဲ့ပေ။သို့သော်အာဗေလမှာမူမိမိကိုယ်ကိုအပြစ်သားအဖြစ်အသိအမှတ်ပြုကာသိုးသငယ်ကိုမိမိ၏အစားထိုးယဇ်အဖြစ် လက်ခံခဲ့သည်။"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13407F3-38A6-19C7-4080-E87F351A81CA}"/>
              </a:ext>
            </a:extLst>
          </p:cNvPr>
          <p:cNvSpPr txBox="1"/>
          <p:nvPr/>
        </p:nvSpPr>
        <p:spPr>
          <a:xfrm>
            <a:off x="2933828" y="2831122"/>
            <a:ext cx="9258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"ဤမေးခွန်းကိုကာဣနနှင့်အာဗေလ၏ဥပမာဖြင့်အဖြေပေးနိုင်ပါသည်။အာဗေလ၏ ယဇ်ပူဇော်ခြင်းကို ဘုရားသခင် နှစ်သက်တော်မူသော်လည်း၊ ကာဣန၏ ယဇ်ကိုမူ လက်မခံတော်မူခဲ့ပေ (က၊ ၄:၃-၅)။"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6" name="Imagen 15" descr="Imagen que contiene oveja, pasto, humo, pequeño&#10;&#10;El contenido generado por IA puede ser incorrecto.">
            <a:extLst>
              <a:ext uri="{FF2B5EF4-FFF2-40B4-BE49-F238E27FC236}">
                <a16:creationId xmlns:a16="http://schemas.microsoft.com/office/drawing/2014/main" id="{3EE9DB41-0868-1100-BCAB-03F4CD9643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00" r="2026"/>
          <a:stretch/>
        </p:blipFill>
        <p:spPr>
          <a:xfrm>
            <a:off x="9409890" y="139210"/>
            <a:ext cx="2721181" cy="2561102"/>
          </a:xfrm>
          <a:prstGeom prst="rect">
            <a:avLst/>
          </a:prstGeom>
          <a:ln w="38100" cap="sq">
            <a:gradFill>
              <a:gsLst>
                <a:gs pos="0">
                  <a:srgbClr val="F6E7B8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9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28000" t="-30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D51720-27CE-A1C1-56B7-6F5FF5593886}"/>
              </a:ext>
            </a:extLst>
          </p:cNvPr>
          <p:cNvSpPr txBox="1"/>
          <p:nvPr/>
        </p:nvSpPr>
        <p:spPr>
          <a:xfrm>
            <a:off x="1" y="94093"/>
            <a:ext cx="988330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>
              <a:bevelT w="57150" h="38100" prst="hardEdge"/>
            </a:sp3d>
          </a:bodyPr>
          <a:lstStyle/>
          <a:p>
            <a:pPr lvl="1" algn="ctr">
              <a:spcBef>
                <a:spcPts val="600"/>
              </a:spcBef>
              <a:defRPr/>
            </a:pPr>
            <a:r>
              <a:rPr lang="my-MM" sz="3200" b="1" dirty="0"/>
              <a:t>"သန့်ရှင်းရာဌာန၏ယဇ်ပူဇော်ခြင်းများ“</a:t>
            </a:r>
            <a:endParaRPr lang="en-US" sz="32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6DBD0B-95E6-1A36-0222-DF0803EC59D8}"/>
              </a:ext>
            </a:extLst>
          </p:cNvPr>
          <p:cNvSpPr txBox="1"/>
          <p:nvPr/>
        </p:nvSpPr>
        <p:spPr>
          <a:xfrm>
            <a:off x="1" y="638472"/>
            <a:ext cx="98638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/>
              <a:t>သို့သော် ထိုသို့​ယဇ်​ပူဇော်​ခြင်း​အားဖြင့် အပြစ်​များ​ကို​နှစ်စဉ် ပြန်လည်​အောက်မေ့​ကြ​၏။ 4အကြောင်းမူကား နွားလား​နှင့်​ဆိတ်​တို့​၏​သွေး​သည် အပြစ်​များ​ကို​မ​ဖယ်ရှား​နိုင်​ပေ။ 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F07C9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(Hebrews 10:3-4)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43CD23-1BA2-B08B-6D5C-297C40D5174C}"/>
              </a:ext>
            </a:extLst>
          </p:cNvPr>
          <p:cNvSpPr txBox="1"/>
          <p:nvPr/>
        </p:nvSpPr>
        <p:spPr>
          <a:xfrm>
            <a:off x="247447" y="1291933"/>
            <a:ext cx="961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အပြစ်အတွက်ပြစ်ဒဏ်သည်သေခြင်းဖြစ်သည်(ရောမ၆း၂၃က)။သို့သော်တိရစ္ဆာန်အသေခံခြင်းသည်ကျွန်ုပ်၏အပြစ်အတွက် ပြစ်ဒဏ်ဖြစ်သလော။မဟုတ်ဘူး!ငါ့အပြစ်အတွက်ပြစ်ဒဏ်သည်ငါ့သေခြင်းပင်ဖြစ်သည်။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0" name="Imagen 9" descr="Imagen que contiene persona, bailarín, interior, hombre&#10;&#10;El contenido generado por IA puede ser incorrecto.">
            <a:extLst>
              <a:ext uri="{FF2B5EF4-FFF2-40B4-BE49-F238E27FC236}">
                <a16:creationId xmlns:a16="http://schemas.microsoft.com/office/drawing/2014/main" id="{AB4617C9-073E-86C4-2CA7-9178BD7A71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305" y="2860766"/>
            <a:ext cx="2169010" cy="310373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C000"/>
            </a:solidFill>
            <a:miter lim="800000"/>
          </a:ln>
          <a:effectLst/>
        </p:spPr>
      </p:pic>
      <p:pic>
        <p:nvPicPr>
          <p:cNvPr id="12" name="Imagen 11" descr="Imagen que contiene persona, mujer, posando, gente&#10;&#10;El contenido generado por IA puede ser incorrecto.">
            <a:extLst>
              <a:ext uri="{FF2B5EF4-FFF2-40B4-BE49-F238E27FC236}">
                <a16:creationId xmlns:a16="http://schemas.microsoft.com/office/drawing/2014/main" id="{D5376615-BB2C-16BE-CBB0-CC6963145E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472" y="2869424"/>
            <a:ext cx="2329417" cy="3106860"/>
          </a:xfrm>
          <a:prstGeom prst="round2DiagRect">
            <a:avLst>
              <a:gd name="adj1" fmla="val 0"/>
              <a:gd name="adj2" fmla="val 11413"/>
            </a:avLst>
          </a:prstGeom>
          <a:ln w="38100" cap="sq">
            <a:solidFill>
              <a:schemeClr val="accent3">
                <a:lumMod val="50000"/>
              </a:schemeClr>
            </a:solidFill>
            <a:miter lim="800000"/>
          </a:ln>
          <a:effectLst/>
        </p:spPr>
      </p:pic>
      <p:pic>
        <p:nvPicPr>
          <p:cNvPr id="14" name="Imagen 13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AB5DAEA6-585C-AE0E-2A8C-2892745E5E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294" r="6294"/>
          <a:stretch/>
        </p:blipFill>
        <p:spPr>
          <a:xfrm>
            <a:off x="140441" y="2089497"/>
            <a:ext cx="2544151" cy="2910520"/>
          </a:xfrm>
          <a:prstGeom prst="roundRect">
            <a:avLst>
              <a:gd name="adj" fmla="val 8412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9782571-1D94-C8CE-6E14-F5A0C89BB564}"/>
              </a:ext>
            </a:extLst>
          </p:cNvPr>
          <p:cNvSpPr txBox="1"/>
          <p:nvPr/>
        </p:nvSpPr>
        <p:spPr>
          <a:xfrm>
            <a:off x="2712293" y="1964065"/>
            <a:ext cx="6841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ထို့ကြောင့် ကျွန်ုပ်တို့၏အပြစ်ကို မဖယ်ရှားနိုင်သော တိရစ္ဆာန်များကို အဘယ်ကြောင့် ယဇ်ပူဇော်မည်နည်း (ဟေဗြဲ ၁၀:၃-၄)။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78419EE-0E79-A1B0-221A-3E1A6B29E0E4}"/>
              </a:ext>
            </a:extLst>
          </p:cNvPr>
          <p:cNvSpPr txBox="1"/>
          <p:nvPr/>
        </p:nvSpPr>
        <p:spPr>
          <a:xfrm>
            <a:off x="140441" y="5970242"/>
            <a:ext cx="120515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ယေရှုအသေခံတော်မူပြီးနောက်ဗိမာန်တော်ကန့်လန့်ကာကွဲသွားသောအခါ၊ထိုယဇ်ပူဇော်ခြင်းများသည်အဓိပ္ပါယ်မရှိတော့ပါ။ယခုအခါ၌မူကား၊ကျွန်ုပ်တို့၏အပြစ်များကိုကိုယ်တော်အဖို့အသေခံတော်မူသောဘုရားသခင်၏သိုးသငယ်အားယုံကြည်ခြင်းအားဖြင့်သာခွင့်လွှတ် ခြင်းရရှိပါသည်။"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12B066-FD9E-0F80-F030-3FD7EA4C8895}"/>
              </a:ext>
            </a:extLst>
          </p:cNvPr>
          <p:cNvSpPr txBox="1"/>
          <p:nvPr/>
        </p:nvSpPr>
        <p:spPr>
          <a:xfrm>
            <a:off x="2712293" y="2636197"/>
            <a:ext cx="45859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ဤတိရစ္ဆာန်များသည်ယေရှု၏ရွေးနှုတ်ခြင်းအသေခံတော်မူခြင်း၏သင်္ကေတ(ပုံဆောင်ခြင်း)များဖြစ်သည်။ယေရှုသည်ကမ္ဘာ့အပြစ်များအတွက် ရက်ရက်စက်စက်မတရားစွာအသေခံတော်မမူမီအထိ၊ယဇ်ပူဇော်ခံခဲ့ရသောတိရစ္ဆာန်တိုင်းသည်ထိုအစားထိုးခံခြင်းကိုညွှန်းဆိုနေခြင်းဖြစ်သည်။ယေရှုသည်ကျွန်ုပ်၏အပြစ်အတွက် အပြစ်ဒဏ်ခံရန် ကျွန်ုပ်၏နေရာ၌ အသေခံတော်မူခဲ့သည်။"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A76F27D-09AD-8A83-BD37-29C35A024CA5}"/>
              </a:ext>
            </a:extLst>
          </p:cNvPr>
          <p:cNvSpPr txBox="1"/>
          <p:nvPr/>
        </p:nvSpPr>
        <p:spPr>
          <a:xfrm>
            <a:off x="148685" y="5078044"/>
            <a:ext cx="72430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"လက်ဝါးကပ်တိုင်အထိ၊ဤယဇ်ပူဇော်ခြင်းများသည်'ကြိုတင်ပြသချက်ငယ်များ' အဖြစ်လိုအပ်ခဲ့သည်။ အပြစ်များကို သေတော်မူမည့် ဘုရားသခင်၏ သိုးသငယ် (ယေရှု) အပေါ် ယုံကြည်ခြင်းအားဖြင့် ခွင့်လွှတ်ခြင်းရရှိခဲ့သည်။"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36B6EE3E-E20B-F184-3362-977EC423DC5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4" t="1451" r="15584" b="5054"/>
          <a:stretch/>
        </p:blipFill>
        <p:spPr>
          <a:xfrm>
            <a:off x="9883305" y="126460"/>
            <a:ext cx="2160010" cy="2413887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89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8851449-1C64-7C27-D9B0-6BB52FA575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29647"/>
            <a:ext cx="12192000" cy="136314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33000" b="-11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9A9837-EF6D-69B9-2D9F-6876438B094C}"/>
              </a:ext>
            </a:extLst>
          </p:cNvPr>
          <p:cNvSpPr txBox="1"/>
          <p:nvPr/>
        </p:nvSpPr>
        <p:spPr>
          <a:xfrm>
            <a:off x="0" y="67151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defRPr/>
            </a:pPr>
            <a:r>
              <a:rPr lang="my-MM" sz="3200" b="1" dirty="0">
                <a:solidFill>
                  <a:srgbClr val="FFFF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ပသခါသိုးသငယ်။</a:t>
            </a:r>
            <a:endParaRPr lang="en-US" sz="3200" b="1" dirty="0">
              <a:solidFill>
                <a:srgbClr val="FFFF6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641E32-E6E9-E84F-BCFB-1AA72C09EF41}"/>
              </a:ext>
            </a:extLst>
          </p:cNvPr>
          <p:cNvSpPr txBox="1"/>
          <p:nvPr/>
        </p:nvSpPr>
        <p:spPr>
          <a:xfrm>
            <a:off x="77255" y="636381"/>
            <a:ext cx="1156320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my-MM" sz="1600" b="1" dirty="0">
                <a:solidFill>
                  <a:srgbClr val="147592"/>
                </a:solidFill>
                <a:latin typeface="Comic Sans MS" panose="030F0702030302020204" pitchFamily="66" charset="0"/>
              </a:rPr>
              <a:t>'သင်​တို့​သည်တဆေးမဲ့​ဖြစ်​ကြ​သည်​နှင့်အညီအသစ်​သော​မုန့်ညက်​ဖြစ်​နိုင်​ရန်တဆေး​ဟောင်း​ကို​ဖယ်ရှား​ကြ​လော့။အကြောင်းမူကားငါ​တို့​၏​ပသခါ​ပွဲတော်​အတွက်သိုးသငယ်​တည်းဟူသော​ခရစ်တော်​သည်အသေ​သတ်​ခြင်း​ကို​ခံ​ခဲ့​ရ​လေ​ပြီ။ ‘ကော်ရိန္သုဩဝါဒစာပထမစောင် 5:7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147592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960110-6493-C3BC-8485-70FB42C06356}"/>
              </a:ext>
            </a:extLst>
          </p:cNvPr>
          <p:cNvSpPr txBox="1"/>
          <p:nvPr/>
        </p:nvSpPr>
        <p:spPr>
          <a:xfrm>
            <a:off x="4702932" y="1333500"/>
            <a:ext cx="748906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/>
              <a:t>"ပထမဆုံး ပသခါပွဲတော်၌၊ အိမ်တံခါးများကိုယဇ်ကောင်သိုးသငယ်၏အသွေးဖြင့် သုတ်လိမ်းထားသဖြင့်ကောင်းကင်တမန်သည်ကျော်သွားခဲ့ပါသည်။ထိုအိမ်၌ရှိသော သားဦးများသည်လွတ်မြောက်ခြင်းရရှိခဲ့ကြသည်။"</a:t>
            </a:r>
          </a:p>
          <a:p>
            <a:br>
              <a:rPr lang="my-MM" sz="2000" b="1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D51931-98E4-4D20-B140-250CA3DDD6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8730021"/>
              </p:ext>
            </p:extLst>
          </p:nvPr>
        </p:nvGraphicFramePr>
        <p:xfrm>
          <a:off x="4779132" y="3657213"/>
          <a:ext cx="7343775" cy="2323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F8CB4D5-B15C-EF2F-CD08-F53EEAADB888}"/>
              </a:ext>
            </a:extLst>
          </p:cNvPr>
          <p:cNvSpPr txBox="1"/>
          <p:nvPr/>
        </p:nvSpPr>
        <p:spPr>
          <a:xfrm>
            <a:off x="247650" y="6101418"/>
            <a:ext cx="11944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"ယေရှုခရစ်တော်သည် သန့်ရှင်းသော ဘုရားသခင်ရှေ့တော်၌ လုံးဝပြည့်စုံသော တစ်ဦးတည်းသောလူသားဖြစ်တော်မူသည်။ အပြစ်တစ်စုံတစ်ရာမရှိဘဲ ကွယ်လွန်တော်မူခဲ့သောကြောင့်၊ ကျွန်ုပ်သည် ထိုသူ၏အသွေးတော်ဖြင့် စင်ကြယ်စေခြင်းခံရသည့်အခါ (ဗျာဒိတ် ၇:၁၄)၊ သေခြင်းသည် ကျွန်ုပ်ကို ကျော်သွားနိုင်မည်ဖြစ်သည်။"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 grupo de personas junto a una chimenea&#10;&#10;El contenido generado por IA puede ser incorrecto.">
            <a:extLst>
              <a:ext uri="{FF2B5EF4-FFF2-40B4-BE49-F238E27FC236}">
                <a16:creationId xmlns:a16="http://schemas.microsoft.com/office/drawing/2014/main" id="{2D4681F0-A10E-F4FD-EF0C-18C4F3B9BF1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6180"/>
          <a:stretch/>
        </p:blipFill>
        <p:spPr>
          <a:xfrm>
            <a:off x="69093" y="1421338"/>
            <a:ext cx="4275712" cy="4556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82761D43-33EB-27D1-F189-21BE1E49CAE2}"/>
              </a:ext>
            </a:extLst>
          </p:cNvPr>
          <p:cNvSpPr/>
          <p:nvPr/>
        </p:nvSpPr>
        <p:spPr>
          <a:xfrm>
            <a:off x="8326877" y="4435813"/>
            <a:ext cx="223736" cy="165370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485F1AD0-7405-F4E7-F19D-F8D99BCD29FA}"/>
              </a:ext>
            </a:extLst>
          </p:cNvPr>
          <p:cNvSpPr/>
          <p:nvPr/>
        </p:nvSpPr>
        <p:spPr>
          <a:xfrm>
            <a:off x="8339151" y="5415762"/>
            <a:ext cx="223736" cy="16537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B17C00A-DF5C-04E5-B510-788348AFA428}"/>
              </a:ext>
            </a:extLst>
          </p:cNvPr>
          <p:cNvSpPr txBox="1"/>
          <p:nvPr/>
        </p:nvSpPr>
        <p:spPr>
          <a:xfrm>
            <a:off x="4702932" y="2455855"/>
            <a:ext cx="74890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"ထိုအသွေးသည် ယေရှု၏အသွေးတော်ကို ရည်ညွှန်းသော သင်္ကေတဖြစ်သည် (၁ ပေ ၁:၁၈-၁၉)။ ထို့ကြောင့် နှစ်စဉ်ကျင်းပသော ပသခါပွဲအခမ်းအနားသည် ယေရှု၏အသေခံတော်မူခြင်း၏ ပုံရိပ်ဖြစ်သည် (၁ ကော ၅:၇ခ)။"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5854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3830C-09A7-47A1-B47C-FB205DCEC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3830C-09A7-47A1-B47C-FB205DCEC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3830C-09A7-47A1-B47C-FB205DCEC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3830C-09A7-47A1-B47C-FB205DCEC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4013830C-09A7-47A1-B47C-FB205DCEC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3830C-09A7-47A1-B47C-FB205DCEC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3830C-09A7-47A1-B47C-FB205DCEC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3830C-09A7-47A1-B47C-FB205DCEC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3830C-09A7-47A1-B47C-FB205DCEC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AFE67B-762E-4904-AEE7-E571D6D6F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C5AFE67B-762E-4904-AEE7-E571D6D6F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A76E31-59DF-4118-854B-34926AFAA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DAA76E31-59DF-4118-854B-34926AFAA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9D27AD-EA2F-4748-AB61-CF35CF956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9D27AD-EA2F-4748-AB61-CF35CF956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9D27AD-EA2F-4748-AB61-CF35CF956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9D27AD-EA2F-4748-AB61-CF35CF956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graphicEl>
                                              <a:dgm id="{DA9D27AD-EA2F-4748-AB61-CF35CF956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9D27AD-EA2F-4748-AB61-CF35CF956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9D27AD-EA2F-4748-AB61-CF35CF956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9D27AD-EA2F-4748-AB61-CF35CF956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9D27AD-EA2F-4748-AB61-CF35CF956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860CDB-E7A4-4A52-85B2-D5C728E18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98860CDB-E7A4-4A52-85B2-D5C728E18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71388E-3E13-441A-8B4D-5352A5378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0071388E-3E13-441A-8B4D-5352A53780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8" grpId="0"/>
      <p:bldP spid="10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3EB4DA-091D-52D8-4B10-DC88FC87EEF1}"/>
              </a:ext>
            </a:extLst>
          </p:cNvPr>
          <p:cNvSpPr txBox="1"/>
          <p:nvPr/>
        </p:nvSpPr>
        <p:spPr>
          <a:xfrm>
            <a:off x="6179535" y="2619814"/>
            <a:ext cx="5907931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defPPr>
              <a:defRPr lang="es-ES"/>
            </a:defPPr>
            <a:lvl1pPr algn="ctr">
              <a:defRPr sz="7200" b="1">
                <a:ln w="25400">
                  <a:solidFill>
                    <a:srgbClr val="FF0000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85000"/>
                    </a:srgbClr>
                  </a:outerShdw>
                </a:effectLst>
              </a:defRPr>
            </a:lvl1pPr>
          </a:lstStyle>
          <a:p>
            <a:pPr lvl="1" algn="ctr">
              <a:spcBef>
                <a:spcPts val="600"/>
              </a:spcBef>
              <a:defRPr/>
            </a:pPr>
            <a:r>
              <a:rPr lang="my-MM" sz="7200" b="1" dirty="0">
                <a:solidFill>
                  <a:srgbClr val="8FF5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ယေရှု၊ ဘုရားသခင်၏ သိုးသငယ်၊</a:t>
            </a:r>
            <a:endParaRPr lang="en-US" sz="7200" b="1" dirty="0">
              <a:solidFill>
                <a:srgbClr val="8FF5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51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4CAE960-155D-1173-2580-43398EFCDB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24356"/>
            <a:ext cx="12192000" cy="132582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CE11E3-D801-AE85-3FA5-929059B23FA1}"/>
              </a:ext>
            </a:extLst>
          </p:cNvPr>
          <p:cNvSpPr txBox="1"/>
          <p:nvPr/>
        </p:nvSpPr>
        <p:spPr>
          <a:xfrm>
            <a:off x="0" y="7036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1" algn="ctr">
              <a:spcBef>
                <a:spcPts val="600"/>
              </a:spcBef>
              <a:defRPr/>
            </a:pPr>
            <a:r>
              <a:rPr lang="my-MM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ဗိမာန်တော်၌ သိုးသငယ်။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FE3B7B-B26D-64FA-3A85-C64A25CCC257}"/>
              </a:ext>
            </a:extLst>
          </p:cNvPr>
          <p:cNvSpPr txBox="1"/>
          <p:nvPr/>
        </p:nvSpPr>
        <p:spPr>
          <a:xfrm>
            <a:off x="-102054" y="569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'‘ငါ​သည်လူမျိုး​အပေါင်း​တို့​ကိုကြောက်ရွံ့တုန်လှုပ်​စေ​မည်​။လူမျိုး​အပေါင်း​တို့​သည်သူ​တို့​၏​အဖိုးတန်​ရတနာ​တို့​ကိုယူဆောင်​လာ​ကြ​လိမ့်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my-MM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မည်​။ဤ​အိမ်​တော်​ကို​လည်းဘုန်းအသရေ​တော်​နှင့်ငါ​ပြည့်​စေ​မည်’​ဟုကောကင်​ဗိုလ်ခြေ​အရှင်​ထာဝရဘုရားမိန့်​တော်မူ​ပြီ​။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												</a:t>
            </a:r>
            <a:r>
              <a:rPr lang="my-MM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'ဟဂ္ဂဲအနာဂတ္တိကျမ်း 2:7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8EA9223-BEFC-D396-1E4F-1C283C4C145B}"/>
              </a:ext>
            </a:extLst>
          </p:cNvPr>
          <p:cNvSpPr txBox="1"/>
          <p:nvPr/>
        </p:nvSpPr>
        <p:spPr>
          <a:xfrm>
            <a:off x="65873" y="1340384"/>
            <a:ext cx="632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"ပထမဆုံး ဗိမာန်တော်ကို အာရုံပြုသန့်ရှင်းစဉ်၊ သေတ္တာတော်အား အတွင်းသို့သယ်ဆောင်လာသောအခါ၊ထာဝရဘုရား၏ဘုန်းတော်သည် ဗိမာန်တော်ကို ပြည့်ဝစေတော်မူသည် (၁ရာဇဝင်ချုပ် ၈:၅-၁)။"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4008072E-B86F-E010-3533-7F6D65249C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043" y="1424582"/>
            <a:ext cx="5550037" cy="222495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 descr="Imagen que contiene persona, edificio, exterior, grupo&#10;&#10;El contenido generado por IA puede ser incorrecto.">
            <a:extLst>
              <a:ext uri="{FF2B5EF4-FFF2-40B4-BE49-F238E27FC236}">
                <a16:creationId xmlns:a16="http://schemas.microsoft.com/office/drawing/2014/main" id="{084610A7-85C2-CB3A-E01E-6C9CB5B395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39" y="3920246"/>
            <a:ext cx="5550038" cy="281383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DB65252-B605-9E01-6A36-EEDE86E3E05B}"/>
              </a:ext>
            </a:extLst>
          </p:cNvPr>
          <p:cNvSpPr txBox="1"/>
          <p:nvPr/>
        </p:nvSpPr>
        <p:spPr>
          <a:xfrm>
            <a:off x="5838825" y="3862913"/>
            <a:ext cx="63531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"သို့သော်လည်းဘုရားသခင်သည်မိမိ၏ဘုန်းတော်အားဗိမာန်တော်ကိုပြည့်စေမည်ဟုကတိပြုတော်မူခဲ့ပြီး၊ထိုသို့ပြုလုပ်ရန်တစ်ဦးတည်းသောသူအားဖြင့်ဆောင်ရွက်မည်ဖြစ်သည်။ထိုသူမှာ'လိုလားတောင့်တဖွယ်ဖြစ်သောသူ'(ဟဂ္ဂဲ၂:၇)ဖြစ်</a:t>
            </a:r>
            <a:r>
              <a:rPr lang="en-US" sz="1600" b="1" dirty="0"/>
              <a:t> </a:t>
            </a:r>
            <a:r>
              <a:rPr lang="my-MM" sz="1600" b="1" dirty="0"/>
              <a:t>သည်။ဤ'လိုလားတောင့်တဖွယ်ဖြစ်သောသူ' ဆိုသည်မှာ မည်သူနည်း။"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4A6816-A30D-9E49-43BB-EEB9D2EB8AF4}"/>
              </a:ext>
            </a:extLst>
          </p:cNvPr>
          <p:cNvSpPr txBox="1"/>
          <p:nvPr/>
        </p:nvSpPr>
        <p:spPr>
          <a:xfrm>
            <a:off x="41468" y="2263714"/>
            <a:ext cx="61967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"ဗာဗုလုန်အကျဉ်းကျခံရခြင်းမှ ပြန်လည်ရောက်ရှိလာပြီးနောက်၊ ဒုတိယဗိမာန်တော်ကိုတည်ဆောက်ခဲ့ကြသည်။သို့သော်ထိုဗိမာန်တော်တွင်သေတ္တာတော်မရှိတော့သလို၊အာရုံပြုသန့်ရှင်းသောအခါဘုရားသခင်၏ ဘုန်းတော်လည်း မပြည့်ဝတော့ပါ။ ဤအချက်ကို လူများစွာ ဝမ်းနည်းကြေကွဲစွာ သတိရခဲ့ကြသည် (ဟဂ္ဂဲ ၂:၃)။"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D0C08DA-AA8E-2C74-5464-837F44E92583}"/>
              </a:ext>
            </a:extLst>
          </p:cNvPr>
          <p:cNvSpPr txBox="1"/>
          <p:nvPr/>
        </p:nvSpPr>
        <p:spPr>
          <a:xfrm>
            <a:off x="5838825" y="5042118"/>
            <a:ext cx="63531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ယေရှုကို “ငါတို့နှင့်အတူရှိသော ဘုရားသခင်” (မဿဲ ၁:၂၁-၂၃) ဟု ခေါ်ဆိုခဲ့သည်။ဗိမာန်တော်အတွင်း၌လမ်းလျှောက်တော်မူပြီးဆုံးမဩဝါဒပေးကာ နာမကျန်းသူများကို ကျန်းမာစေတော်မူသောအခါ၊ ဘုရားသခင်၏ ကိုယ်တော်တိုင်ရှိတော်မူခြင်း၏ဘုန်းတော်သည်ဗိမာန်တော်ကိုပြည့်ဝစေခဲ့သည်။ ဗိမာန်တော်အတွင်း၌ ပြုလုပ်သော အမှုတိုင်းသည် ထိုဘုန်းတော်ပေါ်တွင် မှီခိုနေခဲ့သည်။ ဖန်ဆင်းရှင်ဘုရားသခင်ကိုယ်တော်တိုင် ငါတို့အလယ်၌ နေထိုင်လိုတော်မူခဲ့ပြီး... ငါတို့အတွက် အသေခံတော်မူခဲ့သည်။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8049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5693</Words>
  <Application>Microsoft Office PowerPoint</Application>
  <PresentationFormat>Widescreen</PresentationFormat>
  <Paragraphs>63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Comic Sans MS</vt:lpstr>
      <vt:lpstr>Constantia</vt:lpstr>
      <vt:lpstr>lato</vt:lpstr>
      <vt:lpstr>Wingdings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12</cp:revision>
  <dcterms:created xsi:type="dcterms:W3CDTF">2025-04-19T12:40:01Z</dcterms:created>
  <dcterms:modified xsi:type="dcterms:W3CDTF">2025-04-21T14:11:52Z</dcterms:modified>
</cp:coreProperties>
</file>