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3" r:id="rId2"/>
    <p:sldId id="304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738" autoAdjust="0"/>
  </p:normalViewPr>
  <p:slideViewPr>
    <p:cSldViewPr snapToGrid="0">
      <p:cViewPr>
        <p:scale>
          <a:sx n="90" d="100"/>
          <a:sy n="90" d="100"/>
        </p:scale>
        <p:origin x="-188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94CBB-8FD0-4511-9378-BCED06CF09BF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</dgm:pt>
    <dgm:pt modelId="{F37AC1C1-4FDC-46B2-8FCC-90A21CC66E4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ဟေရှာယ ၆:၁-၄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D9BFCD-9760-49CC-8252-1D4099249EC5}" type="parTrans" cxnId="{550F4910-23F5-4060-806E-87EAAE8181BF}">
      <dgm:prSet/>
      <dgm:spPr/>
      <dgm:t>
        <a:bodyPr/>
        <a:lstStyle/>
        <a:p>
          <a:endParaRPr lang="es-ES" sz="1800" b="1"/>
        </a:p>
      </dgm:t>
    </dgm:pt>
    <dgm:pt modelId="{0C17A169-F89E-4C3A-85D2-3042E61F582D}" type="sibTrans" cxnId="{550F4910-23F5-4060-806E-87EAAE8181BF}">
      <dgm:prSet/>
      <dgm:spPr/>
      <dgm:t>
        <a:bodyPr/>
        <a:lstStyle/>
        <a:p>
          <a:endParaRPr lang="es-ES" sz="1800" b="1"/>
        </a:p>
      </dgm:t>
    </dgm:pt>
    <dgm:pt modelId="{3D45255E-58E0-4EA8-B5AF-5F6769BD1FDE}">
      <dgm:prSet phldrT="[Texto]" custT="1"/>
      <dgm:spPr>
        <a:solidFill>
          <a:schemeClr val="accent3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ယေဇကျေလ ၁:၅-၁၄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C9C01-0869-4DBB-AD28-BCD88A466EAE}" type="parTrans" cxnId="{E7BDDA40-7130-49C3-8D0E-5EA23306D0AB}">
      <dgm:prSet/>
      <dgm:spPr/>
      <dgm:t>
        <a:bodyPr/>
        <a:lstStyle/>
        <a:p>
          <a:endParaRPr lang="es-ES" sz="1800" b="1"/>
        </a:p>
      </dgm:t>
    </dgm:pt>
    <dgm:pt modelId="{0A0FE609-F3A1-4377-8759-37B896E45D1A}" type="sibTrans" cxnId="{E7BDDA40-7130-49C3-8D0E-5EA23306D0AB}">
      <dgm:prSet/>
      <dgm:spPr/>
      <dgm:t>
        <a:bodyPr/>
        <a:lstStyle/>
        <a:p>
          <a:endParaRPr lang="es-ES" sz="1800" b="1"/>
        </a:p>
      </dgm:t>
    </dgm:pt>
    <dgm:pt modelId="{7311FBB8-25D7-4381-954D-C09C6C9051FD}">
      <dgm:prSet phldrT="[Texto]" custT="1"/>
      <dgm:spPr>
        <a:solidFill>
          <a:srgbClr val="996600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ဗျာဒိတ် ၄:၆-၈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71E0A-5DE8-46D5-8B93-FF6CA96FA983}" type="parTrans" cxnId="{53551859-EBE4-4473-BB1D-CE72B9299D84}">
      <dgm:prSet/>
      <dgm:spPr/>
      <dgm:t>
        <a:bodyPr/>
        <a:lstStyle/>
        <a:p>
          <a:endParaRPr lang="es-ES" sz="1800" b="1"/>
        </a:p>
      </dgm:t>
    </dgm:pt>
    <dgm:pt modelId="{46513C76-72C5-4805-8F7F-D9DE3A924BE2}" type="sibTrans" cxnId="{53551859-EBE4-4473-BB1D-CE72B9299D84}">
      <dgm:prSet/>
      <dgm:spPr/>
      <dgm:t>
        <a:bodyPr/>
        <a:lstStyle/>
        <a:p>
          <a:endParaRPr lang="es-ES" sz="1800" b="1"/>
        </a:p>
      </dgm:t>
    </dgm:pt>
    <dgm:pt modelId="{7A497A79-00D9-436B-BDBE-52A43A3FFE70}">
      <dgm:prSet phldrT="[Texto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my-MM" sz="1800" b="1" i="0" dirty="0"/>
            <a:t>"မီးတမန်များ"</a:t>
          </a:r>
          <a:endParaRPr lang="en" sz="1800" b="1" dirty="0"/>
        </a:p>
      </dgm:t>
    </dgm:pt>
    <dgm:pt modelId="{717FF2AE-0C33-4EAE-8DC2-8BF8AAFEB203}" type="parTrans" cxnId="{AE4EC0AB-EC46-4D5C-B61B-9273CC9DC00C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45D468B-C736-494C-8977-029DBEB2AE39}" type="sibTrans" cxnId="{AE4EC0AB-EC46-4D5C-B61B-9273CC9DC00C}">
      <dgm:prSet/>
      <dgm:spPr/>
      <dgm:t>
        <a:bodyPr/>
        <a:lstStyle/>
        <a:p>
          <a:endParaRPr lang="es-ES" sz="1800" b="1"/>
        </a:p>
      </dgm:t>
    </dgm:pt>
    <dgm:pt modelId="{037384CF-AE29-4FC8-A0D3-F0F342B45FEA}">
      <dgm:prSet phldrT="[Texto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my-MM" sz="1800" b="1" i="0" dirty="0"/>
            <a:t>မီးတုတ်ကဲ့သို့</a:t>
          </a:r>
          <a:endParaRPr lang="en" sz="1800" b="1" dirty="0"/>
        </a:p>
      </dgm:t>
    </dgm:pt>
    <dgm:pt modelId="{719E3FF4-6D85-45DE-906B-35D35F388ABB}" type="parTrans" cxnId="{5E69D4BD-1BA6-4FE9-BBC3-1711FC9BEAC3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2848E382-128D-4A8A-B0E9-0D97CD990E17}" type="sibTrans" cxnId="{5E69D4BD-1BA6-4FE9-BBC3-1711FC9BEAC3}">
      <dgm:prSet/>
      <dgm:spPr/>
      <dgm:t>
        <a:bodyPr/>
        <a:lstStyle/>
        <a:p>
          <a:endParaRPr lang="es-ES" sz="1800" b="1"/>
        </a:p>
      </dgm:t>
    </dgm:pt>
    <dgm:pt modelId="{05BC2636-0FC2-455B-8A80-E804457934B7}">
      <dgm:prSet phldrT="[Texto]" custT="1"/>
      <dgm:spPr>
        <a:solidFill>
          <a:srgbClr val="FFFFCC"/>
        </a:solidFill>
        <a:ln>
          <a:solidFill>
            <a:srgbClr val="FFFF00"/>
          </a:solidFill>
        </a:ln>
      </dgm:spPr>
      <dgm:t>
        <a:bodyPr/>
        <a:lstStyle/>
        <a:p>
          <a:r>
            <a:rPr lang="my-MM" sz="1600" b="1" dirty="0"/>
            <a:t>သက်ရှိသတ္တဝါများ</a:t>
          </a:r>
          <a:endParaRPr lang="en" sz="1600" b="1" dirty="0"/>
        </a:p>
      </dgm:t>
    </dgm:pt>
    <dgm:pt modelId="{2D8E5F7A-ABAA-4103-9B8D-8375C2BB7418}" type="parTrans" cxnId="{607AF099-6E4C-49AD-8CEF-EC10E15E7CCA}">
      <dgm:prSet/>
      <dgm:spPr>
        <a:ln>
          <a:solidFill>
            <a:srgbClr val="FFC043"/>
          </a:solidFill>
        </a:ln>
      </dgm:spPr>
      <dgm:t>
        <a:bodyPr/>
        <a:lstStyle/>
        <a:p>
          <a:endParaRPr lang="es-ES" sz="1800" b="1"/>
        </a:p>
      </dgm:t>
    </dgm:pt>
    <dgm:pt modelId="{060F9AE4-8FD3-4F8B-84AF-66C17394AC4C}" type="sibTrans" cxnId="{607AF099-6E4C-49AD-8CEF-EC10E15E7CCA}">
      <dgm:prSet/>
      <dgm:spPr/>
      <dgm:t>
        <a:bodyPr/>
        <a:lstStyle/>
        <a:p>
          <a:endParaRPr lang="es-ES" sz="1800" b="1"/>
        </a:p>
      </dgm:t>
    </dgm:pt>
    <dgm:pt modelId="{D93049EE-6D5E-4BDC-825B-072703F2273B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my-MM" sz="1400" b="1" i="0" dirty="0"/>
            <a:t>အတောင်ခြောက်ဖြာ</a:t>
          </a:r>
          <a:endParaRPr lang="es-ES" sz="1400" b="1" dirty="0"/>
        </a:p>
      </dgm:t>
    </dgm:pt>
    <dgm:pt modelId="{680ECCFA-6EF6-45E7-999A-EAF322B9802F}" type="parTrans" cxnId="{05F13E28-08DD-4548-BB00-C04D0BAD9572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DA6F9C55-FD3D-4A97-A78E-5FC08260DD7E}" type="sibTrans" cxnId="{05F13E28-08DD-4548-BB00-C04D0BAD9572}">
      <dgm:prSet/>
      <dgm:spPr/>
      <dgm:t>
        <a:bodyPr/>
        <a:lstStyle/>
        <a:p>
          <a:endParaRPr lang="es-ES" sz="1800" b="1"/>
        </a:p>
      </dgm:t>
    </dgm:pt>
    <dgm:pt modelId="{EB09E670-1F4C-414C-9267-651AF940AA86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my-MM" sz="1400" b="1" i="0" dirty="0"/>
            <a:t>သန့်ရှင်းသောအရှင်အဖြစ်ချီးမွမ်း</a:t>
          </a:r>
          <a:endParaRPr lang="en" sz="1400" b="1" dirty="0"/>
        </a:p>
      </dgm:t>
    </dgm:pt>
    <dgm:pt modelId="{C813852E-2A3A-4516-B946-5CDEADF21F03}" type="parTrans" cxnId="{67D1ACF0-E118-4F79-B0B1-CE00ABC5AABE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EB045342-ACDB-4709-8CFB-FB521C6AF2AB}" type="sibTrans" cxnId="{67D1ACF0-E118-4F79-B0B1-CE00ABC5AABE}">
      <dgm:prSet/>
      <dgm:spPr/>
      <dgm:t>
        <a:bodyPr/>
        <a:lstStyle/>
        <a:p>
          <a:endParaRPr lang="es-ES" sz="1800" b="1"/>
        </a:p>
      </dgm:t>
    </dgm:pt>
    <dgm:pt modelId="{9804B1ED-F589-4C48-B0B0-272AD6FA5638}">
      <dgm:prSet phldrT="[Texto]" custT="1"/>
      <dgm:spPr>
        <a:solidFill>
          <a:srgbClr val="FFC9C9"/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1" dirty="0"/>
            <a:t>ဗိမာန်တော်ကို မီးခိုးတွေနဲ့ပြည့်စေတယ်။</a:t>
          </a:r>
          <a:endParaRPr lang="en" sz="1400" b="1" dirty="0"/>
        </a:p>
      </dgm:t>
    </dgm:pt>
    <dgm:pt modelId="{550D209C-34CE-4145-B2A4-009306B6B15D}" type="parTrans" cxnId="{884840A7-7A2E-428B-9629-E23FDCB002AF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EBB38028-9B4B-47CC-A835-AD257BA2724F}" type="sibTrans" cxnId="{884840A7-7A2E-428B-9629-E23FDCB002AF}">
      <dgm:prSet/>
      <dgm:spPr/>
      <dgm:t>
        <a:bodyPr/>
        <a:lstStyle/>
        <a:p>
          <a:endParaRPr lang="es-ES" sz="1800" b="1"/>
        </a:p>
      </dgm:t>
    </dgm:pt>
    <dgm:pt modelId="{0E33E378-85F6-4F31-8AA1-D8887B1DF4F9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my-MM" sz="1400" b="1" dirty="0"/>
            <a:t>အတောင်လေး</a:t>
          </a:r>
          <a:r>
            <a:rPr lang="my-MM" sz="1400" b="1" i="0" dirty="0"/>
            <a:t>ဖြာ</a:t>
          </a:r>
          <a:endParaRPr lang="es-ES" sz="1400" b="1" dirty="0"/>
        </a:p>
      </dgm:t>
    </dgm:pt>
    <dgm:pt modelId="{D0DD9754-EDC1-42CD-9851-76624BA70E72}" type="parTrans" cxnId="{DBCAE847-0C4F-4B07-9F00-0608251FAED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276FD13-1E44-43B1-8E81-41C35C531506}" type="sibTrans" cxnId="{DBCAE847-0C4F-4B07-9F00-0608251FAED4}">
      <dgm:prSet/>
      <dgm:spPr/>
      <dgm:t>
        <a:bodyPr/>
        <a:lstStyle/>
        <a:p>
          <a:endParaRPr lang="es-ES" sz="1800" b="1"/>
        </a:p>
      </dgm:t>
    </dgm:pt>
    <dgm:pt modelId="{A677E5EC-F317-4183-9F73-2BA7FEBEC9CE}">
      <dgm:prSet phldrT="[Texto]"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1" dirty="0"/>
            <a:t>လေးမျက်နှာ
လူ; ခြင်္သေ့; နွား; နှင့် လင်းယုန်</a:t>
          </a:r>
          <a:endParaRPr lang="en" sz="1400" b="1" dirty="0"/>
        </a:p>
      </dgm:t>
    </dgm:pt>
    <dgm:pt modelId="{35F81694-71B1-49B1-A440-4C800984B55A}" type="parTrans" cxnId="{97D04365-5006-4415-9BAC-4CDB9E07CB1C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EBA137BB-F2C6-4F01-9F66-23BCE4305C41}" type="sibTrans" cxnId="{97D04365-5006-4415-9BAC-4CDB9E07CB1C}">
      <dgm:prSet/>
      <dgm:spPr/>
      <dgm:t>
        <a:bodyPr/>
        <a:lstStyle/>
        <a:p>
          <a:endParaRPr lang="es-ES" sz="1800" b="1"/>
        </a:p>
      </dgm:t>
    </dgm:pt>
    <dgm:pt modelId="{39BAD7CB-7C67-47CE-A3C8-9C3C568A4C72}">
      <dgm:prSet phldrT="[Texto]"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s-ES" sz="1800" b="1" dirty="0"/>
        </a:p>
      </dgm:t>
    </dgm:pt>
    <dgm:pt modelId="{BE1C992A-0AC2-4B7B-A412-16788410C32C}" type="parTrans" cxnId="{A4B68997-0566-4D26-99AD-38A00EC3036B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FE4A8C89-DA23-4FF3-A305-4FD24C2A9FF1}" type="sibTrans" cxnId="{A4B68997-0566-4D26-99AD-38A00EC3036B}">
      <dgm:prSet/>
      <dgm:spPr/>
      <dgm:t>
        <a:bodyPr/>
        <a:lstStyle/>
        <a:p>
          <a:endParaRPr lang="es-ES" sz="1800" b="1"/>
        </a:p>
      </dgm:t>
    </dgm:pt>
    <dgm:pt modelId="{E57BF4C7-A21A-41A5-AAF4-186F440E9794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s-ES" sz="1800" b="1" dirty="0"/>
        </a:p>
      </dgm:t>
    </dgm:pt>
    <dgm:pt modelId="{1B7BC127-8571-49A4-9BC3-8DA5CAC5556C}" type="parTrans" cxnId="{ADE90BE2-CF69-4AFA-B0EC-A8D2D570004C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36EA7B71-2462-4636-8515-A5DD0307AEF7}" type="sibTrans" cxnId="{ADE90BE2-CF69-4AFA-B0EC-A8D2D570004C}">
      <dgm:prSet/>
      <dgm:spPr/>
      <dgm:t>
        <a:bodyPr/>
        <a:lstStyle/>
        <a:p>
          <a:endParaRPr lang="es-ES" sz="1800" b="1"/>
        </a:p>
      </dgm:t>
    </dgm:pt>
    <dgm:pt modelId="{DA70BBFE-B806-481C-A5AE-5D5524575C01}">
      <dgm:prSet phldrT="[Texto]" custT="1"/>
      <dgm:spPr>
        <a:solidFill>
          <a:srgbClr val="FFC9C9"/>
        </a:solidFill>
        <a:ln>
          <a:solidFill>
            <a:srgbClr val="FF0000"/>
          </a:solidFill>
        </a:ln>
      </dgm:spPr>
      <dgm:t>
        <a:bodyPr/>
        <a:lstStyle/>
        <a:p>
          <a:r>
            <a:rPr lang="my-MM" sz="1600" b="1" dirty="0"/>
            <a:t>ထွန်းလင်းကြ၏။</a:t>
          </a:r>
          <a:endParaRPr lang="en" sz="1600" b="1" dirty="0"/>
        </a:p>
      </dgm:t>
    </dgm:pt>
    <dgm:pt modelId="{E67B9C74-0ABB-40E9-953E-860126AB9164}" type="parTrans" cxnId="{728195AC-9389-4ACC-9F8F-3C2601F2103C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371920D5-4C77-44C8-832C-295517B38639}" type="sibTrans" cxnId="{728195AC-9389-4ACC-9F8F-3C2601F2103C}">
      <dgm:prSet/>
      <dgm:spPr/>
      <dgm:t>
        <a:bodyPr/>
        <a:lstStyle/>
        <a:p>
          <a:endParaRPr lang="es-ES" sz="1800" b="1"/>
        </a:p>
      </dgm:t>
    </dgm:pt>
    <dgm:pt modelId="{61BAC2B6-82C3-489C-B259-5FC50DFBC917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my-MM" sz="1400" b="1" i="0" dirty="0"/>
            <a:t>အတောင်ခြောက်ဖြာ</a:t>
          </a:r>
          <a:endParaRPr lang="en" sz="1400" b="1" dirty="0"/>
        </a:p>
      </dgm:t>
    </dgm:pt>
    <dgm:pt modelId="{5213A2DB-7E2D-4016-B77E-044C6C204F77}" type="parTrans" cxnId="{F2094770-9F89-490D-9394-D5B48C96EF06}">
      <dgm:prSet/>
      <dgm:spPr>
        <a:ln>
          <a:solidFill>
            <a:srgbClr val="FFC043"/>
          </a:solidFill>
        </a:ln>
      </dgm:spPr>
      <dgm:t>
        <a:bodyPr/>
        <a:lstStyle/>
        <a:p>
          <a:endParaRPr lang="es-ES" sz="1800" b="1"/>
        </a:p>
      </dgm:t>
    </dgm:pt>
    <dgm:pt modelId="{B73260B1-93C9-4D5C-BE1E-438061B0797A}" type="sibTrans" cxnId="{F2094770-9F89-490D-9394-D5B48C96EF06}">
      <dgm:prSet/>
      <dgm:spPr/>
      <dgm:t>
        <a:bodyPr/>
        <a:lstStyle/>
        <a:p>
          <a:endParaRPr lang="es-ES" sz="1800" b="1"/>
        </a:p>
      </dgm:t>
    </dgm:pt>
    <dgm:pt modelId="{B58CB5C5-876F-4769-8290-13AA0B0BBE77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my-MM" sz="1400" b="1" i="0" dirty="0"/>
            <a:t>သန့်ရှင်းသောအရှင်အဖြစ်ချီးမွမ်း</a:t>
          </a:r>
          <a:endParaRPr lang="en" sz="1400" b="1" dirty="0"/>
        </a:p>
      </dgm:t>
    </dgm:pt>
    <dgm:pt modelId="{D3BED3B3-ACF6-4F1F-9458-894763957B34}" type="parTrans" cxnId="{72BF3C91-9C90-4512-B90F-D102A2F061A9}">
      <dgm:prSet/>
      <dgm:spPr>
        <a:ln>
          <a:solidFill>
            <a:srgbClr val="FFC043"/>
          </a:solidFill>
        </a:ln>
      </dgm:spPr>
      <dgm:t>
        <a:bodyPr/>
        <a:lstStyle/>
        <a:p>
          <a:endParaRPr lang="es-ES" sz="1800" b="1"/>
        </a:p>
      </dgm:t>
    </dgm:pt>
    <dgm:pt modelId="{EF48E3AB-3FBF-4448-880C-8C840AFE0CD7}" type="sibTrans" cxnId="{72BF3C91-9C90-4512-B90F-D102A2F061A9}">
      <dgm:prSet/>
      <dgm:spPr/>
      <dgm:t>
        <a:bodyPr/>
        <a:lstStyle/>
        <a:p>
          <a:endParaRPr lang="es-ES" sz="1800" b="1"/>
        </a:p>
      </dgm:t>
    </dgm:pt>
    <dgm:pt modelId="{CD89296F-4FA4-4573-8E79-8E2B89114AB2}">
      <dgm:prSet phldrT="[Texto]" custT="1"/>
      <dgm:spPr>
        <a:solidFill>
          <a:schemeClr val="accent6">
            <a:lumMod val="20000"/>
            <a:lumOff val="80000"/>
            <a:alpha val="89804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my-MM" sz="1400" b="1" dirty="0"/>
            <a:t>ခြင်္သေ့၊ နွားသငယ်၊ လူနှင့် လင်းယုန်ကဲ့သို့</a:t>
          </a:r>
          <a:endParaRPr lang="en" sz="1400" b="1" dirty="0"/>
        </a:p>
      </dgm:t>
    </dgm:pt>
    <dgm:pt modelId="{E837290D-F871-44EC-B606-FF731CDCC0FC}" type="parTrans" cxnId="{B73CB5BA-9CFF-4258-B398-998FD3A4F682}">
      <dgm:prSet/>
      <dgm:spPr>
        <a:ln>
          <a:solidFill>
            <a:srgbClr val="FFC043"/>
          </a:solidFill>
        </a:ln>
      </dgm:spPr>
      <dgm:t>
        <a:bodyPr/>
        <a:lstStyle/>
        <a:p>
          <a:endParaRPr lang="es-ES" sz="1800" b="1"/>
        </a:p>
      </dgm:t>
    </dgm:pt>
    <dgm:pt modelId="{27F90A3F-A33F-488C-8DEC-EB31E7103CF6}" type="sibTrans" cxnId="{B73CB5BA-9CFF-4258-B398-998FD3A4F682}">
      <dgm:prSet/>
      <dgm:spPr/>
      <dgm:t>
        <a:bodyPr/>
        <a:lstStyle/>
        <a:p>
          <a:endParaRPr lang="es-ES" sz="1800" b="1"/>
        </a:p>
      </dgm:t>
    </dgm:pt>
    <dgm:pt modelId="{0B847272-20EF-41E4-A1A3-10DF2A702F5A}">
      <dgm:prSet phldrT="[Texto]" custT="1"/>
      <dgm:spPr>
        <a:solidFill>
          <a:srgbClr val="FFC9C9"/>
        </a:solidFill>
        <a:ln>
          <a:solidFill>
            <a:srgbClr val="FF0000"/>
          </a:solidFill>
        </a:ln>
      </dgm:spPr>
      <dgm:t>
        <a:bodyPr/>
        <a:lstStyle/>
        <a:p>
          <a:r>
            <a:rPr lang="my-MM" sz="1400" b="1" i="0" dirty="0"/>
            <a:t>မျက်စိများစွာဖြင့် ပြည့်နှက်နေခြင်း</a:t>
          </a:r>
          <a:endParaRPr lang="en" sz="1400" b="1" dirty="0"/>
        </a:p>
      </dgm:t>
    </dgm:pt>
    <dgm:pt modelId="{54E459D0-0EE9-4168-8421-3427CBB69215}" type="parTrans" cxnId="{40B99BD4-FE3B-4D26-A683-230BA733E7FB}">
      <dgm:prSet/>
      <dgm:spPr>
        <a:ln>
          <a:solidFill>
            <a:srgbClr val="FFC043"/>
          </a:solidFill>
        </a:ln>
      </dgm:spPr>
      <dgm:t>
        <a:bodyPr/>
        <a:lstStyle/>
        <a:p>
          <a:endParaRPr lang="es-ES" sz="1800" b="1"/>
        </a:p>
      </dgm:t>
    </dgm:pt>
    <dgm:pt modelId="{5C44FEE6-EA99-4DF3-A81A-CAF4DDF35348}" type="sibTrans" cxnId="{40B99BD4-FE3B-4D26-A683-230BA733E7FB}">
      <dgm:prSet/>
      <dgm:spPr/>
      <dgm:t>
        <a:bodyPr/>
        <a:lstStyle/>
        <a:p>
          <a:endParaRPr lang="es-ES" sz="1800" b="1"/>
        </a:p>
      </dgm:t>
    </dgm:pt>
    <dgm:pt modelId="{C6D330E5-3BD1-46B0-9825-A8375EBDEB60}" type="pres">
      <dgm:prSet presAssocID="{DA494CBB-8FD0-4511-9378-BCED06CF09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AB9F3D-E473-4649-8A1A-8452BC2FDF62}" type="pres">
      <dgm:prSet presAssocID="{F37AC1C1-4FDC-46B2-8FCC-90A21CC66E47}" presName="root" presStyleCnt="0"/>
      <dgm:spPr/>
    </dgm:pt>
    <dgm:pt modelId="{23CF0DD2-A19A-44CA-985F-CF848215E1F8}" type="pres">
      <dgm:prSet presAssocID="{F37AC1C1-4FDC-46B2-8FCC-90A21CC66E47}" presName="rootComposite" presStyleCnt="0"/>
      <dgm:spPr/>
    </dgm:pt>
    <dgm:pt modelId="{CB68426F-0D53-4A77-8C59-C081F1F82205}" type="pres">
      <dgm:prSet presAssocID="{F37AC1C1-4FDC-46B2-8FCC-90A21CC66E47}" presName="rootText" presStyleLbl="node1" presStyleIdx="0" presStyleCnt="3" custScaleX="130915" custScaleY="120830"/>
      <dgm:spPr/>
    </dgm:pt>
    <dgm:pt modelId="{1DDB4CD6-3F07-4D07-87E1-79129F1E99F3}" type="pres">
      <dgm:prSet presAssocID="{F37AC1C1-4FDC-46B2-8FCC-90A21CC66E47}" presName="rootConnector" presStyleLbl="node1" presStyleIdx="0" presStyleCnt="3"/>
      <dgm:spPr/>
    </dgm:pt>
    <dgm:pt modelId="{65D16B16-F871-44AF-AE58-9BD059ED222C}" type="pres">
      <dgm:prSet presAssocID="{F37AC1C1-4FDC-46B2-8FCC-90A21CC66E47}" presName="childShape" presStyleCnt="0"/>
      <dgm:spPr/>
    </dgm:pt>
    <dgm:pt modelId="{04DE9EB9-CF00-404A-B1C9-3ED7D751A1EE}" type="pres">
      <dgm:prSet presAssocID="{717FF2AE-0C33-4EAE-8DC2-8BF8AAFEB203}" presName="Name13" presStyleLbl="parChTrans1D2" presStyleIdx="0" presStyleCnt="15"/>
      <dgm:spPr/>
    </dgm:pt>
    <dgm:pt modelId="{7E1030F8-81C9-408C-9006-342002444239}" type="pres">
      <dgm:prSet presAssocID="{7A497A79-00D9-436B-BDBE-52A43A3FFE70}" presName="childText" presStyleLbl="bgAcc1" presStyleIdx="0" presStyleCnt="15" custScaleX="172472" custScaleY="148929">
        <dgm:presLayoutVars>
          <dgm:bulletEnabled val="1"/>
        </dgm:presLayoutVars>
      </dgm:prSet>
      <dgm:spPr/>
    </dgm:pt>
    <dgm:pt modelId="{1BDB913C-60DD-4050-A2C2-E6B29544AEED}" type="pres">
      <dgm:prSet presAssocID="{680ECCFA-6EF6-45E7-999A-EAF322B9802F}" presName="Name13" presStyleLbl="parChTrans1D2" presStyleIdx="1" presStyleCnt="15"/>
      <dgm:spPr/>
    </dgm:pt>
    <dgm:pt modelId="{60C69331-D46B-404D-AFB4-1E4723DBB5F0}" type="pres">
      <dgm:prSet presAssocID="{D93049EE-6D5E-4BDC-825B-072703F2273B}" presName="childText" presStyleLbl="bgAcc1" presStyleIdx="1" presStyleCnt="15" custScaleX="172472" custScaleY="84460">
        <dgm:presLayoutVars>
          <dgm:bulletEnabled val="1"/>
        </dgm:presLayoutVars>
      </dgm:prSet>
      <dgm:spPr/>
    </dgm:pt>
    <dgm:pt modelId="{040D1C8C-7711-472A-AE11-C7A187E1A91C}" type="pres">
      <dgm:prSet presAssocID="{C813852E-2A3A-4516-B946-5CDEADF21F03}" presName="Name13" presStyleLbl="parChTrans1D2" presStyleIdx="2" presStyleCnt="15"/>
      <dgm:spPr/>
    </dgm:pt>
    <dgm:pt modelId="{BA3D8A56-A64A-436C-B894-52DDB5E54F2E}" type="pres">
      <dgm:prSet presAssocID="{EB09E670-1F4C-414C-9267-651AF940AA86}" presName="childText" presStyleLbl="bgAcc1" presStyleIdx="2" presStyleCnt="15" custScaleX="172472" custScaleY="148929">
        <dgm:presLayoutVars>
          <dgm:bulletEnabled val="1"/>
        </dgm:presLayoutVars>
      </dgm:prSet>
      <dgm:spPr/>
    </dgm:pt>
    <dgm:pt modelId="{76C4704D-290F-42FA-8BD9-8031FE292144}" type="pres">
      <dgm:prSet presAssocID="{BE1C992A-0AC2-4B7B-A412-16788410C32C}" presName="Name13" presStyleLbl="parChTrans1D2" presStyleIdx="3" presStyleCnt="15"/>
      <dgm:spPr/>
    </dgm:pt>
    <dgm:pt modelId="{16DEF6F7-6A17-4653-9155-52E9C339B025}" type="pres">
      <dgm:prSet presAssocID="{39BAD7CB-7C67-47CE-A3C8-9C3C568A4C72}" presName="childText" presStyleLbl="bgAcc1" presStyleIdx="3" presStyleCnt="15" custScaleX="172472" custScaleY="177692">
        <dgm:presLayoutVars>
          <dgm:bulletEnabled val="1"/>
        </dgm:presLayoutVars>
      </dgm:prSet>
      <dgm:spPr/>
    </dgm:pt>
    <dgm:pt modelId="{14F048EE-6F54-4A8F-AE99-BD6E5A6D5152}" type="pres">
      <dgm:prSet presAssocID="{550D209C-34CE-4145-B2A4-009306B6B15D}" presName="Name13" presStyleLbl="parChTrans1D2" presStyleIdx="4" presStyleCnt="15"/>
      <dgm:spPr/>
    </dgm:pt>
    <dgm:pt modelId="{7E62C518-26F3-4A4C-831F-43B5CC19EB34}" type="pres">
      <dgm:prSet presAssocID="{9804B1ED-F589-4C48-B0B0-272AD6FA5638}" presName="childText" presStyleLbl="bgAcc1" presStyleIdx="4" presStyleCnt="15" custScaleX="172472" custScaleY="148929">
        <dgm:presLayoutVars>
          <dgm:bulletEnabled val="1"/>
        </dgm:presLayoutVars>
      </dgm:prSet>
      <dgm:spPr/>
    </dgm:pt>
    <dgm:pt modelId="{DC89566E-B417-4E8B-BA78-D7F0D2A2FBD0}" type="pres">
      <dgm:prSet presAssocID="{3D45255E-58E0-4EA8-B5AF-5F6769BD1FDE}" presName="root" presStyleCnt="0"/>
      <dgm:spPr/>
    </dgm:pt>
    <dgm:pt modelId="{D063FE11-CE93-4C41-8A6C-F137EC12A80D}" type="pres">
      <dgm:prSet presAssocID="{3D45255E-58E0-4EA8-B5AF-5F6769BD1FDE}" presName="rootComposite" presStyleCnt="0"/>
      <dgm:spPr/>
    </dgm:pt>
    <dgm:pt modelId="{12E0B265-C0BB-4DDA-8C95-2EDCD3ECD6E7}" type="pres">
      <dgm:prSet presAssocID="{3D45255E-58E0-4EA8-B5AF-5F6769BD1FDE}" presName="rootText" presStyleLbl="node1" presStyleIdx="1" presStyleCnt="3" custScaleX="156006" custScaleY="120830"/>
      <dgm:spPr/>
    </dgm:pt>
    <dgm:pt modelId="{B7F14EBD-5760-4FE0-A73F-028A35D28D1E}" type="pres">
      <dgm:prSet presAssocID="{3D45255E-58E0-4EA8-B5AF-5F6769BD1FDE}" presName="rootConnector" presStyleLbl="node1" presStyleIdx="1" presStyleCnt="3"/>
      <dgm:spPr/>
    </dgm:pt>
    <dgm:pt modelId="{1E06E575-FF10-467E-93DD-23929EA4B59E}" type="pres">
      <dgm:prSet presAssocID="{3D45255E-58E0-4EA8-B5AF-5F6769BD1FDE}" presName="childShape" presStyleCnt="0"/>
      <dgm:spPr/>
    </dgm:pt>
    <dgm:pt modelId="{656CEB41-B4B8-4619-8627-602FED045AB8}" type="pres">
      <dgm:prSet presAssocID="{719E3FF4-6D85-45DE-906B-35D35F388ABB}" presName="Name13" presStyleLbl="parChTrans1D2" presStyleIdx="5" presStyleCnt="15"/>
      <dgm:spPr/>
    </dgm:pt>
    <dgm:pt modelId="{929FEB8C-3A16-4061-AE43-379D038350FE}" type="pres">
      <dgm:prSet presAssocID="{037384CF-AE29-4FC8-A0D3-F0F342B45FEA}" presName="childText" presStyleLbl="bgAcc1" presStyleIdx="5" presStyleCnt="15" custScaleX="182996" custScaleY="148929">
        <dgm:presLayoutVars>
          <dgm:bulletEnabled val="1"/>
        </dgm:presLayoutVars>
      </dgm:prSet>
      <dgm:spPr/>
    </dgm:pt>
    <dgm:pt modelId="{BD4B86BB-F3C5-4670-A643-9F44AEAC1198}" type="pres">
      <dgm:prSet presAssocID="{D0DD9754-EDC1-42CD-9851-76624BA70E72}" presName="Name13" presStyleLbl="parChTrans1D2" presStyleIdx="6" presStyleCnt="15"/>
      <dgm:spPr/>
    </dgm:pt>
    <dgm:pt modelId="{F02BEF44-523B-4818-8219-D5134DA52DF9}" type="pres">
      <dgm:prSet presAssocID="{0E33E378-85F6-4F31-8AA1-D8887B1DF4F9}" presName="childText" presStyleLbl="bgAcc1" presStyleIdx="6" presStyleCnt="15" custScaleX="182996" custScaleY="84460">
        <dgm:presLayoutVars>
          <dgm:bulletEnabled val="1"/>
        </dgm:presLayoutVars>
      </dgm:prSet>
      <dgm:spPr/>
    </dgm:pt>
    <dgm:pt modelId="{5ADBF222-3194-4B41-A787-961B19E499A9}" type="pres">
      <dgm:prSet presAssocID="{1B7BC127-8571-49A4-9BC3-8DA5CAC5556C}" presName="Name13" presStyleLbl="parChTrans1D2" presStyleIdx="7" presStyleCnt="15"/>
      <dgm:spPr/>
    </dgm:pt>
    <dgm:pt modelId="{499C9997-4498-4552-BFEF-158C3A10A0D0}" type="pres">
      <dgm:prSet presAssocID="{E57BF4C7-A21A-41A5-AAF4-186F440E9794}" presName="childText" presStyleLbl="bgAcc1" presStyleIdx="7" presStyleCnt="15" custScaleX="182996" custScaleY="148929">
        <dgm:presLayoutVars>
          <dgm:bulletEnabled val="1"/>
        </dgm:presLayoutVars>
      </dgm:prSet>
      <dgm:spPr/>
    </dgm:pt>
    <dgm:pt modelId="{2651C9E2-4A3B-4D00-834F-E5FEA2063B8A}" type="pres">
      <dgm:prSet presAssocID="{35F81694-71B1-49B1-A440-4C800984B55A}" presName="Name13" presStyleLbl="parChTrans1D2" presStyleIdx="8" presStyleCnt="15"/>
      <dgm:spPr/>
    </dgm:pt>
    <dgm:pt modelId="{354F8882-0323-401F-B016-C18DD4A597D8}" type="pres">
      <dgm:prSet presAssocID="{A677E5EC-F317-4183-9F73-2BA7FEBEC9CE}" presName="childText" presStyleLbl="bgAcc1" presStyleIdx="8" presStyleCnt="15" custScaleX="182996" custScaleY="177692">
        <dgm:presLayoutVars>
          <dgm:bulletEnabled val="1"/>
        </dgm:presLayoutVars>
      </dgm:prSet>
      <dgm:spPr/>
    </dgm:pt>
    <dgm:pt modelId="{547847B1-B02B-45E9-A63E-DBDD00A3C44D}" type="pres">
      <dgm:prSet presAssocID="{E67B9C74-0ABB-40E9-953E-860126AB9164}" presName="Name13" presStyleLbl="parChTrans1D2" presStyleIdx="9" presStyleCnt="15"/>
      <dgm:spPr/>
    </dgm:pt>
    <dgm:pt modelId="{4AF59D51-219D-4863-B7B5-C9CF9D0ABFCE}" type="pres">
      <dgm:prSet presAssocID="{DA70BBFE-B806-481C-A5AE-5D5524575C01}" presName="childText" presStyleLbl="bgAcc1" presStyleIdx="9" presStyleCnt="15" custScaleX="182996" custScaleY="148929">
        <dgm:presLayoutVars>
          <dgm:bulletEnabled val="1"/>
        </dgm:presLayoutVars>
      </dgm:prSet>
      <dgm:spPr/>
    </dgm:pt>
    <dgm:pt modelId="{76C4C634-7D93-41B2-B27F-2A16AFD0767A}" type="pres">
      <dgm:prSet presAssocID="{7311FBB8-25D7-4381-954D-C09C6C9051FD}" presName="root" presStyleCnt="0"/>
      <dgm:spPr/>
    </dgm:pt>
    <dgm:pt modelId="{74379329-0123-4848-84EF-6A9AAD2F1413}" type="pres">
      <dgm:prSet presAssocID="{7311FBB8-25D7-4381-954D-C09C6C9051FD}" presName="rootComposite" presStyleCnt="0"/>
      <dgm:spPr/>
    </dgm:pt>
    <dgm:pt modelId="{EF20691B-E809-411E-A3C5-C90388FC3B41}" type="pres">
      <dgm:prSet presAssocID="{7311FBB8-25D7-4381-954D-C09C6C9051FD}" presName="rootText" presStyleLbl="node1" presStyleIdx="2" presStyleCnt="3" custScaleX="130915" custScaleY="120830"/>
      <dgm:spPr/>
    </dgm:pt>
    <dgm:pt modelId="{9E81AB46-32FC-4B84-978D-14D426471DE1}" type="pres">
      <dgm:prSet presAssocID="{7311FBB8-25D7-4381-954D-C09C6C9051FD}" presName="rootConnector" presStyleLbl="node1" presStyleIdx="2" presStyleCnt="3"/>
      <dgm:spPr/>
    </dgm:pt>
    <dgm:pt modelId="{595DA669-90D3-4D52-828E-E072046E832A}" type="pres">
      <dgm:prSet presAssocID="{7311FBB8-25D7-4381-954D-C09C6C9051FD}" presName="childShape" presStyleCnt="0"/>
      <dgm:spPr/>
    </dgm:pt>
    <dgm:pt modelId="{EE311259-9B0E-463E-A0B1-90558D105BF1}" type="pres">
      <dgm:prSet presAssocID="{2D8E5F7A-ABAA-4103-9B8D-8375C2BB7418}" presName="Name13" presStyleLbl="parChTrans1D2" presStyleIdx="10" presStyleCnt="15"/>
      <dgm:spPr/>
    </dgm:pt>
    <dgm:pt modelId="{403F00B7-0794-47CB-B7A2-7D631B13F95B}" type="pres">
      <dgm:prSet presAssocID="{05BC2636-0FC2-455B-8A80-E804457934B7}" presName="childText" presStyleLbl="bgAcc1" presStyleIdx="10" presStyleCnt="15" custScaleX="178743" custScaleY="148929">
        <dgm:presLayoutVars>
          <dgm:bulletEnabled val="1"/>
        </dgm:presLayoutVars>
      </dgm:prSet>
      <dgm:spPr/>
    </dgm:pt>
    <dgm:pt modelId="{034B2B6A-3F50-417E-9EAF-37EFB2D9D571}" type="pres">
      <dgm:prSet presAssocID="{5213A2DB-7E2D-4016-B77E-044C6C204F77}" presName="Name13" presStyleLbl="parChTrans1D2" presStyleIdx="11" presStyleCnt="15"/>
      <dgm:spPr/>
    </dgm:pt>
    <dgm:pt modelId="{7BC3A177-00F9-4423-9AAF-A7072D02B618}" type="pres">
      <dgm:prSet presAssocID="{61BAC2B6-82C3-489C-B259-5FC50DFBC917}" presName="childText" presStyleLbl="bgAcc1" presStyleIdx="11" presStyleCnt="15" custScaleX="178743" custScaleY="84460">
        <dgm:presLayoutVars>
          <dgm:bulletEnabled val="1"/>
        </dgm:presLayoutVars>
      </dgm:prSet>
      <dgm:spPr/>
    </dgm:pt>
    <dgm:pt modelId="{F80D184F-7694-4D21-872C-B328666DBBD0}" type="pres">
      <dgm:prSet presAssocID="{D3BED3B3-ACF6-4F1F-9458-894763957B34}" presName="Name13" presStyleLbl="parChTrans1D2" presStyleIdx="12" presStyleCnt="15"/>
      <dgm:spPr/>
    </dgm:pt>
    <dgm:pt modelId="{13136B4D-B7A3-45C6-A6D5-5CF6871BFC47}" type="pres">
      <dgm:prSet presAssocID="{B58CB5C5-876F-4769-8290-13AA0B0BBE77}" presName="childText" presStyleLbl="bgAcc1" presStyleIdx="12" presStyleCnt="15" custScaleX="179524" custScaleY="149439">
        <dgm:presLayoutVars>
          <dgm:bulletEnabled val="1"/>
        </dgm:presLayoutVars>
      </dgm:prSet>
      <dgm:spPr/>
    </dgm:pt>
    <dgm:pt modelId="{C92DB38B-97E4-459A-AD95-71128A111EDE}" type="pres">
      <dgm:prSet presAssocID="{E837290D-F871-44EC-B606-FF731CDCC0FC}" presName="Name13" presStyleLbl="parChTrans1D2" presStyleIdx="13" presStyleCnt="15"/>
      <dgm:spPr/>
    </dgm:pt>
    <dgm:pt modelId="{43138AE3-F7A5-42FE-970E-D72A5062682C}" type="pres">
      <dgm:prSet presAssocID="{CD89296F-4FA4-4573-8E79-8E2B89114AB2}" presName="childText" presStyleLbl="bgAcc1" presStyleIdx="13" presStyleCnt="15" custScaleX="178743" custScaleY="177692">
        <dgm:presLayoutVars>
          <dgm:bulletEnabled val="1"/>
        </dgm:presLayoutVars>
      </dgm:prSet>
      <dgm:spPr/>
    </dgm:pt>
    <dgm:pt modelId="{09541EE7-ED6F-4AA0-A323-2A06BB720857}" type="pres">
      <dgm:prSet presAssocID="{54E459D0-0EE9-4168-8421-3427CBB69215}" presName="Name13" presStyleLbl="parChTrans1D2" presStyleIdx="14" presStyleCnt="15"/>
      <dgm:spPr/>
    </dgm:pt>
    <dgm:pt modelId="{3AD37156-BC2D-430A-90FF-E6B84941D398}" type="pres">
      <dgm:prSet presAssocID="{0B847272-20EF-41E4-A1A3-10DF2A702F5A}" presName="childText" presStyleLbl="bgAcc1" presStyleIdx="14" presStyleCnt="15" custScaleX="178743" custScaleY="148929">
        <dgm:presLayoutVars>
          <dgm:bulletEnabled val="1"/>
        </dgm:presLayoutVars>
      </dgm:prSet>
      <dgm:spPr/>
    </dgm:pt>
  </dgm:ptLst>
  <dgm:cxnLst>
    <dgm:cxn modelId="{740EBB0C-FAC7-4D7A-9518-477768C9A6F1}" type="presOf" srcId="{5213A2DB-7E2D-4016-B77E-044C6C204F77}" destId="{034B2B6A-3F50-417E-9EAF-37EFB2D9D571}" srcOrd="0" destOrd="0" presId="urn:microsoft.com/office/officeart/2005/8/layout/hierarchy3"/>
    <dgm:cxn modelId="{550F4910-23F5-4060-806E-87EAAE8181BF}" srcId="{DA494CBB-8FD0-4511-9378-BCED06CF09BF}" destId="{F37AC1C1-4FDC-46B2-8FCC-90A21CC66E47}" srcOrd="0" destOrd="0" parTransId="{1CD9BFCD-9760-49CC-8252-1D4099249EC5}" sibTransId="{0C17A169-F89E-4C3A-85D2-3042E61F582D}"/>
    <dgm:cxn modelId="{40A28D16-DD0A-43B9-9707-6FCBEA75EFE1}" type="presOf" srcId="{61BAC2B6-82C3-489C-B259-5FC50DFBC917}" destId="{7BC3A177-00F9-4423-9AAF-A7072D02B618}" srcOrd="0" destOrd="0" presId="urn:microsoft.com/office/officeart/2005/8/layout/hierarchy3"/>
    <dgm:cxn modelId="{E4A72317-4F1D-4289-BFDA-0B48D48222B0}" type="presOf" srcId="{C813852E-2A3A-4516-B946-5CDEADF21F03}" destId="{040D1C8C-7711-472A-AE11-C7A187E1A91C}" srcOrd="0" destOrd="0" presId="urn:microsoft.com/office/officeart/2005/8/layout/hierarchy3"/>
    <dgm:cxn modelId="{AC6C0B18-8A75-4DEC-A833-95463BD25495}" type="presOf" srcId="{A677E5EC-F317-4183-9F73-2BA7FEBEC9CE}" destId="{354F8882-0323-401F-B016-C18DD4A597D8}" srcOrd="0" destOrd="0" presId="urn:microsoft.com/office/officeart/2005/8/layout/hierarchy3"/>
    <dgm:cxn modelId="{5894741A-F274-4F50-ABC0-32153662F008}" type="presOf" srcId="{D3BED3B3-ACF6-4F1F-9458-894763957B34}" destId="{F80D184F-7694-4D21-872C-B328666DBBD0}" srcOrd="0" destOrd="0" presId="urn:microsoft.com/office/officeart/2005/8/layout/hierarchy3"/>
    <dgm:cxn modelId="{8D4B5B20-23DA-4CCB-B6D0-E6ED4B8D4F66}" type="presOf" srcId="{0B847272-20EF-41E4-A1A3-10DF2A702F5A}" destId="{3AD37156-BC2D-430A-90FF-E6B84941D398}" srcOrd="0" destOrd="0" presId="urn:microsoft.com/office/officeart/2005/8/layout/hierarchy3"/>
    <dgm:cxn modelId="{A4398A21-966F-4D86-9897-1670B2B7423A}" type="presOf" srcId="{D0DD9754-EDC1-42CD-9851-76624BA70E72}" destId="{BD4B86BB-F3C5-4670-A643-9F44AEAC1198}" srcOrd="0" destOrd="0" presId="urn:microsoft.com/office/officeart/2005/8/layout/hierarchy3"/>
    <dgm:cxn modelId="{0FA04225-E2A2-4764-B243-28BFA52B72FB}" type="presOf" srcId="{680ECCFA-6EF6-45E7-999A-EAF322B9802F}" destId="{1BDB913C-60DD-4050-A2C2-E6B29544AEED}" srcOrd="0" destOrd="0" presId="urn:microsoft.com/office/officeart/2005/8/layout/hierarchy3"/>
    <dgm:cxn modelId="{AA715427-3392-412A-9978-EB98B2ADFE3D}" type="presOf" srcId="{35F81694-71B1-49B1-A440-4C800984B55A}" destId="{2651C9E2-4A3B-4D00-834F-E5FEA2063B8A}" srcOrd="0" destOrd="0" presId="urn:microsoft.com/office/officeart/2005/8/layout/hierarchy3"/>
    <dgm:cxn modelId="{05F13E28-08DD-4548-BB00-C04D0BAD9572}" srcId="{F37AC1C1-4FDC-46B2-8FCC-90A21CC66E47}" destId="{D93049EE-6D5E-4BDC-825B-072703F2273B}" srcOrd="1" destOrd="0" parTransId="{680ECCFA-6EF6-45E7-999A-EAF322B9802F}" sibTransId="{DA6F9C55-FD3D-4A97-A78E-5FC08260DD7E}"/>
    <dgm:cxn modelId="{4AC21D2A-99A6-4980-8701-0CED7DD1DE66}" type="presOf" srcId="{E57BF4C7-A21A-41A5-AAF4-186F440E9794}" destId="{499C9997-4498-4552-BFEF-158C3A10A0D0}" srcOrd="0" destOrd="0" presId="urn:microsoft.com/office/officeart/2005/8/layout/hierarchy3"/>
    <dgm:cxn modelId="{FD31EF2D-85DF-45EC-A571-58D1292612FA}" type="presOf" srcId="{717FF2AE-0C33-4EAE-8DC2-8BF8AAFEB203}" destId="{04DE9EB9-CF00-404A-B1C9-3ED7D751A1EE}" srcOrd="0" destOrd="0" presId="urn:microsoft.com/office/officeart/2005/8/layout/hierarchy3"/>
    <dgm:cxn modelId="{CF6FF32F-DBBE-4705-9C1B-218FD9CD874B}" type="presOf" srcId="{BE1C992A-0AC2-4B7B-A412-16788410C32C}" destId="{76C4704D-290F-42FA-8BD9-8031FE292144}" srcOrd="0" destOrd="0" presId="urn:microsoft.com/office/officeart/2005/8/layout/hierarchy3"/>
    <dgm:cxn modelId="{E7BDDA40-7130-49C3-8D0E-5EA23306D0AB}" srcId="{DA494CBB-8FD0-4511-9378-BCED06CF09BF}" destId="{3D45255E-58E0-4EA8-B5AF-5F6769BD1FDE}" srcOrd="1" destOrd="0" parTransId="{750C9C01-0869-4DBB-AD28-BCD88A466EAE}" sibTransId="{0A0FE609-F3A1-4377-8759-37B896E45D1A}"/>
    <dgm:cxn modelId="{60AF0D5B-B807-4499-9238-4F66FEA892DA}" type="presOf" srcId="{E67B9C74-0ABB-40E9-953E-860126AB9164}" destId="{547847B1-B02B-45E9-A63E-DBDD00A3C44D}" srcOrd="0" destOrd="0" presId="urn:microsoft.com/office/officeart/2005/8/layout/hierarchy3"/>
    <dgm:cxn modelId="{AEDF7942-99BE-46AF-B35E-67D61B05DEF2}" type="presOf" srcId="{54E459D0-0EE9-4168-8421-3427CBB69215}" destId="{09541EE7-ED6F-4AA0-A323-2A06BB720857}" srcOrd="0" destOrd="0" presId="urn:microsoft.com/office/officeart/2005/8/layout/hierarchy3"/>
    <dgm:cxn modelId="{97D04365-5006-4415-9BAC-4CDB9E07CB1C}" srcId="{3D45255E-58E0-4EA8-B5AF-5F6769BD1FDE}" destId="{A677E5EC-F317-4183-9F73-2BA7FEBEC9CE}" srcOrd="3" destOrd="0" parTransId="{35F81694-71B1-49B1-A440-4C800984B55A}" sibTransId="{EBA137BB-F2C6-4F01-9F66-23BCE4305C41}"/>
    <dgm:cxn modelId="{C064AD65-FFFC-4F71-AEF1-872595D4A5C9}" type="presOf" srcId="{7311FBB8-25D7-4381-954D-C09C6C9051FD}" destId="{9E81AB46-32FC-4B84-978D-14D426471DE1}" srcOrd="1" destOrd="0" presId="urn:microsoft.com/office/officeart/2005/8/layout/hierarchy3"/>
    <dgm:cxn modelId="{41F3ED65-21AD-4980-AD8D-B605D3722FB8}" type="presOf" srcId="{CD89296F-4FA4-4573-8E79-8E2B89114AB2}" destId="{43138AE3-F7A5-42FE-970E-D72A5062682C}" srcOrd="0" destOrd="0" presId="urn:microsoft.com/office/officeart/2005/8/layout/hierarchy3"/>
    <dgm:cxn modelId="{DBCAE847-0C4F-4B07-9F00-0608251FAED4}" srcId="{3D45255E-58E0-4EA8-B5AF-5F6769BD1FDE}" destId="{0E33E378-85F6-4F31-8AA1-D8887B1DF4F9}" srcOrd="1" destOrd="0" parTransId="{D0DD9754-EDC1-42CD-9851-76624BA70E72}" sibTransId="{6276FD13-1E44-43B1-8E81-41C35C531506}"/>
    <dgm:cxn modelId="{B1BD6F4B-B21B-4B0A-B573-28D3E0B124DF}" type="presOf" srcId="{9804B1ED-F589-4C48-B0B0-272AD6FA5638}" destId="{7E62C518-26F3-4A4C-831F-43B5CC19EB34}" srcOrd="0" destOrd="0" presId="urn:microsoft.com/office/officeart/2005/8/layout/hierarchy3"/>
    <dgm:cxn modelId="{4119936E-4899-4192-A680-0968E8738142}" type="presOf" srcId="{F37AC1C1-4FDC-46B2-8FCC-90A21CC66E47}" destId="{CB68426F-0D53-4A77-8C59-C081F1F82205}" srcOrd="0" destOrd="0" presId="urn:microsoft.com/office/officeart/2005/8/layout/hierarchy3"/>
    <dgm:cxn modelId="{5489FC4F-5729-4EA5-BC02-93FFD64CABC3}" type="presOf" srcId="{F37AC1C1-4FDC-46B2-8FCC-90A21CC66E47}" destId="{1DDB4CD6-3F07-4D07-87E1-79129F1E99F3}" srcOrd="1" destOrd="0" presId="urn:microsoft.com/office/officeart/2005/8/layout/hierarchy3"/>
    <dgm:cxn modelId="{F2094770-9F89-490D-9394-D5B48C96EF06}" srcId="{7311FBB8-25D7-4381-954D-C09C6C9051FD}" destId="{61BAC2B6-82C3-489C-B259-5FC50DFBC917}" srcOrd="1" destOrd="0" parTransId="{5213A2DB-7E2D-4016-B77E-044C6C204F77}" sibTransId="{B73260B1-93C9-4D5C-BE1E-438061B0797A}"/>
    <dgm:cxn modelId="{5024DA76-2B4A-4801-B78E-6994383DB7BF}" type="presOf" srcId="{0E33E378-85F6-4F31-8AA1-D8887B1DF4F9}" destId="{F02BEF44-523B-4818-8219-D5134DA52DF9}" srcOrd="0" destOrd="0" presId="urn:microsoft.com/office/officeart/2005/8/layout/hierarchy3"/>
    <dgm:cxn modelId="{53551859-EBE4-4473-BB1D-CE72B9299D84}" srcId="{DA494CBB-8FD0-4511-9378-BCED06CF09BF}" destId="{7311FBB8-25D7-4381-954D-C09C6C9051FD}" srcOrd="2" destOrd="0" parTransId="{02B71E0A-5DE8-46D5-8B93-FF6CA96FA983}" sibTransId="{46513C76-72C5-4805-8F7F-D9DE3A924BE2}"/>
    <dgm:cxn modelId="{35794679-BA15-4D5E-8EDA-DBEC8501392A}" type="presOf" srcId="{1B7BC127-8571-49A4-9BC3-8DA5CAC5556C}" destId="{5ADBF222-3194-4B41-A787-961B19E499A9}" srcOrd="0" destOrd="0" presId="urn:microsoft.com/office/officeart/2005/8/layout/hierarchy3"/>
    <dgm:cxn modelId="{31400F8D-C017-4128-A6B4-9CC18FA79C87}" type="presOf" srcId="{D93049EE-6D5E-4BDC-825B-072703F2273B}" destId="{60C69331-D46B-404D-AFB4-1E4723DBB5F0}" srcOrd="0" destOrd="0" presId="urn:microsoft.com/office/officeart/2005/8/layout/hierarchy3"/>
    <dgm:cxn modelId="{72BF3C91-9C90-4512-B90F-D102A2F061A9}" srcId="{7311FBB8-25D7-4381-954D-C09C6C9051FD}" destId="{B58CB5C5-876F-4769-8290-13AA0B0BBE77}" srcOrd="2" destOrd="0" parTransId="{D3BED3B3-ACF6-4F1F-9458-894763957B34}" sibTransId="{EF48E3AB-3FBF-4448-880C-8C840AFE0CD7}"/>
    <dgm:cxn modelId="{18516793-E51A-4AFC-BC0A-E0A432ADC9B1}" type="presOf" srcId="{EB09E670-1F4C-414C-9267-651AF940AA86}" destId="{BA3D8A56-A64A-436C-B894-52DDB5E54F2E}" srcOrd="0" destOrd="0" presId="urn:microsoft.com/office/officeart/2005/8/layout/hierarchy3"/>
    <dgm:cxn modelId="{1FFA6F95-4877-4931-A7AC-25F54523079B}" type="presOf" srcId="{B58CB5C5-876F-4769-8290-13AA0B0BBE77}" destId="{13136B4D-B7A3-45C6-A6D5-5CF6871BFC47}" srcOrd="0" destOrd="0" presId="urn:microsoft.com/office/officeart/2005/8/layout/hierarchy3"/>
    <dgm:cxn modelId="{A4B68997-0566-4D26-99AD-38A00EC3036B}" srcId="{F37AC1C1-4FDC-46B2-8FCC-90A21CC66E47}" destId="{39BAD7CB-7C67-47CE-A3C8-9C3C568A4C72}" srcOrd="3" destOrd="0" parTransId="{BE1C992A-0AC2-4B7B-A412-16788410C32C}" sibTransId="{FE4A8C89-DA23-4FF3-A305-4FD24C2A9FF1}"/>
    <dgm:cxn modelId="{607AF099-6E4C-49AD-8CEF-EC10E15E7CCA}" srcId="{7311FBB8-25D7-4381-954D-C09C6C9051FD}" destId="{05BC2636-0FC2-455B-8A80-E804457934B7}" srcOrd="0" destOrd="0" parTransId="{2D8E5F7A-ABAA-4103-9B8D-8375C2BB7418}" sibTransId="{060F9AE4-8FD3-4F8B-84AF-66C17394AC4C}"/>
    <dgm:cxn modelId="{EF861CA2-B667-44C6-B02E-A4B2A10AB2B1}" type="presOf" srcId="{DA70BBFE-B806-481C-A5AE-5D5524575C01}" destId="{4AF59D51-219D-4863-B7B5-C9CF9D0ABFCE}" srcOrd="0" destOrd="0" presId="urn:microsoft.com/office/officeart/2005/8/layout/hierarchy3"/>
    <dgm:cxn modelId="{B75F1AA6-C113-48A9-864A-E4AD09D33732}" type="presOf" srcId="{DA494CBB-8FD0-4511-9378-BCED06CF09BF}" destId="{C6D330E5-3BD1-46B0-9825-A8375EBDEB60}" srcOrd="0" destOrd="0" presId="urn:microsoft.com/office/officeart/2005/8/layout/hierarchy3"/>
    <dgm:cxn modelId="{884840A7-7A2E-428B-9629-E23FDCB002AF}" srcId="{F37AC1C1-4FDC-46B2-8FCC-90A21CC66E47}" destId="{9804B1ED-F589-4C48-B0B0-272AD6FA5638}" srcOrd="4" destOrd="0" parTransId="{550D209C-34CE-4145-B2A4-009306B6B15D}" sibTransId="{EBB38028-9B4B-47CC-A835-AD257BA2724F}"/>
    <dgm:cxn modelId="{AE4EC0AB-EC46-4D5C-B61B-9273CC9DC00C}" srcId="{F37AC1C1-4FDC-46B2-8FCC-90A21CC66E47}" destId="{7A497A79-00D9-436B-BDBE-52A43A3FFE70}" srcOrd="0" destOrd="0" parTransId="{717FF2AE-0C33-4EAE-8DC2-8BF8AAFEB203}" sibTransId="{C45D468B-C736-494C-8977-029DBEB2AE39}"/>
    <dgm:cxn modelId="{728195AC-9389-4ACC-9F8F-3C2601F2103C}" srcId="{3D45255E-58E0-4EA8-B5AF-5F6769BD1FDE}" destId="{DA70BBFE-B806-481C-A5AE-5D5524575C01}" srcOrd="4" destOrd="0" parTransId="{E67B9C74-0ABB-40E9-953E-860126AB9164}" sibTransId="{371920D5-4C77-44C8-832C-295517B38639}"/>
    <dgm:cxn modelId="{E72A91B8-92A6-4034-96E9-36A6E049C6E2}" type="presOf" srcId="{3D45255E-58E0-4EA8-B5AF-5F6769BD1FDE}" destId="{B7F14EBD-5760-4FE0-A73F-028A35D28D1E}" srcOrd="1" destOrd="0" presId="urn:microsoft.com/office/officeart/2005/8/layout/hierarchy3"/>
    <dgm:cxn modelId="{B73CB5BA-9CFF-4258-B398-998FD3A4F682}" srcId="{7311FBB8-25D7-4381-954D-C09C6C9051FD}" destId="{CD89296F-4FA4-4573-8E79-8E2B89114AB2}" srcOrd="3" destOrd="0" parTransId="{E837290D-F871-44EC-B606-FF731CDCC0FC}" sibTransId="{27F90A3F-A33F-488C-8DEC-EB31E7103CF6}"/>
    <dgm:cxn modelId="{5E69D4BD-1BA6-4FE9-BBC3-1711FC9BEAC3}" srcId="{3D45255E-58E0-4EA8-B5AF-5F6769BD1FDE}" destId="{037384CF-AE29-4FC8-A0D3-F0F342B45FEA}" srcOrd="0" destOrd="0" parTransId="{719E3FF4-6D85-45DE-906B-35D35F388ABB}" sibTransId="{2848E382-128D-4A8A-B0E9-0D97CD990E17}"/>
    <dgm:cxn modelId="{26D62BC0-F6E8-469A-9CBC-5FA0B473E0E9}" type="presOf" srcId="{3D45255E-58E0-4EA8-B5AF-5F6769BD1FDE}" destId="{12E0B265-C0BB-4DDA-8C95-2EDCD3ECD6E7}" srcOrd="0" destOrd="0" presId="urn:microsoft.com/office/officeart/2005/8/layout/hierarchy3"/>
    <dgm:cxn modelId="{D6C3A4C4-FAF5-4666-91AC-D6D98AC93B34}" type="presOf" srcId="{05BC2636-0FC2-455B-8A80-E804457934B7}" destId="{403F00B7-0794-47CB-B7A2-7D631B13F95B}" srcOrd="0" destOrd="0" presId="urn:microsoft.com/office/officeart/2005/8/layout/hierarchy3"/>
    <dgm:cxn modelId="{18C983CC-7FB1-47DC-AE35-EACCE1C1C2DD}" type="presOf" srcId="{719E3FF4-6D85-45DE-906B-35D35F388ABB}" destId="{656CEB41-B4B8-4619-8627-602FED045AB8}" srcOrd="0" destOrd="0" presId="urn:microsoft.com/office/officeart/2005/8/layout/hierarchy3"/>
    <dgm:cxn modelId="{40B99BD4-FE3B-4D26-A683-230BA733E7FB}" srcId="{7311FBB8-25D7-4381-954D-C09C6C9051FD}" destId="{0B847272-20EF-41E4-A1A3-10DF2A702F5A}" srcOrd="4" destOrd="0" parTransId="{54E459D0-0EE9-4168-8421-3427CBB69215}" sibTransId="{5C44FEE6-EA99-4DF3-A81A-CAF4DDF35348}"/>
    <dgm:cxn modelId="{231523D8-BF14-4794-9FD8-FBF77D0867DF}" type="presOf" srcId="{7311FBB8-25D7-4381-954D-C09C6C9051FD}" destId="{EF20691B-E809-411E-A3C5-C90388FC3B41}" srcOrd="0" destOrd="0" presId="urn:microsoft.com/office/officeart/2005/8/layout/hierarchy3"/>
    <dgm:cxn modelId="{1CADBFDF-5702-4B9D-8247-EAAC50EFAB52}" type="presOf" srcId="{39BAD7CB-7C67-47CE-A3C8-9C3C568A4C72}" destId="{16DEF6F7-6A17-4653-9155-52E9C339B025}" srcOrd="0" destOrd="0" presId="urn:microsoft.com/office/officeart/2005/8/layout/hierarchy3"/>
    <dgm:cxn modelId="{ADE90BE2-CF69-4AFA-B0EC-A8D2D570004C}" srcId="{3D45255E-58E0-4EA8-B5AF-5F6769BD1FDE}" destId="{E57BF4C7-A21A-41A5-AAF4-186F440E9794}" srcOrd="2" destOrd="0" parTransId="{1B7BC127-8571-49A4-9BC3-8DA5CAC5556C}" sibTransId="{36EA7B71-2462-4636-8515-A5DD0307AEF7}"/>
    <dgm:cxn modelId="{70ECDDE5-F8DD-4F9C-95C7-709EF5965450}" type="presOf" srcId="{2D8E5F7A-ABAA-4103-9B8D-8375C2BB7418}" destId="{EE311259-9B0E-463E-A0B1-90558D105BF1}" srcOrd="0" destOrd="0" presId="urn:microsoft.com/office/officeart/2005/8/layout/hierarchy3"/>
    <dgm:cxn modelId="{30028CEB-46AD-42CD-ADA0-D768C39397EC}" type="presOf" srcId="{E837290D-F871-44EC-B606-FF731CDCC0FC}" destId="{C92DB38B-97E4-459A-AD95-71128A111EDE}" srcOrd="0" destOrd="0" presId="urn:microsoft.com/office/officeart/2005/8/layout/hierarchy3"/>
    <dgm:cxn modelId="{67D1ACF0-E118-4F79-B0B1-CE00ABC5AABE}" srcId="{F37AC1C1-4FDC-46B2-8FCC-90A21CC66E47}" destId="{EB09E670-1F4C-414C-9267-651AF940AA86}" srcOrd="2" destOrd="0" parTransId="{C813852E-2A3A-4516-B946-5CDEADF21F03}" sibTransId="{EB045342-ACDB-4709-8CFB-FB521C6AF2AB}"/>
    <dgm:cxn modelId="{F2B4C0F0-A2A3-4DE1-B16D-F4D907DEB408}" type="presOf" srcId="{7A497A79-00D9-436B-BDBE-52A43A3FFE70}" destId="{7E1030F8-81C9-408C-9006-342002444239}" srcOrd="0" destOrd="0" presId="urn:microsoft.com/office/officeart/2005/8/layout/hierarchy3"/>
    <dgm:cxn modelId="{DD8587F8-284F-4CB9-9CBA-4481A328B2EF}" type="presOf" srcId="{037384CF-AE29-4FC8-A0D3-F0F342B45FEA}" destId="{929FEB8C-3A16-4061-AE43-379D038350FE}" srcOrd="0" destOrd="0" presId="urn:microsoft.com/office/officeart/2005/8/layout/hierarchy3"/>
    <dgm:cxn modelId="{EC3B89FD-94A7-4ECE-8414-B68747DE66F7}" type="presOf" srcId="{550D209C-34CE-4145-B2A4-009306B6B15D}" destId="{14F048EE-6F54-4A8F-AE99-BD6E5A6D5152}" srcOrd="0" destOrd="0" presId="urn:microsoft.com/office/officeart/2005/8/layout/hierarchy3"/>
    <dgm:cxn modelId="{71C2E349-BEFD-4007-87D6-49F240BAFFD6}" type="presParOf" srcId="{C6D330E5-3BD1-46B0-9825-A8375EBDEB60}" destId="{DAAB9F3D-E473-4649-8A1A-8452BC2FDF62}" srcOrd="0" destOrd="0" presId="urn:microsoft.com/office/officeart/2005/8/layout/hierarchy3"/>
    <dgm:cxn modelId="{FFA7F66C-BB9A-48D1-B1AC-4ADBFCB3E383}" type="presParOf" srcId="{DAAB9F3D-E473-4649-8A1A-8452BC2FDF62}" destId="{23CF0DD2-A19A-44CA-985F-CF848215E1F8}" srcOrd="0" destOrd="0" presId="urn:microsoft.com/office/officeart/2005/8/layout/hierarchy3"/>
    <dgm:cxn modelId="{A109521A-1A0F-4E97-A42C-57DF36C3BA4A}" type="presParOf" srcId="{23CF0DD2-A19A-44CA-985F-CF848215E1F8}" destId="{CB68426F-0D53-4A77-8C59-C081F1F82205}" srcOrd="0" destOrd="0" presId="urn:microsoft.com/office/officeart/2005/8/layout/hierarchy3"/>
    <dgm:cxn modelId="{C1677E71-B0E7-484E-B247-DF9937BFE5BF}" type="presParOf" srcId="{23CF0DD2-A19A-44CA-985F-CF848215E1F8}" destId="{1DDB4CD6-3F07-4D07-87E1-79129F1E99F3}" srcOrd="1" destOrd="0" presId="urn:microsoft.com/office/officeart/2005/8/layout/hierarchy3"/>
    <dgm:cxn modelId="{B482AD3B-4E13-46A6-B8B9-FD7EC70D870F}" type="presParOf" srcId="{DAAB9F3D-E473-4649-8A1A-8452BC2FDF62}" destId="{65D16B16-F871-44AF-AE58-9BD059ED222C}" srcOrd="1" destOrd="0" presId="urn:microsoft.com/office/officeart/2005/8/layout/hierarchy3"/>
    <dgm:cxn modelId="{CFAEE2E6-CE6A-4507-8F3A-54321BBBDE7D}" type="presParOf" srcId="{65D16B16-F871-44AF-AE58-9BD059ED222C}" destId="{04DE9EB9-CF00-404A-B1C9-3ED7D751A1EE}" srcOrd="0" destOrd="0" presId="urn:microsoft.com/office/officeart/2005/8/layout/hierarchy3"/>
    <dgm:cxn modelId="{98FC1AEB-C230-4301-8AF5-51273BE9964F}" type="presParOf" srcId="{65D16B16-F871-44AF-AE58-9BD059ED222C}" destId="{7E1030F8-81C9-408C-9006-342002444239}" srcOrd="1" destOrd="0" presId="urn:microsoft.com/office/officeart/2005/8/layout/hierarchy3"/>
    <dgm:cxn modelId="{DFF28385-1D8B-4413-8CDE-9C19203051F0}" type="presParOf" srcId="{65D16B16-F871-44AF-AE58-9BD059ED222C}" destId="{1BDB913C-60DD-4050-A2C2-E6B29544AEED}" srcOrd="2" destOrd="0" presId="urn:microsoft.com/office/officeart/2005/8/layout/hierarchy3"/>
    <dgm:cxn modelId="{F1C0EA16-BCB4-4A11-B7D9-54F4B7A098B8}" type="presParOf" srcId="{65D16B16-F871-44AF-AE58-9BD059ED222C}" destId="{60C69331-D46B-404D-AFB4-1E4723DBB5F0}" srcOrd="3" destOrd="0" presId="urn:microsoft.com/office/officeart/2005/8/layout/hierarchy3"/>
    <dgm:cxn modelId="{6C6A5DD9-96C9-404E-8490-A69F934D199B}" type="presParOf" srcId="{65D16B16-F871-44AF-AE58-9BD059ED222C}" destId="{040D1C8C-7711-472A-AE11-C7A187E1A91C}" srcOrd="4" destOrd="0" presId="urn:microsoft.com/office/officeart/2005/8/layout/hierarchy3"/>
    <dgm:cxn modelId="{53FA3CF4-9488-495E-AE94-0678F85BDB6F}" type="presParOf" srcId="{65D16B16-F871-44AF-AE58-9BD059ED222C}" destId="{BA3D8A56-A64A-436C-B894-52DDB5E54F2E}" srcOrd="5" destOrd="0" presId="urn:microsoft.com/office/officeart/2005/8/layout/hierarchy3"/>
    <dgm:cxn modelId="{41954CED-4152-457E-A076-8F49273A75F5}" type="presParOf" srcId="{65D16B16-F871-44AF-AE58-9BD059ED222C}" destId="{76C4704D-290F-42FA-8BD9-8031FE292144}" srcOrd="6" destOrd="0" presId="urn:microsoft.com/office/officeart/2005/8/layout/hierarchy3"/>
    <dgm:cxn modelId="{C0010F2A-25F3-4EEE-9A20-761642484C21}" type="presParOf" srcId="{65D16B16-F871-44AF-AE58-9BD059ED222C}" destId="{16DEF6F7-6A17-4653-9155-52E9C339B025}" srcOrd="7" destOrd="0" presId="urn:microsoft.com/office/officeart/2005/8/layout/hierarchy3"/>
    <dgm:cxn modelId="{38AD9456-C932-454A-B43E-A96135130A53}" type="presParOf" srcId="{65D16B16-F871-44AF-AE58-9BD059ED222C}" destId="{14F048EE-6F54-4A8F-AE99-BD6E5A6D5152}" srcOrd="8" destOrd="0" presId="urn:microsoft.com/office/officeart/2005/8/layout/hierarchy3"/>
    <dgm:cxn modelId="{02AD1BA6-F187-41D9-886B-D8E5F3633EDA}" type="presParOf" srcId="{65D16B16-F871-44AF-AE58-9BD059ED222C}" destId="{7E62C518-26F3-4A4C-831F-43B5CC19EB34}" srcOrd="9" destOrd="0" presId="urn:microsoft.com/office/officeart/2005/8/layout/hierarchy3"/>
    <dgm:cxn modelId="{146B83FE-A03D-493A-AC4B-87BE4FC740F5}" type="presParOf" srcId="{C6D330E5-3BD1-46B0-9825-A8375EBDEB60}" destId="{DC89566E-B417-4E8B-BA78-D7F0D2A2FBD0}" srcOrd="1" destOrd="0" presId="urn:microsoft.com/office/officeart/2005/8/layout/hierarchy3"/>
    <dgm:cxn modelId="{DAA756E7-5AF1-44A2-851D-4504B8129C16}" type="presParOf" srcId="{DC89566E-B417-4E8B-BA78-D7F0D2A2FBD0}" destId="{D063FE11-CE93-4C41-8A6C-F137EC12A80D}" srcOrd="0" destOrd="0" presId="urn:microsoft.com/office/officeart/2005/8/layout/hierarchy3"/>
    <dgm:cxn modelId="{37C6D837-0AF8-4F4F-B255-8283208AA703}" type="presParOf" srcId="{D063FE11-CE93-4C41-8A6C-F137EC12A80D}" destId="{12E0B265-C0BB-4DDA-8C95-2EDCD3ECD6E7}" srcOrd="0" destOrd="0" presId="urn:microsoft.com/office/officeart/2005/8/layout/hierarchy3"/>
    <dgm:cxn modelId="{E01D05EC-51EB-4045-A300-6B3A6A7451EB}" type="presParOf" srcId="{D063FE11-CE93-4C41-8A6C-F137EC12A80D}" destId="{B7F14EBD-5760-4FE0-A73F-028A35D28D1E}" srcOrd="1" destOrd="0" presId="urn:microsoft.com/office/officeart/2005/8/layout/hierarchy3"/>
    <dgm:cxn modelId="{D85FFCB3-87AD-4751-828E-D29F7D261203}" type="presParOf" srcId="{DC89566E-B417-4E8B-BA78-D7F0D2A2FBD0}" destId="{1E06E575-FF10-467E-93DD-23929EA4B59E}" srcOrd="1" destOrd="0" presId="urn:microsoft.com/office/officeart/2005/8/layout/hierarchy3"/>
    <dgm:cxn modelId="{893D8A97-1D49-4493-B7EF-4146C8A90D68}" type="presParOf" srcId="{1E06E575-FF10-467E-93DD-23929EA4B59E}" destId="{656CEB41-B4B8-4619-8627-602FED045AB8}" srcOrd="0" destOrd="0" presId="urn:microsoft.com/office/officeart/2005/8/layout/hierarchy3"/>
    <dgm:cxn modelId="{326556DF-96DA-474B-BC95-900F1C0FADF9}" type="presParOf" srcId="{1E06E575-FF10-467E-93DD-23929EA4B59E}" destId="{929FEB8C-3A16-4061-AE43-379D038350FE}" srcOrd="1" destOrd="0" presId="urn:microsoft.com/office/officeart/2005/8/layout/hierarchy3"/>
    <dgm:cxn modelId="{E255BDF1-0133-4A4B-AFDA-9086A683E120}" type="presParOf" srcId="{1E06E575-FF10-467E-93DD-23929EA4B59E}" destId="{BD4B86BB-F3C5-4670-A643-9F44AEAC1198}" srcOrd="2" destOrd="0" presId="urn:microsoft.com/office/officeart/2005/8/layout/hierarchy3"/>
    <dgm:cxn modelId="{76A3AA03-6D94-480E-B1E0-234F859E7125}" type="presParOf" srcId="{1E06E575-FF10-467E-93DD-23929EA4B59E}" destId="{F02BEF44-523B-4818-8219-D5134DA52DF9}" srcOrd="3" destOrd="0" presId="urn:microsoft.com/office/officeart/2005/8/layout/hierarchy3"/>
    <dgm:cxn modelId="{73EA7327-A633-42EB-809D-4A306779FDAA}" type="presParOf" srcId="{1E06E575-FF10-467E-93DD-23929EA4B59E}" destId="{5ADBF222-3194-4B41-A787-961B19E499A9}" srcOrd="4" destOrd="0" presId="urn:microsoft.com/office/officeart/2005/8/layout/hierarchy3"/>
    <dgm:cxn modelId="{4AFD6CFC-1D02-4B8F-9200-72924B8FFDA3}" type="presParOf" srcId="{1E06E575-FF10-467E-93DD-23929EA4B59E}" destId="{499C9997-4498-4552-BFEF-158C3A10A0D0}" srcOrd="5" destOrd="0" presId="urn:microsoft.com/office/officeart/2005/8/layout/hierarchy3"/>
    <dgm:cxn modelId="{6A1E5B4F-48F6-477D-A317-90EEEC884F12}" type="presParOf" srcId="{1E06E575-FF10-467E-93DD-23929EA4B59E}" destId="{2651C9E2-4A3B-4D00-834F-E5FEA2063B8A}" srcOrd="6" destOrd="0" presId="urn:microsoft.com/office/officeart/2005/8/layout/hierarchy3"/>
    <dgm:cxn modelId="{A3D20279-F124-4670-AA96-1DE95F27F692}" type="presParOf" srcId="{1E06E575-FF10-467E-93DD-23929EA4B59E}" destId="{354F8882-0323-401F-B016-C18DD4A597D8}" srcOrd="7" destOrd="0" presId="urn:microsoft.com/office/officeart/2005/8/layout/hierarchy3"/>
    <dgm:cxn modelId="{FBB87585-BB8E-47CA-9C25-A335BC22F8EC}" type="presParOf" srcId="{1E06E575-FF10-467E-93DD-23929EA4B59E}" destId="{547847B1-B02B-45E9-A63E-DBDD00A3C44D}" srcOrd="8" destOrd="0" presId="urn:microsoft.com/office/officeart/2005/8/layout/hierarchy3"/>
    <dgm:cxn modelId="{0636D559-3D34-445A-BFE1-8B43FF7708CA}" type="presParOf" srcId="{1E06E575-FF10-467E-93DD-23929EA4B59E}" destId="{4AF59D51-219D-4863-B7B5-C9CF9D0ABFCE}" srcOrd="9" destOrd="0" presId="urn:microsoft.com/office/officeart/2005/8/layout/hierarchy3"/>
    <dgm:cxn modelId="{C966D15C-B012-46A2-BA5A-7EA3638FB787}" type="presParOf" srcId="{C6D330E5-3BD1-46B0-9825-A8375EBDEB60}" destId="{76C4C634-7D93-41B2-B27F-2A16AFD0767A}" srcOrd="2" destOrd="0" presId="urn:microsoft.com/office/officeart/2005/8/layout/hierarchy3"/>
    <dgm:cxn modelId="{A0006DDF-77F5-4C39-AC74-305FBA6DCAD1}" type="presParOf" srcId="{76C4C634-7D93-41B2-B27F-2A16AFD0767A}" destId="{74379329-0123-4848-84EF-6A9AAD2F1413}" srcOrd="0" destOrd="0" presId="urn:microsoft.com/office/officeart/2005/8/layout/hierarchy3"/>
    <dgm:cxn modelId="{B51F71A0-0047-45B8-9557-D883F222B377}" type="presParOf" srcId="{74379329-0123-4848-84EF-6A9AAD2F1413}" destId="{EF20691B-E809-411E-A3C5-C90388FC3B41}" srcOrd="0" destOrd="0" presId="urn:microsoft.com/office/officeart/2005/8/layout/hierarchy3"/>
    <dgm:cxn modelId="{EEA30130-A66A-49DC-9250-A20EA6DD0811}" type="presParOf" srcId="{74379329-0123-4848-84EF-6A9AAD2F1413}" destId="{9E81AB46-32FC-4B84-978D-14D426471DE1}" srcOrd="1" destOrd="0" presId="urn:microsoft.com/office/officeart/2005/8/layout/hierarchy3"/>
    <dgm:cxn modelId="{0921AE36-D7E9-4F72-AF83-B7B3EA09BF11}" type="presParOf" srcId="{76C4C634-7D93-41B2-B27F-2A16AFD0767A}" destId="{595DA669-90D3-4D52-828E-E072046E832A}" srcOrd="1" destOrd="0" presId="urn:microsoft.com/office/officeart/2005/8/layout/hierarchy3"/>
    <dgm:cxn modelId="{169FBBCA-8685-4DFA-89C7-14B523A57F7D}" type="presParOf" srcId="{595DA669-90D3-4D52-828E-E072046E832A}" destId="{EE311259-9B0E-463E-A0B1-90558D105BF1}" srcOrd="0" destOrd="0" presId="urn:microsoft.com/office/officeart/2005/8/layout/hierarchy3"/>
    <dgm:cxn modelId="{24C8DB77-8999-4176-8369-1C83BFA7D22B}" type="presParOf" srcId="{595DA669-90D3-4D52-828E-E072046E832A}" destId="{403F00B7-0794-47CB-B7A2-7D631B13F95B}" srcOrd="1" destOrd="0" presId="urn:microsoft.com/office/officeart/2005/8/layout/hierarchy3"/>
    <dgm:cxn modelId="{AF0A1730-D6BE-41F6-80EC-FB11C74B2C6B}" type="presParOf" srcId="{595DA669-90D3-4D52-828E-E072046E832A}" destId="{034B2B6A-3F50-417E-9EAF-37EFB2D9D571}" srcOrd="2" destOrd="0" presId="urn:microsoft.com/office/officeart/2005/8/layout/hierarchy3"/>
    <dgm:cxn modelId="{623B2C22-4A74-465A-BDE2-B3DB86F2D81F}" type="presParOf" srcId="{595DA669-90D3-4D52-828E-E072046E832A}" destId="{7BC3A177-00F9-4423-9AAF-A7072D02B618}" srcOrd="3" destOrd="0" presId="urn:microsoft.com/office/officeart/2005/8/layout/hierarchy3"/>
    <dgm:cxn modelId="{62E5BD3D-7871-4CC9-AD05-D53D1B054747}" type="presParOf" srcId="{595DA669-90D3-4D52-828E-E072046E832A}" destId="{F80D184F-7694-4D21-872C-B328666DBBD0}" srcOrd="4" destOrd="0" presId="urn:microsoft.com/office/officeart/2005/8/layout/hierarchy3"/>
    <dgm:cxn modelId="{978F2CC3-67B1-4D35-A58B-484751DAA7E3}" type="presParOf" srcId="{595DA669-90D3-4D52-828E-E072046E832A}" destId="{13136B4D-B7A3-45C6-A6D5-5CF6871BFC47}" srcOrd="5" destOrd="0" presId="urn:microsoft.com/office/officeart/2005/8/layout/hierarchy3"/>
    <dgm:cxn modelId="{1F11ED2E-3F8A-4062-BDEF-66DDBA07B544}" type="presParOf" srcId="{595DA669-90D3-4D52-828E-E072046E832A}" destId="{C92DB38B-97E4-459A-AD95-71128A111EDE}" srcOrd="6" destOrd="0" presId="urn:microsoft.com/office/officeart/2005/8/layout/hierarchy3"/>
    <dgm:cxn modelId="{E431A6EC-4966-4B79-9ACC-B73859E1C49A}" type="presParOf" srcId="{595DA669-90D3-4D52-828E-E072046E832A}" destId="{43138AE3-F7A5-42FE-970E-D72A5062682C}" srcOrd="7" destOrd="0" presId="urn:microsoft.com/office/officeart/2005/8/layout/hierarchy3"/>
    <dgm:cxn modelId="{11B896EB-F8D3-4DBA-9A2B-DD3485034DA4}" type="presParOf" srcId="{595DA669-90D3-4D52-828E-E072046E832A}" destId="{09541EE7-ED6F-4AA0-A323-2A06BB720857}" srcOrd="8" destOrd="0" presId="urn:microsoft.com/office/officeart/2005/8/layout/hierarchy3"/>
    <dgm:cxn modelId="{9A492247-3FFF-4E7E-B2EB-7F4C3CB9306F}" type="presParOf" srcId="{595DA669-90D3-4D52-828E-E072046E832A}" destId="{3AD37156-BC2D-430A-90FF-E6B84941D39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426F-0D53-4A77-8C59-C081F1F82205}">
      <dsp:nvSpPr>
        <dsp:cNvPr id="0" name=""/>
        <dsp:cNvSpPr/>
      </dsp:nvSpPr>
      <dsp:spPr>
        <a:xfrm>
          <a:off x="290" y="78642"/>
          <a:ext cx="1455716" cy="67178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ဟေရှာယ ၆:၁-၄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66" y="98318"/>
        <a:ext cx="1416364" cy="632435"/>
      </dsp:txXfrm>
    </dsp:sp>
    <dsp:sp modelId="{04DE9EB9-CF00-404A-B1C9-3ED7D751A1EE}">
      <dsp:nvSpPr>
        <dsp:cNvPr id="0" name=""/>
        <dsp:cNvSpPr/>
      </dsp:nvSpPr>
      <dsp:spPr>
        <a:xfrm>
          <a:off x="145862" y="750430"/>
          <a:ext cx="145571" cy="55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00"/>
              </a:lnTo>
              <a:lnTo>
                <a:pt x="145571" y="553000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030F8-81C9-408C-9006-342002444239}">
      <dsp:nvSpPr>
        <dsp:cNvPr id="0" name=""/>
        <dsp:cNvSpPr/>
      </dsp:nvSpPr>
      <dsp:spPr>
        <a:xfrm>
          <a:off x="291433" y="889424"/>
          <a:ext cx="1534249" cy="828011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"မီးတမန်များ"</a:t>
          </a:r>
          <a:endParaRPr lang="en" sz="1800" b="1" kern="1200" dirty="0"/>
        </a:p>
      </dsp:txBody>
      <dsp:txXfrm>
        <a:off x="315685" y="913676"/>
        <a:ext cx="1485745" cy="779507"/>
      </dsp:txXfrm>
    </dsp:sp>
    <dsp:sp modelId="{1BDB913C-60DD-4050-A2C2-E6B29544AEED}">
      <dsp:nvSpPr>
        <dsp:cNvPr id="0" name=""/>
        <dsp:cNvSpPr/>
      </dsp:nvSpPr>
      <dsp:spPr>
        <a:xfrm>
          <a:off x="145862" y="750430"/>
          <a:ext cx="145571" cy="134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790"/>
              </a:lnTo>
              <a:lnTo>
                <a:pt x="145571" y="1340790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69331-D46B-404D-AFB4-1E4723DBB5F0}">
      <dsp:nvSpPr>
        <dsp:cNvPr id="0" name=""/>
        <dsp:cNvSpPr/>
      </dsp:nvSpPr>
      <dsp:spPr>
        <a:xfrm>
          <a:off x="291433" y="1856430"/>
          <a:ext cx="1534249" cy="4695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အတောင်ခြောက်ဖြာ</a:t>
          </a:r>
          <a:endParaRPr lang="es-ES" sz="1400" b="1" kern="1200" dirty="0"/>
        </a:p>
      </dsp:txBody>
      <dsp:txXfrm>
        <a:off x="305186" y="1870183"/>
        <a:ext cx="1506743" cy="442072"/>
      </dsp:txXfrm>
    </dsp:sp>
    <dsp:sp modelId="{040D1C8C-7711-472A-AE11-C7A187E1A91C}">
      <dsp:nvSpPr>
        <dsp:cNvPr id="0" name=""/>
        <dsp:cNvSpPr/>
      </dsp:nvSpPr>
      <dsp:spPr>
        <a:xfrm>
          <a:off x="145862" y="750430"/>
          <a:ext cx="145571" cy="212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579"/>
              </a:lnTo>
              <a:lnTo>
                <a:pt x="145571" y="2128579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D8A56-A64A-436C-B894-52DDB5E54F2E}">
      <dsp:nvSpPr>
        <dsp:cNvPr id="0" name=""/>
        <dsp:cNvSpPr/>
      </dsp:nvSpPr>
      <dsp:spPr>
        <a:xfrm>
          <a:off x="291433" y="2465003"/>
          <a:ext cx="1534249" cy="82801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သန့်ရှင်းသောအရှင်အဖြစ်ချီးမွမ်း</a:t>
          </a:r>
          <a:endParaRPr lang="en" sz="1400" b="1" kern="1200" dirty="0"/>
        </a:p>
      </dsp:txBody>
      <dsp:txXfrm>
        <a:off x="315685" y="2489255"/>
        <a:ext cx="1485745" cy="779507"/>
      </dsp:txXfrm>
    </dsp:sp>
    <dsp:sp modelId="{76C4704D-290F-42FA-8BD9-8031FE292144}">
      <dsp:nvSpPr>
        <dsp:cNvPr id="0" name=""/>
        <dsp:cNvSpPr/>
      </dsp:nvSpPr>
      <dsp:spPr>
        <a:xfrm>
          <a:off x="145862" y="750430"/>
          <a:ext cx="145571" cy="317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43"/>
              </a:lnTo>
              <a:lnTo>
                <a:pt x="145571" y="3175543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F6F7-6A17-4653-9155-52E9C339B025}">
      <dsp:nvSpPr>
        <dsp:cNvPr id="0" name=""/>
        <dsp:cNvSpPr/>
      </dsp:nvSpPr>
      <dsp:spPr>
        <a:xfrm>
          <a:off x="291433" y="3432010"/>
          <a:ext cx="1534249" cy="9879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320368" y="3460945"/>
        <a:ext cx="1476379" cy="930057"/>
      </dsp:txXfrm>
    </dsp:sp>
    <dsp:sp modelId="{14F048EE-6F54-4A8F-AE99-BD6E5A6D5152}">
      <dsp:nvSpPr>
        <dsp:cNvPr id="0" name=""/>
        <dsp:cNvSpPr/>
      </dsp:nvSpPr>
      <dsp:spPr>
        <a:xfrm>
          <a:off x="145862" y="750430"/>
          <a:ext cx="145571" cy="4222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508"/>
              </a:lnTo>
              <a:lnTo>
                <a:pt x="145571" y="4222508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2C518-26F3-4A4C-831F-43B5CC19EB34}">
      <dsp:nvSpPr>
        <dsp:cNvPr id="0" name=""/>
        <dsp:cNvSpPr/>
      </dsp:nvSpPr>
      <dsp:spPr>
        <a:xfrm>
          <a:off x="291433" y="4558932"/>
          <a:ext cx="1534249" cy="828011"/>
        </a:xfrm>
        <a:prstGeom prst="roundRect">
          <a:avLst>
            <a:gd name="adj" fmla="val 10000"/>
          </a:avLst>
        </a:prstGeom>
        <a:solidFill>
          <a:srgbClr val="FFC9C9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/>
            <a:t>ဗိမာန်တော်ကို မီးခိုးတွေနဲ့ပြည့်စေတယ်။</a:t>
          </a:r>
          <a:endParaRPr lang="en" sz="1400" b="1" kern="1200" dirty="0"/>
        </a:p>
      </dsp:txBody>
      <dsp:txXfrm>
        <a:off x="315685" y="4583184"/>
        <a:ext cx="1485745" cy="779507"/>
      </dsp:txXfrm>
    </dsp:sp>
    <dsp:sp modelId="{12E0B265-C0BB-4DDA-8C95-2EDCD3ECD6E7}">
      <dsp:nvSpPr>
        <dsp:cNvPr id="0" name=""/>
        <dsp:cNvSpPr/>
      </dsp:nvSpPr>
      <dsp:spPr>
        <a:xfrm>
          <a:off x="1756728" y="78642"/>
          <a:ext cx="1734716" cy="671787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ယေဇကျေလ ၁:၅-၁၄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6404" y="98318"/>
        <a:ext cx="1695364" cy="632435"/>
      </dsp:txXfrm>
    </dsp:sp>
    <dsp:sp modelId="{656CEB41-B4B8-4619-8627-602FED045AB8}">
      <dsp:nvSpPr>
        <dsp:cNvPr id="0" name=""/>
        <dsp:cNvSpPr/>
      </dsp:nvSpPr>
      <dsp:spPr>
        <a:xfrm>
          <a:off x="1930200" y="750430"/>
          <a:ext cx="173471" cy="55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00"/>
              </a:lnTo>
              <a:lnTo>
                <a:pt x="173471" y="55300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FEB8C-3A16-4061-AE43-379D038350FE}">
      <dsp:nvSpPr>
        <dsp:cNvPr id="0" name=""/>
        <dsp:cNvSpPr/>
      </dsp:nvSpPr>
      <dsp:spPr>
        <a:xfrm>
          <a:off x="2103671" y="889424"/>
          <a:ext cx="1627866" cy="828011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မီးတုတ်ကဲ့သို့</a:t>
          </a:r>
          <a:endParaRPr lang="en" sz="1800" b="1" kern="1200" dirty="0"/>
        </a:p>
      </dsp:txBody>
      <dsp:txXfrm>
        <a:off x="2127923" y="913676"/>
        <a:ext cx="1579362" cy="779507"/>
      </dsp:txXfrm>
    </dsp:sp>
    <dsp:sp modelId="{BD4B86BB-F3C5-4670-A643-9F44AEAC1198}">
      <dsp:nvSpPr>
        <dsp:cNvPr id="0" name=""/>
        <dsp:cNvSpPr/>
      </dsp:nvSpPr>
      <dsp:spPr>
        <a:xfrm>
          <a:off x="1930200" y="750430"/>
          <a:ext cx="173471" cy="134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790"/>
              </a:lnTo>
              <a:lnTo>
                <a:pt x="173471" y="134079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BEF44-523B-4818-8219-D5134DA52DF9}">
      <dsp:nvSpPr>
        <dsp:cNvPr id="0" name=""/>
        <dsp:cNvSpPr/>
      </dsp:nvSpPr>
      <dsp:spPr>
        <a:xfrm>
          <a:off x="2103671" y="1856430"/>
          <a:ext cx="1627866" cy="4695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အတောင်လေး</a:t>
          </a:r>
          <a:r>
            <a:rPr lang="my-MM" sz="1400" b="1" i="0" kern="1200" dirty="0"/>
            <a:t>ဖြာ</a:t>
          </a:r>
          <a:endParaRPr lang="es-ES" sz="1400" b="1" kern="1200" dirty="0"/>
        </a:p>
      </dsp:txBody>
      <dsp:txXfrm>
        <a:off x="2117424" y="1870183"/>
        <a:ext cx="1600360" cy="442072"/>
      </dsp:txXfrm>
    </dsp:sp>
    <dsp:sp modelId="{5ADBF222-3194-4B41-A787-961B19E499A9}">
      <dsp:nvSpPr>
        <dsp:cNvPr id="0" name=""/>
        <dsp:cNvSpPr/>
      </dsp:nvSpPr>
      <dsp:spPr>
        <a:xfrm>
          <a:off x="1930200" y="750430"/>
          <a:ext cx="173471" cy="212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579"/>
              </a:lnTo>
              <a:lnTo>
                <a:pt x="173471" y="212857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C9997-4498-4552-BFEF-158C3A10A0D0}">
      <dsp:nvSpPr>
        <dsp:cNvPr id="0" name=""/>
        <dsp:cNvSpPr/>
      </dsp:nvSpPr>
      <dsp:spPr>
        <a:xfrm>
          <a:off x="2103671" y="2465003"/>
          <a:ext cx="1627866" cy="82801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27923" y="2489255"/>
        <a:ext cx="1579362" cy="779507"/>
      </dsp:txXfrm>
    </dsp:sp>
    <dsp:sp modelId="{2651C9E2-4A3B-4D00-834F-E5FEA2063B8A}">
      <dsp:nvSpPr>
        <dsp:cNvPr id="0" name=""/>
        <dsp:cNvSpPr/>
      </dsp:nvSpPr>
      <dsp:spPr>
        <a:xfrm>
          <a:off x="1930200" y="750430"/>
          <a:ext cx="173471" cy="317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543"/>
              </a:lnTo>
              <a:lnTo>
                <a:pt x="173471" y="317554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F8882-0323-401F-B016-C18DD4A597D8}">
      <dsp:nvSpPr>
        <dsp:cNvPr id="0" name=""/>
        <dsp:cNvSpPr/>
      </dsp:nvSpPr>
      <dsp:spPr>
        <a:xfrm>
          <a:off x="2103671" y="3432010"/>
          <a:ext cx="1627866" cy="9879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/>
            <a:t>လေးမျက်နှာ
လူ; ခြင်္သေ့; နွား; နှင့် လင်းယုန်</a:t>
          </a:r>
          <a:endParaRPr lang="en" sz="1400" b="1" kern="1200" dirty="0"/>
        </a:p>
      </dsp:txBody>
      <dsp:txXfrm>
        <a:off x="2132606" y="3460945"/>
        <a:ext cx="1569996" cy="930057"/>
      </dsp:txXfrm>
    </dsp:sp>
    <dsp:sp modelId="{547847B1-B02B-45E9-A63E-DBDD00A3C44D}">
      <dsp:nvSpPr>
        <dsp:cNvPr id="0" name=""/>
        <dsp:cNvSpPr/>
      </dsp:nvSpPr>
      <dsp:spPr>
        <a:xfrm>
          <a:off x="1930200" y="750430"/>
          <a:ext cx="173471" cy="4222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508"/>
              </a:lnTo>
              <a:lnTo>
                <a:pt x="173471" y="4222508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9D51-219D-4863-B7B5-C9CF9D0ABFCE}">
      <dsp:nvSpPr>
        <dsp:cNvPr id="0" name=""/>
        <dsp:cNvSpPr/>
      </dsp:nvSpPr>
      <dsp:spPr>
        <a:xfrm>
          <a:off x="2103671" y="4558932"/>
          <a:ext cx="1627866" cy="828011"/>
        </a:xfrm>
        <a:prstGeom prst="roundRect">
          <a:avLst>
            <a:gd name="adj" fmla="val 10000"/>
          </a:avLst>
        </a:prstGeom>
        <a:solidFill>
          <a:srgbClr val="FFC9C9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ထွန်းလင်းကြ၏။</a:t>
          </a:r>
          <a:endParaRPr lang="en" sz="1600" b="1" kern="1200" dirty="0"/>
        </a:p>
      </dsp:txBody>
      <dsp:txXfrm>
        <a:off x="2127923" y="4583184"/>
        <a:ext cx="1579362" cy="779507"/>
      </dsp:txXfrm>
    </dsp:sp>
    <dsp:sp modelId="{EF20691B-E809-411E-A3C5-C90388FC3B41}">
      <dsp:nvSpPr>
        <dsp:cNvPr id="0" name=""/>
        <dsp:cNvSpPr/>
      </dsp:nvSpPr>
      <dsp:spPr>
        <a:xfrm>
          <a:off x="3769433" y="78642"/>
          <a:ext cx="1455716" cy="671787"/>
        </a:xfrm>
        <a:prstGeom prst="roundRect">
          <a:avLst>
            <a:gd name="adj" fmla="val 10000"/>
          </a:avLst>
        </a:prstGeom>
        <a:solidFill>
          <a:srgbClr val="99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ဗျာဒိတ် ၄:၆-၈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9109" y="98318"/>
        <a:ext cx="1416364" cy="632435"/>
      </dsp:txXfrm>
    </dsp:sp>
    <dsp:sp modelId="{EE311259-9B0E-463E-A0B1-90558D105BF1}">
      <dsp:nvSpPr>
        <dsp:cNvPr id="0" name=""/>
        <dsp:cNvSpPr/>
      </dsp:nvSpPr>
      <dsp:spPr>
        <a:xfrm>
          <a:off x="3915005" y="750430"/>
          <a:ext cx="145571" cy="55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00"/>
              </a:lnTo>
              <a:lnTo>
                <a:pt x="145571" y="553000"/>
              </a:lnTo>
            </a:path>
          </a:pathLst>
        </a:custGeom>
        <a:noFill/>
        <a:ln w="19050" cap="flat" cmpd="sng" algn="ctr">
          <a:solidFill>
            <a:srgbClr val="FFC04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F00B7-0794-47CB-B7A2-7D631B13F95B}">
      <dsp:nvSpPr>
        <dsp:cNvPr id="0" name=""/>
        <dsp:cNvSpPr/>
      </dsp:nvSpPr>
      <dsp:spPr>
        <a:xfrm>
          <a:off x="4060577" y="889424"/>
          <a:ext cx="1590033" cy="828011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သက်ရှိသတ္တဝါများ</a:t>
          </a:r>
          <a:endParaRPr lang="en" sz="1600" b="1" kern="1200" dirty="0"/>
        </a:p>
      </dsp:txBody>
      <dsp:txXfrm>
        <a:off x="4084829" y="913676"/>
        <a:ext cx="1541529" cy="779507"/>
      </dsp:txXfrm>
    </dsp:sp>
    <dsp:sp modelId="{034B2B6A-3F50-417E-9EAF-37EFB2D9D571}">
      <dsp:nvSpPr>
        <dsp:cNvPr id="0" name=""/>
        <dsp:cNvSpPr/>
      </dsp:nvSpPr>
      <dsp:spPr>
        <a:xfrm>
          <a:off x="3915005" y="750430"/>
          <a:ext cx="145571" cy="134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790"/>
              </a:lnTo>
              <a:lnTo>
                <a:pt x="145571" y="1340790"/>
              </a:lnTo>
            </a:path>
          </a:pathLst>
        </a:custGeom>
        <a:noFill/>
        <a:ln w="19050" cap="flat" cmpd="sng" algn="ctr">
          <a:solidFill>
            <a:srgbClr val="FFC04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3A177-00F9-4423-9AAF-A7072D02B618}">
      <dsp:nvSpPr>
        <dsp:cNvPr id="0" name=""/>
        <dsp:cNvSpPr/>
      </dsp:nvSpPr>
      <dsp:spPr>
        <a:xfrm>
          <a:off x="4060577" y="1856430"/>
          <a:ext cx="1590033" cy="4695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အတောင်ခြောက်ဖြာ</a:t>
          </a:r>
          <a:endParaRPr lang="en" sz="1400" b="1" kern="1200" dirty="0"/>
        </a:p>
      </dsp:txBody>
      <dsp:txXfrm>
        <a:off x="4074330" y="1870183"/>
        <a:ext cx="1562527" cy="442072"/>
      </dsp:txXfrm>
    </dsp:sp>
    <dsp:sp modelId="{F80D184F-7694-4D21-872C-B328666DBBD0}">
      <dsp:nvSpPr>
        <dsp:cNvPr id="0" name=""/>
        <dsp:cNvSpPr/>
      </dsp:nvSpPr>
      <dsp:spPr>
        <a:xfrm>
          <a:off x="3915005" y="750430"/>
          <a:ext cx="145571" cy="212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97"/>
              </a:lnTo>
              <a:lnTo>
                <a:pt x="145571" y="2129997"/>
              </a:lnTo>
            </a:path>
          </a:pathLst>
        </a:custGeom>
        <a:noFill/>
        <a:ln w="19050" cap="flat" cmpd="sng" algn="ctr">
          <a:solidFill>
            <a:srgbClr val="FFC04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36B4D-B7A3-45C6-A6D5-5CF6871BFC47}">
      <dsp:nvSpPr>
        <dsp:cNvPr id="0" name=""/>
        <dsp:cNvSpPr/>
      </dsp:nvSpPr>
      <dsp:spPr>
        <a:xfrm>
          <a:off x="4060577" y="2465003"/>
          <a:ext cx="1596981" cy="83084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သန့်ရှင်းသောအရှင်အဖြစ်ချီးမွမ်း</a:t>
          </a:r>
          <a:endParaRPr lang="en" sz="1400" b="1" kern="1200" dirty="0"/>
        </a:p>
      </dsp:txBody>
      <dsp:txXfrm>
        <a:off x="4084912" y="2489338"/>
        <a:ext cx="1548311" cy="782177"/>
      </dsp:txXfrm>
    </dsp:sp>
    <dsp:sp modelId="{C92DB38B-97E4-459A-AD95-71128A111EDE}">
      <dsp:nvSpPr>
        <dsp:cNvPr id="0" name=""/>
        <dsp:cNvSpPr/>
      </dsp:nvSpPr>
      <dsp:spPr>
        <a:xfrm>
          <a:off x="3915005" y="750430"/>
          <a:ext cx="145571" cy="3178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379"/>
              </a:lnTo>
              <a:lnTo>
                <a:pt x="145571" y="3178379"/>
              </a:lnTo>
            </a:path>
          </a:pathLst>
        </a:custGeom>
        <a:noFill/>
        <a:ln w="19050" cap="flat" cmpd="sng" algn="ctr">
          <a:solidFill>
            <a:srgbClr val="FFC04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38AE3-F7A5-42FE-970E-D72A5062682C}">
      <dsp:nvSpPr>
        <dsp:cNvPr id="0" name=""/>
        <dsp:cNvSpPr/>
      </dsp:nvSpPr>
      <dsp:spPr>
        <a:xfrm>
          <a:off x="4060577" y="3434845"/>
          <a:ext cx="1590033" cy="9879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89804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ခြင်္သေ့၊ နွားသငယ်၊ လူနှင့် လင်းယုန်ကဲ့သို့</a:t>
          </a:r>
          <a:endParaRPr lang="en" sz="1400" b="1" kern="1200" dirty="0"/>
        </a:p>
      </dsp:txBody>
      <dsp:txXfrm>
        <a:off x="4089512" y="3463780"/>
        <a:ext cx="1532163" cy="930057"/>
      </dsp:txXfrm>
    </dsp:sp>
    <dsp:sp modelId="{09541EE7-ED6F-4AA0-A323-2A06BB720857}">
      <dsp:nvSpPr>
        <dsp:cNvPr id="0" name=""/>
        <dsp:cNvSpPr/>
      </dsp:nvSpPr>
      <dsp:spPr>
        <a:xfrm>
          <a:off x="3915005" y="750430"/>
          <a:ext cx="145571" cy="4225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343"/>
              </a:lnTo>
              <a:lnTo>
                <a:pt x="145571" y="4225343"/>
              </a:lnTo>
            </a:path>
          </a:pathLst>
        </a:custGeom>
        <a:noFill/>
        <a:ln w="19050" cap="flat" cmpd="sng" algn="ctr">
          <a:solidFill>
            <a:srgbClr val="FFC04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37156-BC2D-430A-90FF-E6B84941D398}">
      <dsp:nvSpPr>
        <dsp:cNvPr id="0" name=""/>
        <dsp:cNvSpPr/>
      </dsp:nvSpPr>
      <dsp:spPr>
        <a:xfrm>
          <a:off x="4060577" y="4561767"/>
          <a:ext cx="1590033" cy="828011"/>
        </a:xfrm>
        <a:prstGeom prst="roundRect">
          <a:avLst>
            <a:gd name="adj" fmla="val 10000"/>
          </a:avLst>
        </a:prstGeom>
        <a:solidFill>
          <a:srgbClr val="FFC9C9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မျက်စိများစွာဖြင့် ပြည့်နှက်နေခြင်း</a:t>
          </a:r>
          <a:endParaRPr lang="en" sz="1400" b="1" kern="1200" dirty="0"/>
        </a:p>
      </dsp:txBody>
      <dsp:txXfrm>
        <a:off x="4084829" y="4586019"/>
        <a:ext cx="1541529" cy="77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6E9B-01CE-49CC-BAE5-F921F378685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2D48-572E-41F6-9370-28D9578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32D48-572E-41F6-9370-28D9578DA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1CE7E-FD46-8EB4-417E-211221B66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87D2ED-6D8B-7996-B1C5-8B5A6B0DB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461790-D97C-F2A9-D6FA-ADE74EBC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26E80-5B93-59AE-0947-C471833A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AFF51-E46E-31B0-2E93-05BF8496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2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CE5EB-E790-6A6B-1241-1D9B0DB5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6E63A0-BB3D-F609-BF2D-F6657D25B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1DB36-2ECF-882D-8C35-E2361ECA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FE47A-2D92-478A-F374-2E7A0CF6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B0C885-273E-BB35-9C66-428002A5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707B3A-CB30-0B1C-F98F-FDDFAB628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DFFF31-EC2D-515C-8742-4DCE614D1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A81EB-B4DB-9BBF-8ABD-803A43A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58A69-7161-4F7B-E009-60C81C1C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7C6BF-B1E6-CA85-26D1-3E1EC4E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4E307-10F0-6728-4B23-94BAF5B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ECC3-8A3F-2C1D-5739-BF03DA8E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36A54-8784-44BB-79C3-71FC2AB0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3B4BC-7F63-00FF-2170-DC19E2BC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B193D-2376-8C6C-C6CA-950979E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4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0D54C-1FA5-4222-9507-EF78080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7D1B27-9BF4-1B05-CCD3-78071014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8A3C05-9CAD-AF60-7C7C-CE119035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BDDB1-6BC0-8FB0-A2AF-27B51EEC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0EFDC-880E-A358-6F01-C5C7DC5E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72E89-DF45-2D7F-B9E4-DACC4624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C5F19-F2BC-3CF6-9F71-6E1111E72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BB2A2A-A39A-A368-F6AD-637202F29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B811B4-96BA-16C4-E023-4081A16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FEB401-99F8-91BE-1813-3709DF9F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1B639-6E6B-C9D7-88DD-41305A5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79F9A-9B60-734D-E920-2FD149E6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D375AD-B1E7-BA7A-69B3-65557968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C9984E-0E56-3984-93BB-A5BE415D5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A05C89-7C7A-DCC2-7FB6-638F4BFDA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8FDDD9-A062-E281-39E6-566CDE796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EA0B38-F58A-AA09-63DE-D04C153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1F9343-D114-AD1C-0522-594898D6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835AA-1DB2-C72E-8A2F-E4947DC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38F0D-B2AF-7F69-2DF3-6013284D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3B2263-1403-5DD4-A2F0-35A257C6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7E40EE-590D-A741-D127-8585404A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D37319-B775-CA38-C984-24DDADC8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3099F9-7AF6-8C4C-F74B-156274D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B5ADA9-BE84-0941-298E-69BC5AD9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7D22F-F5A0-648F-382A-B8973A17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1FDDF-0980-AC41-F65B-21D36B4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9AF6A-0D0E-48B8-1CE2-2E887E5F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DE1E3B-8918-B18A-3245-94CF1DE30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819C26-2EB5-F245-7B70-3754D2C4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1F315D-0F0A-2047-8415-79E4DFAD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A44AC7-EDE2-1EFB-973F-EE08F2F5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9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E7205-EB76-D19B-6DB4-12DD2494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6C56F6-423C-7343-23BF-694E6EA81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FAD28B-4805-FF1E-DAD0-4C8EAC626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54FD00-0EBC-F255-D7FC-6ED533D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F36838-790A-0416-3FD9-425A40CF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78F93-B83A-C457-B02B-DA3DAB0B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4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492440-A53E-6E3D-0DD6-DDF83967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6FB01-BB3A-CD5F-932D-C934A734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87D5A-8575-BA92-85CA-F66623FB9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4E364-F315-49D2-8036-C98D1A3547E0}" type="datetimeFigureOut">
              <a:rPr lang="es-ES" smtClean="0"/>
              <a:t>30/04/2025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944FA-2FFD-50E8-F87C-8B37749F7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E1B4B-CDB3-E853-7289-3B115B061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57620C-A2DC-444C-A6F8-710B4BDC0C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7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4F93F-9880-C664-86C5-A27304AB9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EDBCB05B-2000-C82F-A122-330BF2242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A055D0-3078-3D26-61A6-4DDFAA44E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7034"/>
            <a:ext cx="12188949" cy="6858000"/>
            <a:chOff x="-2848" y="0"/>
            <a:chExt cx="12188949" cy="6858000"/>
          </a:xfrm>
        </p:grpSpPr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67BCC622-218D-ADCA-411A-3A6EB491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Color Cover">
              <a:extLst>
                <a:ext uri="{FF2B5EF4-FFF2-40B4-BE49-F238E27FC236}">
                  <a16:creationId xmlns:a16="http://schemas.microsoft.com/office/drawing/2014/main" id="{8273AB3B-4C7C-9D5F-0637-30391021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74A66E-BD86-876A-DAB4-04861BE6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7346" y="171450"/>
            <a:ext cx="11921303" cy="6557059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944A118E-BC55-EB3B-8835-B6B2930FD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58D5E124-A2B4-2A50-17AC-D488F7D7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3" name="Imagen 2" descr="Imagen que contiene exterior, parado, hombre, frente&#10;&#10;El contenido generado por IA puede ser incorrecto.">
            <a:extLst>
              <a:ext uri="{FF2B5EF4-FFF2-40B4-BE49-F238E27FC236}">
                <a16:creationId xmlns:a16="http://schemas.microsoft.com/office/drawing/2014/main" id="{76B7AADB-156D-B5E5-1205-316C899CC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14" y="1525951"/>
            <a:ext cx="4166151" cy="51033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5B4F73B-B6C2-D008-49B2-5FFEDACE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035" y="257176"/>
            <a:ext cx="4166151" cy="6324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EFC4C4-3B0F-158A-A6B4-EE10D2F2C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A2A63B-911F-D889-EDCE-C7EA5309F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861F9E-D991-4AAA-6463-15F8511DA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75E621-AEB6-28C1-50C1-C4676874D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74895" y="0"/>
              <a:ext cx="6177282" cy="2181148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A09472-BEFA-EBCD-4C12-F93920B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7BE131-C92C-609F-11F1-BF3589143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07247" y="0"/>
              <a:ext cx="2423863" cy="1666875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C87A23-844B-1070-5E7C-A5E8F08BB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D8CFD8-D8A5-3A89-4525-F0219A027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CC5682-EECA-5724-9F82-5919796D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5AB7C6C-605A-01AB-3B19-006033185975}"/>
              </a:ext>
            </a:extLst>
          </p:cNvPr>
          <p:cNvSpPr txBox="1"/>
          <p:nvPr/>
        </p:nvSpPr>
        <p:spPr>
          <a:xfrm>
            <a:off x="287814" y="276226"/>
            <a:ext cx="7295758" cy="11322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4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အနာဂတ္တိကျမ်း၏အခြေခံများ</a:t>
            </a:r>
            <a:endParaRPr kumimoji="0" lang="en" sz="4400" b="1" i="0" u="none" strike="noStrike" kern="1200" cap="none" spc="0" normalizeH="0" baseline="0" noProof="0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/>
                  </a:gs>
                  <a:gs pos="4000">
                    <a:srgbClr val="0F9ED5">
                      <a:lumMod val="60000"/>
                      <a:lumOff val="4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1DDBFC-CF0A-221C-87E9-724990B76600}"/>
              </a:ext>
            </a:extLst>
          </p:cNvPr>
          <p:cNvSpPr txBox="1"/>
          <p:nvPr/>
        </p:nvSpPr>
        <p:spPr>
          <a:xfrm>
            <a:off x="4977894" y="6120444"/>
            <a:ext cx="223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CC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7 for May 17, 2025</a:t>
            </a:r>
          </a:p>
        </p:txBody>
      </p:sp>
      <p:pic>
        <p:nvPicPr>
          <p:cNvPr id="13" name="Imagen 12" descr="Imagen que contiene tabla, interior, libro, caja&#10;&#10;El contenido generado por IA puede ser incorrecto.">
            <a:extLst>
              <a:ext uri="{FF2B5EF4-FFF2-40B4-BE49-F238E27FC236}">
                <a16:creationId xmlns:a16="http://schemas.microsoft.com/office/drawing/2014/main" id="{A91A89F0-2021-91E8-E358-1B3D814D4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134" y="2327881"/>
            <a:ext cx="3205726" cy="3309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9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99225B-3B92-2409-3233-129D89C0919F}"/>
              </a:ext>
            </a:extLst>
          </p:cNvPr>
          <p:cNvSpPr txBox="1"/>
          <p:nvPr/>
        </p:nvSpPr>
        <p:spPr>
          <a:xfrm>
            <a:off x="-1" y="119905"/>
            <a:ext cx="12191999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67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ကျဆုံးသောကောင်းကင်တမန်များ၏နေရာကိုအစားထိုး</a:t>
            </a:r>
            <a:endParaRPr lang="en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7D0C92-B00D-AFCB-C423-7DCF2E58F531}"/>
              </a:ext>
            </a:extLst>
          </p:cNvPr>
          <p:cNvSpPr txBox="1"/>
          <p:nvPr/>
        </p:nvSpPr>
        <p:spPr>
          <a:xfrm>
            <a:off x="0" y="636091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66FF99"/>
                </a:solidFill>
                <a:effectLst>
                  <a:glow rad="127000">
                    <a:srgbClr val="8655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 ငါ​ကြည့်​လိုက်​ရာ သိုးသငယ်​တော်​သည် ဇိအုန်​တောင်​ပေါ်တွင်​ရပ်​နေ​၏။ သိုးသငယ်​တော်​၏​နာမ​နှင့် ခမည်းတော်​၏​နာမ​တို့​ကို မိမိ​တို့​နဖူး​၌​ရေး​ထား​သော​သူ တစ်သိန်း​လေးသောင်း​လေးထောင်​တို့​သည်​လည်းသူ​နှင့်အတူ​ရှိ​ကြ​၏။ 'ဗျာဒိတ်ကျမ်း 14:1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glow rad="127000">
                  <a:srgbClr val="86550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F617D5-3B3E-50E5-772B-ACA9E9B32074}"/>
              </a:ext>
            </a:extLst>
          </p:cNvPr>
          <p:cNvSpPr txBox="1"/>
          <p:nvPr/>
        </p:nvSpPr>
        <p:spPr>
          <a:xfrm>
            <a:off x="4324965" y="1399933"/>
            <a:ext cx="446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ံမကောင်းစွာပဲ၊ခေရုဗိမ်အားလုံးသည်၎င်းတို့၏တာဝန်များကိုကောင်းစွာမထမ်းဆောင်ခဲ့ကြပါ။ဘုန်းအသရေနှင့်ပြည့်စုံခြင်းသည်ဘုရားသခင်ထံတော်ထက််မိမိထံမှလာသည်ဟုထင်မှတ်ခဲ့သည်(ယေဇ၊၂၈:၁၄၊ ၁၇)။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dibujo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B3624300-6C41-5A28-F692-E54FEC2C4B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0" y="1474356"/>
            <a:ext cx="4005547" cy="5263739"/>
          </a:xfrm>
          <a:prstGeom prst="roundRect">
            <a:avLst>
              <a:gd name="adj" fmla="val 7339"/>
            </a:avLst>
          </a:prstGeom>
          <a:ln w="19050">
            <a:solidFill>
              <a:srgbClr val="66FF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FF8170-8EC5-B901-6152-E85F372847C0}"/>
              </a:ext>
            </a:extLst>
          </p:cNvPr>
          <p:cNvSpPr txBox="1"/>
          <p:nvPr/>
        </p:nvSpPr>
        <p:spPr>
          <a:xfrm>
            <a:off x="4324965" y="4829175"/>
            <a:ext cx="77908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ဤအံ့ဖွယ်နိမိတ်လက္ခဏာကို မြင်ရသောအခါ၊ ကောင်းကင်သားအပေါင်းတို့သည် တညီတညွတ်တည်းသီဆိုကြသည်"အိုကိုယ်တော်[ယေရှု]သည်ချီးမွမ်းခြင်းခံထိုက်တော်မူ၏...အကြောင်းမူကား၊ကိုယ်တော်သည်အသေသတ်ခြင်းကိုခံတော်မူပြီ။ကိုယ်တော်၏အသွေးတော်ဖြင့်လူမျိုးစုံ၊ဘာသာစကားစုံ၊လူမျိုးနွယ်စုံနှင့်တိုင်းနိုင်ငံအသီးသီးမှသူတို့ကိုဘုရားသခင်အဘို့ရွေးဝယ်တော်မူပြီ။ကိုယ်တော်သည်သူတို့ကိုငါတို့ဘုရားသခင်အားဝတ်ပြုရန်ယဇ်ပုရောဟိတ်မျိုးနွယ်ဖြစ်စေတော်မူ၏။သူတို့သည်မြေကြီးပေါ်၌စိုးစံကြလတံ့" (ဗျာဒိတ် ၅:၉-၁၀)။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Imagen que contiene pájaro, grande, vuelo, avión&#10;&#10;El contenido generado por IA puede ser incorrecto.">
            <a:extLst>
              <a:ext uri="{FF2B5EF4-FFF2-40B4-BE49-F238E27FC236}">
                <a16:creationId xmlns:a16="http://schemas.microsoft.com/office/drawing/2014/main" id="{7993330B-4DF8-10F6-A157-9CE5E47E1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0" b="4100"/>
          <a:stretch/>
        </p:blipFill>
        <p:spPr>
          <a:xfrm>
            <a:off x="8791575" y="1399933"/>
            <a:ext cx="3223445" cy="3354819"/>
          </a:xfrm>
          <a:prstGeom prst="snip2DiagRect">
            <a:avLst>
              <a:gd name="adj1" fmla="val 6896"/>
              <a:gd name="adj2" fmla="val 677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B630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F7A174-F9D4-5420-24D3-2725BC6BA7B0}"/>
              </a:ext>
            </a:extLst>
          </p:cNvPr>
          <p:cNvSpPr txBox="1"/>
          <p:nvPr/>
        </p:nvSpPr>
        <p:spPr>
          <a:xfrm>
            <a:off x="4324965" y="2903522"/>
            <a:ext cx="4391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လူစီဖာနှင့် သူ၏ကောင်းကင်တမန်များသည် “ဘုရားသခင်၏တောင်” ပေါ်တွင်ရှိသော်လည်း ၎င်းတို့ကို ထိုနေရာမှ နှင်ထုတ်ခြင်းခံခဲ့ရသည်။ သိုးသငယ်အပေါ် သစ္စာစောင့်သိသောသူတို့သည် သူတို့၏နေရာကို သိမ်းပိုက်လိမ့်မည် (ဗျာ ၁၄း၁)။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14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FB4A5-B4E5-7AE4-49AE-1C861861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AD3963-F1B6-4D55-A423-BAC29701DD57}"/>
              </a:ext>
            </a:extLst>
          </p:cNvPr>
          <p:cNvSpPr txBox="1"/>
          <p:nvPr/>
        </p:nvSpPr>
        <p:spPr>
          <a:xfrm>
            <a:off x="1052052" y="747761"/>
            <a:ext cx="99305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ကောင်းကင်၌ရှိသောကောင်းကင်တမန်အပေါင်းတို့သည်အခြားသောအရာများထက် အထူးစိတ်ဝင်စားစွာအာရုံစိုက်ကြသည့်တစ်ခုတည်းသောအရာမှာဖောက်ပြန်ပျက်စီးနေသော ဤလောက၌ရှိသည့် ခရစ်တော်၏အသင်းတော်ပင်ဖြစ်သည်...။ သူတို့သည် ခရစ်တော်၏အမိန့်တော်အောက်တွင်အစေခံလျက်၊ကိုယ်တော်ဘက်သို့လှည့်ကြည့်၍ ယုံကြည်သူအပေါင်းတို့အား အပြည့်အဝကယ်တင်ရန် ဆောင်ရွက်နေကြသည်။ ဤကောင်းကင်ဉာဏ်ပညာရှင်များသည်၎င်းတို့၏တာဝန်ကိုအမြန်ဆုံးထမ်းဆောင်နေကြသည်...။ သူတို့သည် သန့်ရှင်းသော စည်းလုံးမှုဖြင့် အတူတကွ ပူးပေါင်းလျက်၊ လက်ဝါးကပ်တိုင်တင်ခံပြီး ရှင်ပြန်ထမြောက်တော်မူသော ကယ်တင်ရှင်၏ တန်ခိုး၊ ကရုဏာ၊မေတ္တာနှင့်ဘုန်းတော်ကိုထင်ရှားစေရန်ကြီးမြတ်လှသည့်ရည်ရွယ်ချက်တစ်ခုတည်းဖြင့်စည်းလုံးညီညွတ်စွာလုပ်ဆောင်နေကြသည်။သူတို့၏အမှုတော်ဆောင် ရွက်ချက်များတွင်၊ဤကောင်းကင်တပ်မတော်သည်ဘုရားသခင်၏အသင်းတော်ဖြစ်သင့်သည့်ပုံစံကိုသရုပ်ဖော်ပြသသည်။ခရစ်တော်သည်ကောင်းကင်ဗိမာန်တော်၌သူတို့အတွက်အမှုတော်ထမ်းရွက်လျက်၊ကမ္ဘာအနှံ့အပြားသို့သူ၏တမန်များကိုစေလွှတ်တော်မူသည်။ ထိုတမန်တို့သည် သူ့ထံမှ ကယ်တင်ခြင်း၊ ဝိညာဉ်ရေးအသက်နှင့် အသိပညာကိုရှာဖွေသောဒုက္ခရောက်နေသူတိုင်းအားကူညီရန်ရောက်ရှိလာကြသည်။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45B1CD-1591-3144-D574-F34A1EE29819}"/>
              </a:ext>
            </a:extLst>
          </p:cNvPr>
          <p:cNvSpPr txBox="1"/>
          <p:nvPr/>
        </p:nvSpPr>
        <p:spPr>
          <a:xfrm>
            <a:off x="6819869" y="6318696"/>
            <a:ext cx="407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Truth About Angels, pg. 250-251)</a:t>
            </a:r>
          </a:p>
        </p:txBody>
      </p:sp>
    </p:spTree>
    <p:extLst>
      <p:ext uri="{BB962C8B-B14F-4D97-AF65-F5344CB8AC3E}">
        <p14:creationId xmlns:p14="http://schemas.microsoft.com/office/powerpoint/2010/main" val="26491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A8A0E-DBCD-4810-F455-652DAA454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45A3E1-AABF-FC6B-5E4D-8DD8BD6B67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12075"/>
          <a:stretch/>
        </p:blipFill>
        <p:spPr>
          <a:xfrm>
            <a:off x="106600" y="173204"/>
            <a:ext cx="4993720" cy="3454253"/>
          </a:xfrm>
          <a:prstGeom prst="rect">
            <a:avLst/>
          </a:prstGeom>
          <a:ln w="88900" cap="sq" cmpd="thickThin">
            <a:solidFill>
              <a:srgbClr val="30502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3C14966-5752-CCC7-2B20-C245B5979F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8017" r="8017"/>
          <a:stretch/>
        </p:blipFill>
        <p:spPr>
          <a:xfrm flipH="1">
            <a:off x="5227982" y="173204"/>
            <a:ext cx="6857417" cy="6511592"/>
          </a:xfrm>
          <a:prstGeom prst="rect">
            <a:avLst/>
          </a:prstGeom>
          <a:ln w="88900" cap="sq" cmpd="thickThin">
            <a:solidFill>
              <a:srgbClr val="30502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00" y="3800476"/>
            <a:ext cx="4993720" cy="2884320"/>
          </a:xfrm>
          <a:prstGeom prst="rect">
            <a:avLst/>
          </a:prstGeom>
          <a:solidFill>
            <a:srgbClr val="305023"/>
          </a:solidFill>
          <a:ln>
            <a:solidFill>
              <a:srgbClr val="3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909E6C-1ECE-E714-FBC9-78FAABD44AD3}"/>
              </a:ext>
            </a:extLst>
          </p:cNvPr>
          <p:cNvSpPr txBox="1"/>
          <p:nvPr/>
        </p:nvSpPr>
        <p:spPr>
          <a:xfrm>
            <a:off x="106600" y="3898981"/>
            <a:ext cx="4993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400" b="1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“တဖန် ထာ၀ရဘုရားက ငါသည် အဘယ်သူကို စေလွှတ်ရမည်နည်း။ ငါတို့အဘို့ အဘယ် သူ သွားမည်နည်း ဟုမေးတော်မူသံကို ငါကြားလျှင် ငါက အကျွန်ုပ်ရှိပါ၏။ အကျွန်ုပ်ကို စေလွှတ်တော်မူပါ ဟု လျှောက်လေ၏” (ဟေရှာယ ၆း ၈)။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1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38DBB0-50AC-1E6C-D2BA-D879697B1EF3}"/>
              </a:ext>
            </a:extLst>
          </p:cNvPr>
          <p:cNvSpPr txBox="1"/>
          <p:nvPr/>
        </p:nvSpPr>
        <p:spPr>
          <a:xfrm>
            <a:off x="7581327" y="3810000"/>
            <a:ext cx="46106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</a:rPr>
              <a:t> </a:t>
            </a:r>
            <a:r>
              <a:rPr lang="my-MM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ဘုရားသခင်နှင့် ခေရုဗိမ်၊</a:t>
            </a:r>
            <a:endParaRPr lang="en" sz="2000" b="1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မီးတမန်များ</a:t>
            </a:r>
            <a:endParaRPr lang="en-US" sz="2000" b="1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ခေရုဗိမ် ဘာလုပ်သလဲ။</a:t>
            </a:r>
            <a:endParaRPr lang="en-US" sz="2000" b="1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ဘုရားဘုန်းတော်ထင်ရှားစေတယ်။</a:t>
            </a:r>
            <a:endParaRPr lang="en-US" sz="2000" b="1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  <a:highlight>
                  <a:srgbClr val="F66CAE"/>
                </a:highlight>
              </a:rPr>
              <a:t>ခေရုဗိမ်များနှင့် လူသားများ</a:t>
            </a:r>
            <a:endParaRPr lang="en-US" sz="2000" b="1" dirty="0">
              <a:solidFill>
                <a:prstClr val="black"/>
              </a:solidFill>
              <a:highlight>
                <a:srgbClr val="F66CAE"/>
              </a:highlight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ခြင်္သေ့၊ လူ၊ နွား၊ လင်းယုန်</a:t>
            </a:r>
            <a:endParaRPr lang="en-US" sz="2000" b="1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b="1" dirty="0"/>
              <a:t>ကျဆုံးသောကောင်းကင်တမန်များ၏ နေရာကို အစားထိုး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D70E0-2091-3831-0926-9A8B6B1591E0}"/>
              </a:ext>
            </a:extLst>
          </p:cNvPr>
          <p:cNvSpPr txBox="1"/>
          <p:nvPr/>
        </p:nvSpPr>
        <p:spPr>
          <a:xfrm>
            <a:off x="314325" y="200025"/>
            <a:ext cx="716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ဘုရားသခင်၏ ပလ္လင်တော်သည် စကြဝဠာ၏ ထိန်းချုပ်ရေးဌာနချုပ် ဖြစ်သည်။ ခေရုဗိမ်တို့သည် သူ့အနားနီးဆုံး သတ္တဝါများ ဖြစ်ကြသည်။ သူတို့သည် ကောင်းကင်တမန်တို့၏ တပ်များကို အုပ်ချုပ်ကြသည်။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pasto, atardecer, viejo, grande&#10;&#10;El contenido generado por IA puede ser incorrecto.">
            <a:extLst>
              <a:ext uri="{FF2B5EF4-FFF2-40B4-BE49-F238E27FC236}">
                <a16:creationId xmlns:a16="http://schemas.microsoft.com/office/drawing/2014/main" id="{02553F2E-19A9-FB8C-58E1-EF859392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71" y="3707435"/>
            <a:ext cx="3957979" cy="2950539"/>
          </a:xfrm>
          <a:prstGeom prst="rect">
            <a:avLst/>
          </a:prstGeom>
          <a:ln w="38100" cap="sq">
            <a:solidFill>
              <a:srgbClr val="FFB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883EF3C-5C8E-AB56-0711-F5BB72E149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327" y="185678"/>
            <a:ext cx="4296348" cy="324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76AF1F71-E845-E811-8641-ADBEDD18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3707434"/>
            <a:ext cx="2321208" cy="2950540"/>
          </a:xfrm>
          <a:prstGeom prst="rect">
            <a:avLst/>
          </a:prstGeom>
          <a:ln w="38100" cap="sq">
            <a:solidFill>
              <a:srgbClr val="F66CA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34A7206E-D8BF-282B-351F-1F241369AA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8427" y="3843335"/>
            <a:ext cx="342900" cy="342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DEB508-7F8F-F97D-2721-0F6F6B6595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322" y="5303995"/>
            <a:ext cx="342900" cy="342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B01B625B-7912-1434-D742-E1F254BDB4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95" y="4261047"/>
            <a:ext cx="275663" cy="275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Logotipo&#10;&#10;El contenido generado por IA puede ser incorrecto.">
            <a:extLst>
              <a:ext uri="{FF2B5EF4-FFF2-40B4-BE49-F238E27FC236}">
                <a16:creationId xmlns:a16="http://schemas.microsoft.com/office/drawing/2014/main" id="{E9D80C9F-668F-2E42-9EA4-1C6B02351E1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95" y="4637284"/>
            <a:ext cx="275663" cy="275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C465768-5075-6C42-6FB3-22BA3B6918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95" y="5013522"/>
            <a:ext cx="275663" cy="275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Logotipo&#10;&#10;El contenido generado por IA puede ser incorrecto.">
            <a:extLst>
              <a:ext uri="{FF2B5EF4-FFF2-40B4-BE49-F238E27FC236}">
                <a16:creationId xmlns:a16="http://schemas.microsoft.com/office/drawing/2014/main" id="{4BA6808F-4E5D-F61F-0097-3FF3B5B15C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94" y="5813842"/>
            <a:ext cx="275663" cy="275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56ED76F1-1B91-D60B-5BEC-191B0A9A649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942" y="6145415"/>
            <a:ext cx="275663" cy="275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FEA4E3-D8CF-6506-8127-5B211F0F76A4}"/>
              </a:ext>
            </a:extLst>
          </p:cNvPr>
          <p:cNvSpPr txBox="1"/>
          <p:nvPr/>
        </p:nvSpPr>
        <p:spPr>
          <a:xfrm>
            <a:off x="314323" y="2109229"/>
            <a:ext cx="71628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အနာဂတ္တိပရောဖက်ပြုချက်များကျေးဇူးကြောင့်၊မမြင်နိုင်သော၊မရောက်နိုင်သောလောကကိုမြင်တွေ့နိုင်စေရန်ဖုံးအုပ်ထားသောကုလားကာကိုဖယ်ရှားပေးလိုက်ပြီဖြစ်သည်။ ကျွန်ုပ်တို့သည် ဤခေရုဗိမ်များကို ပလ္လင်တော်ဘေးတွင် ရပ်တည်လျက်၊ ဘုရားသခင်၏ အမိန့်တော်အတိုင်း ကျွန်ုပ်တို့အား ကူညီရန် ဆောင်ရွက်နေကြသည်ကို မြင်တွေ့နိုင်ပါသည်။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2CD730-DB3C-728D-D5FA-ED9DF67BB194}"/>
              </a:ext>
            </a:extLst>
          </p:cNvPr>
          <p:cNvSpPr txBox="1"/>
          <p:nvPr/>
        </p:nvSpPr>
        <p:spPr>
          <a:xfrm>
            <a:off x="314325" y="1142585"/>
            <a:ext cx="7162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အပြစ်သည် ဤလောကထဲသို့ ဝင်ရောက်လာသည့်အချိန်မှစ၍ ခေရုဗိမ်များသည် ဘုရားသခင်နှင့် လူသားတို့ကြားရှိ ဆက်ဆံရေးတွင် အရေးပါသောအခန်းကဏ္ဍမှ ပါဝင်ခဲ့ကြသည်။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22D45-F8AC-EAD6-D6DB-EE1C9BDBD05C}"/>
              </a:ext>
            </a:extLst>
          </p:cNvPr>
          <p:cNvSpPr txBox="1"/>
          <p:nvPr/>
        </p:nvSpPr>
        <p:spPr>
          <a:xfrm>
            <a:off x="3341914" y="483327"/>
            <a:ext cx="55081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4400" b="1" dirty="0">
                <a:solidFill>
                  <a:prstClr val="black"/>
                </a:solidFill>
              </a:rPr>
              <a:t>ဘုရားသခင်နှင့်ခေရုဗိမ်၊</a:t>
            </a: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B6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 descr="Llamas de fuego sobre fondo negro">
            <a:extLst>
              <a:ext uri="{FF2B5EF4-FFF2-40B4-BE49-F238E27FC236}">
                <a16:creationId xmlns:a16="http://schemas.microsoft.com/office/drawing/2014/main" id="{E4086001-4CEA-7721-FC70-ABE2DA080A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610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97C405-D322-17BD-B599-CFB6BA87281A}"/>
              </a:ext>
            </a:extLst>
          </p:cNvPr>
          <p:cNvSpPr txBox="1"/>
          <p:nvPr/>
        </p:nvSpPr>
        <p:spPr>
          <a:xfrm>
            <a:off x="1" y="116772"/>
            <a:ext cx="12191999" cy="584775"/>
          </a:xfrm>
          <a:prstGeom prst="rect">
            <a:avLst/>
          </a:prstGeom>
          <a:noFill/>
          <a:effectLst>
            <a:glow rad="127000">
              <a:srgbClr val="C00000"/>
            </a:glow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မီးတမန်များ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908358-5200-B753-C0A1-D95A996EEB08}"/>
              </a:ext>
            </a:extLst>
          </p:cNvPr>
          <p:cNvSpPr txBox="1"/>
          <p:nvPr/>
        </p:nvSpPr>
        <p:spPr>
          <a:xfrm>
            <a:off x="847725" y="735467"/>
            <a:ext cx="1049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latin typeface="Comic Sans MS" panose="030F0702030302020204" pitchFamily="66" charset="0"/>
              </a:rPr>
              <a:t>'ထို့နောက် သရပ် ​တို့​ထဲမှ​တစ်​ပါး​သည် ငါ့​ထံသို့​ပျံသန်း​လာ​၏​။ လက်​ထဲ၌ မီးညှပ်​ဖြင့် ယဇ်ပလ္လင်​ပေါ်​မှ​ယူ​သော မီးခဲ​တစ်​ခဲ​ပါလာ​၏​။ 'ဟေရှာယအနာဂတ္တိကျမ်း 6:6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DAA69E-A882-38CC-4395-30535141437E}"/>
              </a:ext>
            </a:extLst>
          </p:cNvPr>
          <p:cNvSpPr txBox="1"/>
          <p:nvPr/>
        </p:nvSpPr>
        <p:spPr>
          <a:xfrm>
            <a:off x="141250" y="1417438"/>
            <a:ext cx="770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လင်းတော်အလွန်ထွန်းပကား၍သင်၏အတွေးနှင့်စိတ်နှလုံးအားအကုန်အစင်ဖော်ထုတ်ခြင်းကိုခံရသည်ကိုစိတ်ကူးကြည့်ပါ။</a:t>
            </a:r>
            <a:r>
              <a:rPr lang="my-MM" dirty="0"/>
              <a:t>ဤသည်မှာပရောဖက်ဟေရှာယဘုရားသခင်၏ပလ္လင်တော်ကိုမြင်ရသောအခါကြုံတွေ့ခဲ့ရသောအရာပင်ဖြစ်သည်။သူ၏တုံ့ပြန်မှုမှာ - </a:t>
            </a:r>
            <a:r>
              <a:rPr lang="my-MM" b="1" dirty="0"/>
              <a:t>"ငါသည် အပြစ်နှင့်ပြည့်နေသော လူသေဖြစ်၏!"</a:t>
            </a:r>
            <a:r>
              <a:rPr lang="my-MM" dirty="0"/>
              <a:t> (ဟေရှာယ ၆:၅) တည်း။"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145542-6D29-9B75-667F-8A450D6F3D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06" y="1493638"/>
            <a:ext cx="4027526" cy="5247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CBAA5B8-9866-AD1B-E079-3CA3EFA93F2E}"/>
              </a:ext>
            </a:extLst>
          </p:cNvPr>
          <p:cNvSpPr txBox="1"/>
          <p:nvPr/>
        </p:nvSpPr>
        <p:spPr>
          <a:xfrm>
            <a:off x="3747732" y="4901419"/>
            <a:ext cx="42195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600" b="1" dirty="0"/>
              <a:t>"ထိုအချိန်မှစ၍ဤသည်ပင်ဟေရှာယ၏တာဝန်</a:t>
            </a:r>
            <a:r>
              <a:rPr lang="en-US" sz="1600" b="1" dirty="0"/>
              <a:t> </a:t>
            </a:r>
            <a:r>
              <a:rPr lang="my-MM" sz="1600" b="1" dirty="0"/>
              <a:t>လည်းဖြစ်လာခဲ့သည်(ဟေရှာယ၆:၈)။</a:t>
            </a:r>
            <a:r>
              <a:rPr lang="en-US" sz="1600" dirty="0"/>
              <a:t>  </a:t>
            </a:r>
            <a:r>
              <a:rPr lang="my-MM" sz="1600" dirty="0"/>
              <a:t>စိတ်ဝင်စားဖွယ်ကောင်းသည်မှာ၊ယေရှုသည်ဘုရားသခင်၏နောက်ထပ်တမန်တော်တစ်ပါးဖြစ်သောဗတိဇ္ဇဆရာယောဟန်အကြောင်းဤသို့မိန့်တော်မူခဲ့ခြင်းဖြစ်သည်</a:t>
            </a:r>
            <a:r>
              <a:rPr lang="my-MM" sz="1600" b="1" dirty="0"/>
              <a:t>"သူသည်လောင်ကျွမ်းလျက်တောက်</a:t>
            </a:r>
            <a:r>
              <a:rPr lang="en-US" sz="1600" b="1" dirty="0"/>
              <a:t> </a:t>
            </a:r>
            <a:r>
              <a:rPr lang="my-MM" sz="1600" b="1" dirty="0"/>
              <a:t>ပသောမီးတိုင် ဖြစ်ခဲ့၏"</a:t>
            </a:r>
            <a:r>
              <a:rPr lang="my-MM" sz="1600" dirty="0"/>
              <a:t> (ယောဟန် ၅:၃၅)။"</a:t>
            </a:r>
          </a:p>
          <a:p>
            <a:br>
              <a:rPr lang="my-MM" sz="1600" dirty="0"/>
            </a:b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9C91AF5B-859D-A569-3FB6-D947683F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4" y="4779524"/>
            <a:ext cx="3333751" cy="1938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BB3CF4-6ABD-1464-7816-81632F368F67}"/>
              </a:ext>
            </a:extLst>
          </p:cNvPr>
          <p:cNvSpPr txBox="1"/>
          <p:nvPr/>
        </p:nvSpPr>
        <p:spPr>
          <a:xfrm>
            <a:off x="295274" y="3874531"/>
            <a:ext cx="7553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ခေရုဗိမ်ကိုယ်တိုင်ဟေရှာယ၏အပြစ်ကိုမဖြေလွှတ်နိုင်ပါ။</a:t>
            </a:r>
            <a:r>
              <a:rPr lang="my-MM" dirty="0"/>
              <a:t>သူသည်ဘုရားသခင်၏ကရုဏာတော်သတင်းကိုသာလက်ဆင့်ကမ်းပေးခဲ့ခြင်းဖြစ်သည်။အဘယ်ကြောင့်ဆိုသော် ဤသည်ပင်လျှင် ချေရုဗိမ်၏တာဝန်ဖြစ်သောကြောင့်တည်း။"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9E8F40-23C5-CA7A-D208-FE87403DDA0A}"/>
              </a:ext>
            </a:extLst>
          </p:cNvPr>
          <p:cNvSpPr txBox="1"/>
          <p:nvPr/>
        </p:nvSpPr>
        <p:spPr>
          <a:xfrm>
            <a:off x="141249" y="2674202"/>
            <a:ext cx="7707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"ထိုအခါ မီးလျှံနှင့်တူသော သန့်ရှင်းသူတစ်ပါး (ဟေဗြဲဘာသာဖြင့် 'သေရာဖိမ်') သည် ဘုရားသခင်၏ သန့်ရှင်းခြင်းဂုဏ်တော်ကို ချီးမွမ်းနေခြင်းကို ရပ်တန့်ကာ၊ ယဇ်ပလ္လင်မှ မီးစက်တစ်ခုကိုယူပြီးဟေရှာယ၏နှုတ်ခမ်းကိုထိတွေ့လိုက်သည်။ထိုအခါသူ၏အပြစ်များ ခွင့်လွှတ်ခြင်းခံရပြီဖြစ်ကြောင်း ကြေညာလိုက်သည် (ဟေရှာယ ၆:၁-၇)။"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0A20D-8F67-71AA-8BD4-78C7C762BF7A}"/>
              </a:ext>
            </a:extLst>
          </p:cNvPr>
          <p:cNvSpPr txBox="1"/>
          <p:nvPr/>
        </p:nvSpPr>
        <p:spPr>
          <a:xfrm>
            <a:off x="0" y="71065"/>
            <a:ext cx="12192000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ခေရုဗိမ်ဘာလုပ်သလဲ။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750317-93EF-105B-BB6F-AC9DFF1BC1FD}"/>
              </a:ext>
            </a:extLst>
          </p:cNvPr>
          <p:cNvSpPr txBox="1"/>
          <p:nvPr/>
        </p:nvSpPr>
        <p:spPr>
          <a:xfrm>
            <a:off x="0" y="69999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'ထိုသို့ လူ​ကို​နှင်ထုတ်​ပြီးလျှင် အသက်​ပင်​သို့​သွား​ရာ​လမ်း​ကို​စောင့်ရှောက်​စေရန် ခေရုဗိမ် ​နှင့်တကွ အဘက်ဘက်​လည်​နေ​သော​မီးလျှံ​ဓား​ကို ဧဒင်​ဥယျာဉ်​အရှေ့ဘက်​၌ ထား​တော်မူ​၏​။'ကမ္ဘာဦးကျမ်း 3:24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E7E2C2-ED88-188B-426B-7CD46B1DE079}"/>
              </a:ext>
            </a:extLst>
          </p:cNvPr>
          <p:cNvSpPr txBox="1"/>
          <p:nvPr/>
        </p:nvSpPr>
        <p:spPr>
          <a:xfrm>
            <a:off x="5362574" y="1349380"/>
            <a:ext cx="682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ကျမ်းစာတွင်ခေရုဗိမ်နတ်သားများကို ပထမဆုံးအကြိမ် အာဒံနှင့်ဧဝတို့ အပြစ်ပြုပြီးချိန်တွင် မိတ်ဆက်ပေးထားသည်။ ဘုရားသခင်က သူတို့အား အဘယ်အမှုကို ပေးအပ်ခဲ့သနည်း။ (ကမ္ဘာဦးကျမ်း ၃:၂၄)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F013C0-5EDA-EB7A-DA13-4F6C38937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419" y="5332883"/>
            <a:ext cx="2743457" cy="14084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5E33DBAA-DC49-F424-BF8C-95794FB0C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7" y="1463754"/>
            <a:ext cx="5042148" cy="25210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553A75-6669-E260-D575-2904CFDBA5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7" y="4135130"/>
            <a:ext cx="3632193" cy="2549407"/>
          </a:xfrm>
          <a:prstGeom prst="ellipse">
            <a:avLst/>
          </a:prstGeom>
          <a:ln w="63500" cap="rnd">
            <a:solidFill>
              <a:srgbClr val="F3D60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9B76559-FB8F-951A-051A-38B8B0092F54}"/>
              </a:ext>
            </a:extLst>
          </p:cNvPr>
          <p:cNvSpPr txBox="1"/>
          <p:nvPr/>
        </p:nvSpPr>
        <p:spPr>
          <a:xfrm>
            <a:off x="3886422" y="3637004"/>
            <a:ext cx="8324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/>
              <a:t>                             </a:t>
            </a:r>
            <a:r>
              <a:rPr lang="my-MM" b="1" dirty="0"/>
              <a:t>"ရှခန် (</a:t>
            </a:r>
            <a:r>
              <a:rPr lang="en-US" b="1" dirty="0" err="1"/>
              <a:t>shakan</a:t>
            </a:r>
            <a:r>
              <a:rPr lang="en-US" b="1" dirty="0"/>
              <a:t>)"</a:t>
            </a:r>
            <a:r>
              <a:rPr lang="my-MM" b="1" dirty="0"/>
              <a:t>ဟူသောစကားလုံးကို"တည်တော်မူခြင်း"ဟုဘာသာပြန်</a:t>
            </a:r>
            <a:r>
              <a:rPr lang="en-US" b="1" dirty="0"/>
              <a:t>        	</a:t>
            </a:r>
            <a:r>
              <a:rPr lang="my-MM" b="1" dirty="0"/>
              <a:t>ထားပြီး၊ဤအသုံးအနှုန်းသည်ဘုရားသခင်သန့်ရှင်းရာဌာနတွင်  "ကိန်းအောင်းတော်မူကြောင်း"ကိုညွှန်းဆိုသည်။ဤမှတစ်ဆင့်"ရှေခိနာ့(</a:t>
            </a:r>
            <a:r>
              <a:rPr lang="en-US" b="1" dirty="0"/>
              <a:t>shekinah)"</a:t>
            </a:r>
            <a:r>
              <a:rPr lang="my-MM" b="1" dirty="0"/>
              <a:t>ဟူသောစကားလုံးပေါ်ထွက်လာကာ၊ထိုအရာသည်ဘုရားသခင်၏ဘုန်းတော်ကိုပြသခြင်းဖြစ်ပြီးသေတ္တာတော်နှင့်ခေရုဗိမ်နတ်သားများကြား(၁ရာဇဝင်ချုပ်၁၃:၆၊ဟေရှာယ၃၇:၁၆)တွင်ထင်ရှားစွာတည်ရှိသည်။ထိုနေရာသည်ဘုရားသခင်၏ ပလ္လင်တော် အဖြစ် ကိုယ်စားပြုသည်။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C2F4D-7A4B-682B-8208-25520E7943B4}"/>
              </a:ext>
            </a:extLst>
          </p:cNvPr>
          <p:cNvSpPr txBox="1"/>
          <p:nvPr/>
        </p:nvSpPr>
        <p:spPr>
          <a:xfrm>
            <a:off x="3702125" y="5332883"/>
            <a:ext cx="55836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ေရုဗိမ်များသည်ဘုရားသခင်၏ပလ္လင်တော်၏သန့်ရှင်သောအမှုတော်ဆောင်များဖြစ်ကာ၊(၁)ဘုန်းတော်ကိုထာဝရချီးမွမ်းခြင်း၊(၂)သူ၏တရားစီရင်ခြင်းနှင့်ကရုဏာတော်အလိုကိုဆောင်ရွက်ခြင်း၊(၃)ရွေးနုတ်ခံရသူများအားကာကွယ်ရန်ဘုရားသ</a:t>
            </a:r>
            <a:r>
              <a:rPr lang="en-US" b="1" dirty="0"/>
              <a:t> </a:t>
            </a:r>
            <a:r>
              <a:rPr lang="my-MM" b="1" dirty="0"/>
              <a:t>ခင်၏အမိန့်ကိုအကောင်အထည်ဖော်ခြင်းတို့ကိုပြုလုပ်သည်။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EBA53F-1987-A31D-B1D3-D254C14C4398}"/>
              </a:ext>
            </a:extLst>
          </p:cNvPr>
          <p:cNvSpPr txBox="1"/>
          <p:nvPr/>
        </p:nvSpPr>
        <p:spPr>
          <a:xfrm>
            <a:off x="5362574" y="2241255"/>
            <a:ext cx="6829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သူတို့၏တာဝန်မှာ"အသက်ပင်၏လမ်းကိုစောင့်ရန်"ဖြစ်သည်။ဆိုလိုသည်မှာ လူသားများ ဧဒင်ဥယျာဉ်ထဲသို့ ပြန်ဝင်ခြင်းမှ တားဆီးရန်ဖြစ်သည်။ သို့သော် သူတို့၏အမှုသည် လူကို ခြောက်လှန့်ရန်မဟုတ်။ ဧဒင်ဥယျာဉ်၏ တံခါးကို ဘုရားသခင်၏ကျေးဇူးတော်စီးဆင်းရာပလ္လင်တော်၏အသေးစားပုံရိပ်</a:t>
            </a:r>
            <a:r>
              <a:rPr lang="en-US" b="1" dirty="0"/>
              <a:t> </a:t>
            </a:r>
            <a:r>
              <a:rPr lang="my-MM" b="1" dirty="0"/>
              <a:t>အဖြစ်ဖန်ဆင်းခဲ့သည်။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02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0AC6E6-CB93-9266-71A9-0BF08FEB91E4}"/>
              </a:ext>
            </a:extLst>
          </p:cNvPr>
          <p:cNvSpPr txBox="1"/>
          <p:nvPr/>
        </p:nvSpPr>
        <p:spPr>
          <a:xfrm>
            <a:off x="3962399" y="42035"/>
            <a:ext cx="82296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ဘုရားဘုန်းတော်ထင်ရှားစေတယ်။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B75E57-B06E-A27D-1652-7AA2BE6D801B}"/>
              </a:ext>
            </a:extLst>
          </p:cNvPr>
          <p:cNvSpPr txBox="1"/>
          <p:nvPr/>
        </p:nvSpPr>
        <p:spPr>
          <a:xfrm>
            <a:off x="3962400" y="490373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F9ED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'ထို့ပြင် ပလ္လင်​တော်​ရှေ့​၌ ကျောက်​သလင်း​နှင့်​တူ​သည့် ဖန်​ပင်လယ်​ကဲ့သို့သော​အရာ​ရှိ​၏။ ပလ္လင်​တော်​၏​အလယ်​နှင့် ပလ္လင်​တော်​ပတ်လည်​၌​ကား ရှေ့​ဘက်​နှင့်​နောက်​ဘက်​တို့​တွင် မျက်စိ​များ​ဖြင့်​ပြည့်​နေ​သော​သတ္တဝါ​လေး​ပါး​ရှိ​၏။ 'ဗျာဒိတ်ကျမ်း 4:6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73140E-94D1-89DD-5216-12DC084DC53B}"/>
              </a:ext>
            </a:extLst>
          </p:cNvPr>
          <p:cNvSpPr txBox="1"/>
          <p:nvPr/>
        </p:nvSpPr>
        <p:spPr>
          <a:xfrm>
            <a:off x="4060723" y="1792858"/>
            <a:ext cx="2243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ဟေရှာယ၊ယေဇကျေလနှင့်ယောဟန်တို့မှတ်တမ်းတင်ထားသောဘုရားသ ခင်၏ပလ္လင်ပတ် လည်ရှိခေရုဗိမ်များ၏ဖော်ပြချက်များသည်အလွန်တူညီ 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CFD75E5-E370-67B5-E18F-C854544B5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421127"/>
              </p:ext>
            </p:extLst>
          </p:nvPr>
        </p:nvGraphicFramePr>
        <p:xfrm>
          <a:off x="6353175" y="1402178"/>
          <a:ext cx="5657849" cy="546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B69E40A-021C-3D34-A573-509C6F179796}"/>
              </a:ext>
            </a:extLst>
          </p:cNvPr>
          <p:cNvSpPr txBox="1"/>
          <p:nvPr/>
        </p:nvSpPr>
        <p:spPr>
          <a:xfrm>
            <a:off x="295275" y="5034335"/>
            <a:ext cx="605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ေရုဗိမ်များသည်တောက်ပပြီးတောက်ပနေသည်(“မျက်လုံး”များသည်ထက်မြက်မှု၏သင်္ကေတများဖြစ်သည်)၊ဘုရားသခင်၏ဘုန်းတော်ကိုထင်ဟပ်စေသည်။ဘုရားသခင်ရဲ့သတ္တဝါအားလုံးဟာလူသားတွေရော၊သူ့ပုံသဏ္ဍာန်နဲ့ဖန်ဆင်းထားတဲ့သူ့ရဲ့ဘုန်းအသရေကိုရောင်ပြန်ဟပ်ဖို့ဒီဇိုင်းထုတ်ထားပြီးသူ့ရဲ့ဘုန်းကြီးပလ္လင်နားမှာ ထိုင်နေတဲ့ ကောင်းကင်တမန်တွေပါ။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43786-8788-48D7-328C-E2932D67C6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14" y="164572"/>
            <a:ext cx="3743326" cy="4679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7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8426F-0D53-4A77-8C59-C081F1F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B68426F-0D53-4A77-8C59-C081F1F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CB68426F-0D53-4A77-8C59-C081F1F82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B68426F-0D53-4A77-8C59-C081F1F82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E9EB9-CF00-404A-B1C9-3ED7D751A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4DE9EB9-CF00-404A-B1C9-3ED7D751A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030F8-81C9-408C-9006-34200244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E1030F8-81C9-408C-9006-342002444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B913C-60DD-4050-A2C2-E6B29544A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1BDB913C-60DD-4050-A2C2-E6B29544A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C69331-D46B-404D-AFB4-1E4723DBB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0C69331-D46B-404D-AFB4-1E4723DBB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0D1C8C-7711-472A-AE11-C7A187E1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40D1C8C-7711-472A-AE11-C7A187E1A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3D8A56-A64A-436C-B894-52DDB5E54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BA3D8A56-A64A-436C-B894-52DDB5E54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4704D-290F-42FA-8BD9-8031FE29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76C4704D-290F-42FA-8BD9-8031FE292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EF6F7-6A17-4653-9155-52E9C339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16DEF6F7-6A17-4653-9155-52E9C339B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F048EE-6F54-4A8F-AE99-BD6E5A6D5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14F048EE-6F54-4A8F-AE99-BD6E5A6D5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62C518-26F3-4A4C-831F-43B5CC19E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7E62C518-26F3-4A4C-831F-43B5CC19E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E0B265-C0BB-4DDA-8C95-2EDCD3EC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12E0B265-C0BB-4DDA-8C95-2EDCD3EC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12E0B265-C0BB-4DDA-8C95-2EDCD3ECD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12E0B265-C0BB-4DDA-8C95-2EDCD3ECD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6CEB41-B4B8-4619-8627-602FED04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656CEB41-B4B8-4619-8627-602FED045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9FEB8C-3A16-4061-AE43-379D03835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929FEB8C-3A16-4061-AE43-379D03835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B86BB-F3C5-4670-A643-9F44AEAC1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BD4B86BB-F3C5-4670-A643-9F44AEAC1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BEF44-523B-4818-8219-D5134DA52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F02BEF44-523B-4818-8219-D5134DA52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BF222-3194-4B41-A787-961B19E49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5ADBF222-3194-4B41-A787-961B19E49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9C9997-4498-4552-BFEF-158C3A10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499C9997-4498-4552-BFEF-158C3A10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1C9E2-4A3B-4D00-834F-E5FEA2063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2651C9E2-4A3B-4D00-834F-E5FEA2063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4F8882-0323-401F-B016-C18DD4A59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354F8882-0323-401F-B016-C18DD4A59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7847B1-B02B-45E9-A63E-DBDD00A3C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547847B1-B02B-45E9-A63E-DBDD00A3C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F59D51-219D-4863-B7B5-C9CF9D0AB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4AF59D51-219D-4863-B7B5-C9CF9D0AB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20691B-E809-411E-A3C5-C90388FC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EF20691B-E809-411E-A3C5-C90388FC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EF20691B-E809-411E-A3C5-C90388FC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>
                                            <p:graphicEl>
                                              <a:dgm id="{EF20691B-E809-411E-A3C5-C90388FC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311259-9B0E-463E-A0B1-90558D105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EE311259-9B0E-463E-A0B1-90558D105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3F00B7-0794-47CB-B7A2-7D631B13F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">
                                            <p:graphicEl>
                                              <a:dgm id="{403F00B7-0794-47CB-B7A2-7D631B13F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4B2B6A-3F50-417E-9EAF-37EFB2D9D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">
                                            <p:graphicEl>
                                              <a:dgm id="{034B2B6A-3F50-417E-9EAF-37EFB2D9D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C3A177-00F9-4423-9AAF-A7072D02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7BC3A177-00F9-4423-9AAF-A7072D02B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D184F-7694-4D21-872C-B328666DB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">
                                            <p:graphicEl>
                                              <a:dgm id="{F80D184F-7694-4D21-872C-B328666DB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136B4D-B7A3-45C6-A6D5-5CF6871BF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">
                                            <p:graphicEl>
                                              <a:dgm id="{13136B4D-B7A3-45C6-A6D5-5CF6871BF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2DB38B-97E4-459A-AD95-71128A111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C92DB38B-97E4-459A-AD95-71128A111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138AE3-F7A5-42FE-970E-D72A50626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6">
                                            <p:graphicEl>
                                              <a:dgm id="{43138AE3-F7A5-42FE-970E-D72A50626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41EE7-ED6F-4AA0-A323-2A06BB72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">
                                            <p:graphicEl>
                                              <a:dgm id="{09541EE7-ED6F-4AA0-A323-2A06BB72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37156-BC2D-430A-90FF-E6B84941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6">
                                            <p:graphicEl>
                                              <a:dgm id="{3AD37156-BC2D-430A-90FF-E6B84941D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2846B5-BB48-A0EE-3E6A-F48C2730E5A2}"/>
              </a:ext>
            </a:extLst>
          </p:cNvPr>
          <p:cNvSpPr txBox="1"/>
          <p:nvPr/>
        </p:nvSpPr>
        <p:spPr>
          <a:xfrm>
            <a:off x="-3886" y="3429000"/>
            <a:ext cx="609988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>
              <a:bevelT h="25400" prst="softRound"/>
            </a:sp3d>
          </a:bodyPr>
          <a:lstStyle/>
          <a:p>
            <a:pPr lvl="1">
              <a:spcBef>
                <a:spcPts val="600"/>
              </a:spcBef>
            </a:pPr>
            <a:r>
              <a:rPr lang="my-MM" sz="6000" b="1" dirty="0">
                <a:solidFill>
                  <a:schemeClr val="bg1"/>
                </a:solidFill>
              </a:rPr>
              <a:t>ခေရုဗိမ်များနှင့် လူသားများ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D05E2-24A6-69FA-6287-F66324132FB8}"/>
              </a:ext>
            </a:extLst>
          </p:cNvPr>
          <p:cNvSpPr txBox="1"/>
          <p:nvPr/>
        </p:nvSpPr>
        <p:spPr>
          <a:xfrm>
            <a:off x="0" y="99318"/>
            <a:ext cx="1103179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ခြင်္သေ့၊လူ၊နွား၊လင်းယုန်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FDD0ED-26C4-1D0B-2CB9-A024E4105295}"/>
              </a:ext>
            </a:extLst>
          </p:cNvPr>
          <p:cNvSpPr txBox="1"/>
          <p:nvPr/>
        </p:nvSpPr>
        <p:spPr>
          <a:xfrm>
            <a:off x="87616" y="768516"/>
            <a:ext cx="64617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B78B19">
                    <a:lumMod val="75000"/>
                  </a:srgbClr>
                </a:solidFill>
                <a:latin typeface="Comic Sans MS" panose="030F0702030302020204" pitchFamily="66" charset="0"/>
              </a:rPr>
              <a:t>'ပထမ​သတ္တဝါ​သည် ခြင်္သေ့​နှင့်​တူ​၍ ဒုတိယ​သတ္တဝါ​သည် နွားသငယ်​နှင့်​တူ​၏။ တတိယ​သတ္တဝါ​ကား လူ​နှင့်​တူ​သော​မျက်နှာ​ရှိ​၍ စတုတ္ထ​သတ္တဝါ​သည် ပျံသန်း​နေ​သော​လင်းယုန်​နှင့်​တူ​၏။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B78B19">
                    <a:lumMod val="75000"/>
                  </a:srgbClr>
                </a:solidFill>
                <a:latin typeface="Comic Sans MS" panose="030F0702030302020204" pitchFamily="66" charset="0"/>
              </a:rPr>
              <a:t>ဗျာဒိတ်ကျမ်း 4:7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78B1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5988FE62-6607-680B-2286-D44BC667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270" y="647784"/>
            <a:ext cx="1416028" cy="1384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E3B62D63-298E-FCF9-5F7B-607B61D8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316" y="1891802"/>
            <a:ext cx="1409812" cy="1378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3232901-A3B0-7AB4-3B56-ADD13E96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485" y="3147361"/>
            <a:ext cx="1409813" cy="1378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890A11F6-E97A-EBA2-E812-4C6C08C8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1440" y="1908670"/>
            <a:ext cx="1392944" cy="13618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0F76C77-7BF1-9DF1-136F-BED5F688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322" y="2207812"/>
            <a:ext cx="2447925" cy="763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1F5AFF-ADB2-E022-DE1E-22DDB90C3D2F}"/>
              </a:ext>
            </a:extLst>
          </p:cNvPr>
          <p:cNvSpPr txBox="1"/>
          <p:nvPr/>
        </p:nvSpPr>
        <p:spPr>
          <a:xfrm>
            <a:off x="10781365" y="3304713"/>
            <a:ext cx="131641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b="1" u="sng" dirty="0">
                <a:solidFill>
                  <a:prstClr val="white"/>
                </a:solidFill>
              </a:rPr>
              <a:t>ယုဒ</a:t>
            </a:r>
            <a:endParaRPr lang="en-US" b="1" u="sng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</a:rPr>
              <a:t>+ဣသခါ၊+ဇာဗုလုန်၊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62F5D-D5A6-2DE2-6A3C-001A675FCC6B}"/>
              </a:ext>
            </a:extLst>
          </p:cNvPr>
          <p:cNvSpPr txBox="1"/>
          <p:nvPr/>
        </p:nvSpPr>
        <p:spPr>
          <a:xfrm>
            <a:off x="10043298" y="931695"/>
            <a:ext cx="131641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b="1" u="sng" dirty="0">
                <a:solidFill>
                  <a:prstClr val="white"/>
                </a:solidFill>
              </a:rPr>
              <a:t>ဒန်</a:t>
            </a:r>
            <a:endParaRPr lang="en-US" b="1" u="sng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</a:rPr>
              <a:t>+ အာရှာ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</a:rPr>
              <a:t>+ နဿလိ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3446CB-528E-A71A-38CE-EA2D65149534}"/>
              </a:ext>
            </a:extLst>
          </p:cNvPr>
          <p:cNvSpPr txBox="1"/>
          <p:nvPr/>
        </p:nvSpPr>
        <p:spPr>
          <a:xfrm>
            <a:off x="6930088" y="949895"/>
            <a:ext cx="131641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b="1" u="sng" dirty="0">
                <a:solidFill>
                  <a:prstClr val="white"/>
                </a:solidFill>
              </a:rPr>
              <a:t>ဧဖရိမ်</a:t>
            </a:r>
            <a:r>
              <a:rPr lang="my-MM" b="1" dirty="0">
                <a:solidFill>
                  <a:prstClr val="white"/>
                </a:solidFill>
              </a:rPr>
              <a:t> မနာရှေ ဗင်္ယာမိန်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AC6AE7-0AB4-3F4A-CB0F-837113F0FE6D}"/>
              </a:ext>
            </a:extLst>
          </p:cNvPr>
          <p:cNvSpPr txBox="1"/>
          <p:nvPr/>
        </p:nvSpPr>
        <p:spPr>
          <a:xfrm>
            <a:off x="7310860" y="3410033"/>
            <a:ext cx="131641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b="1" u="sng" dirty="0">
                <a:solidFill>
                  <a:prstClr val="white"/>
                </a:solidFill>
              </a:rPr>
              <a:t>ရူဘန်</a:t>
            </a:r>
            <a:r>
              <a:rPr lang="en-US" b="1" dirty="0">
                <a:solidFill>
                  <a:prstClr val="white"/>
                </a:solidFill>
              </a:rPr>
              <a:t>        </a:t>
            </a:r>
            <a:r>
              <a:rPr lang="my-MM" b="1" dirty="0">
                <a:solidFill>
                  <a:prstClr val="white"/>
                </a:solidFill>
              </a:rPr>
              <a:t>+ရှိမောင်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</a:rPr>
              <a:t>+ဂဒ်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FF832D-3E28-A9FB-F849-2A83214C868F}"/>
              </a:ext>
            </a:extLst>
          </p:cNvPr>
          <p:cNvSpPr txBox="1"/>
          <p:nvPr/>
        </p:nvSpPr>
        <p:spPr>
          <a:xfrm>
            <a:off x="87616" y="2002679"/>
            <a:ext cx="601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ခေရုဗိမ်၏ဖော်ပြချက်သည်သန့်ရှင်းရာဌာန၏တစ်ဖက်စီတွင် စခန်းချနေသော အဓိကမျိုးနွယ်လေးခု၏စံနှုန်းများနှင့် ကိုက်ညီသည် (ယေဇ. ၁:၁၀; ဗျာ ၄:၇)။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5" name="Imagen 14" descr="Un león con la boca abierta&#10;&#10;El contenido generado por IA puede ser incorrecto.">
            <a:extLst>
              <a:ext uri="{FF2B5EF4-FFF2-40B4-BE49-F238E27FC236}">
                <a16:creationId xmlns:a16="http://schemas.microsoft.com/office/drawing/2014/main" id="{1A47B750-0CE2-1239-C978-2700097F01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711068"/>
            <a:ext cx="6001776" cy="200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13D266D-F1A0-2D25-6B16-A4F7DFA2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447" y="114390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D6F571C-370E-E53B-E854-36F994EA1D16}"/>
              </a:ext>
            </a:extLst>
          </p:cNvPr>
          <p:cNvSpPr txBox="1"/>
          <p:nvPr/>
        </p:nvSpPr>
        <p:spPr>
          <a:xfrm>
            <a:off x="87616" y="6019163"/>
            <a:ext cx="6001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သို့ရာတွင်ဘုရားသခင်၏ပလ္လင်တော်၌ခံစားရမည့်အခိုက်အတန့်အထိ ကျွန်ုပ်တို့စောင့်စရာမလိုပါ။ (ဧ၊ ၂း၄-၆)။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74B3CA-96BB-2145-A55C-819CCEE027CF}"/>
              </a:ext>
            </a:extLst>
          </p:cNvPr>
          <p:cNvSpPr txBox="1"/>
          <p:nvPr/>
        </p:nvSpPr>
        <p:spPr>
          <a:xfrm>
            <a:off x="94225" y="4938097"/>
            <a:ext cx="599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ကျွန်ုပ်တို့အား သူနှင့်အတူနေစေလိုသည်။ သခင်ယေရှုသည် သူ၏ဒုတိယကြွလာချိန်တွင် ကျွန်ုပ်တို့နှင့်အတူ ယူဆောင်သွားမှသာ လက်တွေ့ဖြစ်လာမည် (ဗျာ. ၂၁:၃)။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FF7C8C3-8E96-A17F-7A26-FC448BB5FA7F}"/>
              </a:ext>
            </a:extLst>
          </p:cNvPr>
          <p:cNvSpPr txBox="1"/>
          <p:nvPr/>
        </p:nvSpPr>
        <p:spPr>
          <a:xfrm>
            <a:off x="94225" y="4164809"/>
            <a:ext cx="6001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ခေရုဗိမ်တွေ ဝိုင်းထားသလိုပဲ ဘုရားသခင်က သူ့လူတွေကို ဝိုင်းရံစေချင်တယ်။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CE475A-2222-BEB2-51C7-F370A5DB367C}"/>
              </a:ext>
            </a:extLst>
          </p:cNvPr>
          <p:cNvSpPr txBox="1"/>
          <p:nvPr/>
        </p:nvSpPr>
        <p:spPr>
          <a:xfrm>
            <a:off x="94225" y="3083744"/>
            <a:ext cx="599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ယေရုရှလင်မြို့သစ်ကို တူညီသောပုံစံဖြင့်ဖော်ပြထားသည်- တံခါး ၁၂ ပေါက်၊ ၎င်း၏လေးမျက်နှာစီတွင် ၃ ပေါက်ရှိသည်။ (ဗျာ. ၂၁:၁၂-၁၃)။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43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5095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2025-04-24T14:54:36Z</dcterms:created>
  <dcterms:modified xsi:type="dcterms:W3CDTF">2025-04-30T16:00:35Z</dcterms:modified>
</cp:coreProperties>
</file>