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30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C0CCD-7F87-41DA-97C1-D0F908CA349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7980DC8-2D0F-44FA-B846-831185FCEB0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i="0" dirty="0"/>
            <a:t>မီးခွက်တော်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sz="1800" b="1" i="0" dirty="0"/>
            <a:t> </a:t>
          </a:r>
          <a:r>
            <a:rPr lang="my-MM" sz="1800" b="1" i="0" dirty="0"/>
            <a:t>ဗျာဒိတ် ၄:၅</a:t>
          </a:r>
          <a:endParaRPr lang="en" sz="1800" b="1" dirty="0"/>
        </a:p>
      </dgm:t>
    </dgm:pt>
    <dgm:pt modelId="{887A4222-4304-4CA1-B070-D925C4317164}" type="parTrans" cxnId="{27047EC3-072F-4BDD-AE86-0C8CABE44F89}">
      <dgm:prSet/>
      <dgm:spPr/>
      <dgm:t>
        <a:bodyPr/>
        <a:lstStyle/>
        <a:p>
          <a:endParaRPr lang="es-ES" sz="1800" b="1"/>
        </a:p>
      </dgm:t>
    </dgm:pt>
    <dgm:pt modelId="{E948956E-3E6B-4B20-AA58-8BA9228DCBB8}" type="sibTrans" cxnId="{27047EC3-072F-4BDD-AE86-0C8CABE44F89}">
      <dgm:prSet/>
      <dgm:spPr/>
      <dgm:t>
        <a:bodyPr/>
        <a:lstStyle/>
        <a:p>
          <a:endParaRPr lang="es-ES" sz="1800" b="1"/>
        </a:p>
      </dgm:t>
    </dgm:pt>
    <dgm:pt modelId="{E4568839-55F9-47C5-BF55-966B458FB8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i="0" dirty="0"/>
            <a:t>ရွှေယဇ်ပလ္လင် </a:t>
          </a:r>
          <a:r>
            <a:rPr lang="en-US" sz="1600" b="1" i="0" dirty="0"/>
            <a:t>     </a:t>
          </a:r>
          <a:r>
            <a:rPr lang="my-MM" sz="1600" b="1" i="0" dirty="0"/>
            <a:t>ဗျာဒိတ် ၆:၉; ၈:၃; ၁၄:၁၈; ၁၆:၇</a:t>
          </a:r>
          <a:endParaRPr lang="en" sz="1600" b="1" dirty="0"/>
        </a:p>
      </dgm:t>
    </dgm:pt>
    <dgm:pt modelId="{5EFDAD59-55D5-4A88-9C1D-544D519493C7}" type="parTrans" cxnId="{6EB9A640-7950-4B70-8977-AC5A03769A00}">
      <dgm:prSet/>
      <dgm:spPr/>
      <dgm:t>
        <a:bodyPr/>
        <a:lstStyle/>
        <a:p>
          <a:endParaRPr lang="es-ES" sz="1800" b="1"/>
        </a:p>
      </dgm:t>
    </dgm:pt>
    <dgm:pt modelId="{EC9C0DA7-037E-421E-82E2-010438554690}" type="sibTrans" cxnId="{6EB9A640-7950-4B70-8977-AC5A03769A00}">
      <dgm:prSet/>
      <dgm:spPr/>
      <dgm:t>
        <a:bodyPr/>
        <a:lstStyle/>
        <a:p>
          <a:endParaRPr lang="es-ES" sz="1800" b="1"/>
        </a:p>
      </dgm:t>
    </dgm:pt>
    <dgm:pt modelId="{FC8DF130-9171-4E97-B666-430D7F079C2B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800" b="1" i="0" dirty="0"/>
            <a:t>ပဋိညာဉ်သေတ္တာတော် </a:t>
          </a:r>
          <a:r>
            <a:rPr lang="en-US" sz="1800" b="1" i="0" dirty="0"/>
            <a:t> </a:t>
          </a:r>
          <a:r>
            <a:rPr lang="my-MM" sz="1800" b="1" i="0" dirty="0"/>
            <a:t>ဗျာဒိတ် ၁၁:၁၉</a:t>
          </a:r>
          <a:endParaRPr lang="es-ES" sz="1800" b="1" dirty="0"/>
        </a:p>
      </dgm:t>
    </dgm:pt>
    <dgm:pt modelId="{8393307A-BDD8-41F1-89F1-759F2C5BF3EC}" type="parTrans" cxnId="{84634713-F4F0-4F92-8D2D-F59D81C43653}">
      <dgm:prSet/>
      <dgm:spPr/>
      <dgm:t>
        <a:bodyPr/>
        <a:lstStyle/>
        <a:p>
          <a:endParaRPr lang="es-ES" sz="1800" b="1"/>
        </a:p>
      </dgm:t>
    </dgm:pt>
    <dgm:pt modelId="{57924173-EB73-4C18-9920-2A691C8A9E0F}" type="sibTrans" cxnId="{84634713-F4F0-4F92-8D2D-F59D81C43653}">
      <dgm:prSet/>
      <dgm:spPr/>
      <dgm:t>
        <a:bodyPr/>
        <a:lstStyle/>
        <a:p>
          <a:endParaRPr lang="es-ES" sz="1800" b="1"/>
        </a:p>
      </dgm:t>
    </dgm:pt>
    <dgm:pt modelId="{5640730A-4D1A-4D2F-A21B-A8E77B4DFD88}" type="pres">
      <dgm:prSet presAssocID="{955C0CCD-7F87-41DA-97C1-D0F908CA3491}" presName="Name0" presStyleCnt="0">
        <dgm:presLayoutVars>
          <dgm:dir/>
          <dgm:resizeHandles val="exact"/>
        </dgm:presLayoutVars>
      </dgm:prSet>
      <dgm:spPr/>
    </dgm:pt>
    <dgm:pt modelId="{F4215E8F-8394-4983-BB42-52BF12FBF710}" type="pres">
      <dgm:prSet presAssocID="{07980DC8-2D0F-44FA-B846-831185FCEB04}" presName="composite" presStyleCnt="0"/>
      <dgm:spPr/>
    </dgm:pt>
    <dgm:pt modelId="{0A254D31-7312-4F0C-B68E-6F0B142AD59A}" type="pres">
      <dgm:prSet presAssocID="{07980DC8-2D0F-44FA-B846-831185FCEB04}" presName="rect1" presStyleLbl="bgImgPlace1" presStyleIdx="0" presStyleCnt="3" custLinFactNeighborY="-1258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8CC4273-6F5D-49FF-8B1D-3C3A0FB439B4}" type="pres">
      <dgm:prSet presAssocID="{07980DC8-2D0F-44FA-B846-831185FCEB04}" presName="wedgeRectCallout1" presStyleLbl="node1" presStyleIdx="0" presStyleCnt="3" custScaleX="136960" custScaleY="153026" custLinFactNeighborY="30385">
        <dgm:presLayoutVars>
          <dgm:bulletEnabled val="1"/>
        </dgm:presLayoutVars>
      </dgm:prSet>
      <dgm:spPr/>
    </dgm:pt>
    <dgm:pt modelId="{50DF2073-EABF-4DA4-875B-ACFDB8445470}" type="pres">
      <dgm:prSet presAssocID="{E948956E-3E6B-4B20-AA58-8BA9228DCBB8}" presName="sibTrans" presStyleCnt="0"/>
      <dgm:spPr/>
    </dgm:pt>
    <dgm:pt modelId="{D0DDA836-81D4-4AEF-950A-C7D39D8639B7}" type="pres">
      <dgm:prSet presAssocID="{E4568839-55F9-47C5-BF55-966B458FB86A}" presName="composite" presStyleCnt="0"/>
      <dgm:spPr/>
    </dgm:pt>
    <dgm:pt modelId="{70EA7FFE-33E0-4852-8E8F-11375C9B1671}" type="pres">
      <dgm:prSet presAssocID="{E4568839-55F9-47C5-BF55-966B458FB86A}" presName="rect1" presStyleLbl="bgImgPlace1" presStyleIdx="1" presStyleCnt="3" custLinFactNeighborY="-1258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BB1D6E3-816F-4912-B87C-26638B8FE147}" type="pres">
      <dgm:prSet presAssocID="{E4568839-55F9-47C5-BF55-966B458FB86A}" presName="wedgeRectCallout1" presStyleLbl="node1" presStyleIdx="1" presStyleCnt="3" custScaleX="136960" custScaleY="153026" custLinFactNeighborY="30385">
        <dgm:presLayoutVars>
          <dgm:bulletEnabled val="1"/>
        </dgm:presLayoutVars>
      </dgm:prSet>
      <dgm:spPr/>
    </dgm:pt>
    <dgm:pt modelId="{B849A24B-6654-40D6-8640-F4DA50AE75CF}" type="pres">
      <dgm:prSet presAssocID="{EC9C0DA7-037E-421E-82E2-010438554690}" presName="sibTrans" presStyleCnt="0"/>
      <dgm:spPr/>
    </dgm:pt>
    <dgm:pt modelId="{8055042F-3513-4225-AA94-85F9B1026789}" type="pres">
      <dgm:prSet presAssocID="{FC8DF130-9171-4E97-B666-430D7F079C2B}" presName="composite" presStyleCnt="0"/>
      <dgm:spPr/>
    </dgm:pt>
    <dgm:pt modelId="{39CD919B-47B5-43A6-A4F7-5A439A39F1B5}" type="pres">
      <dgm:prSet presAssocID="{FC8DF130-9171-4E97-B666-430D7F079C2B}" presName="rect1" presStyleLbl="bgImgPlace1" presStyleIdx="2" presStyleCnt="3" custLinFactNeighborY="-1258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9A5A8BC-FC51-4131-93C1-828B423DE360}" type="pres">
      <dgm:prSet presAssocID="{FC8DF130-9171-4E97-B666-430D7F079C2B}" presName="wedgeRectCallout1" presStyleLbl="node1" presStyleIdx="2" presStyleCnt="3" custScaleX="136960" custScaleY="153026" custLinFactNeighborY="30385">
        <dgm:presLayoutVars>
          <dgm:bulletEnabled val="1"/>
        </dgm:presLayoutVars>
      </dgm:prSet>
      <dgm:spPr/>
    </dgm:pt>
  </dgm:ptLst>
  <dgm:cxnLst>
    <dgm:cxn modelId="{8FEC2413-6E38-4E8B-865F-F01D4AAE9B29}" type="presOf" srcId="{955C0CCD-7F87-41DA-97C1-D0F908CA3491}" destId="{5640730A-4D1A-4D2F-A21B-A8E77B4DFD88}" srcOrd="0" destOrd="0" presId="urn:microsoft.com/office/officeart/2008/layout/BendingPictureCaptionList"/>
    <dgm:cxn modelId="{84634713-F4F0-4F92-8D2D-F59D81C43653}" srcId="{955C0CCD-7F87-41DA-97C1-D0F908CA3491}" destId="{FC8DF130-9171-4E97-B666-430D7F079C2B}" srcOrd="2" destOrd="0" parTransId="{8393307A-BDD8-41F1-89F1-759F2C5BF3EC}" sibTransId="{57924173-EB73-4C18-9920-2A691C8A9E0F}"/>
    <dgm:cxn modelId="{9F1BBB19-49C6-4B90-BE8E-E07E75752411}" type="presOf" srcId="{07980DC8-2D0F-44FA-B846-831185FCEB04}" destId="{F8CC4273-6F5D-49FF-8B1D-3C3A0FB439B4}" srcOrd="0" destOrd="0" presId="urn:microsoft.com/office/officeart/2008/layout/BendingPictureCaptionList"/>
    <dgm:cxn modelId="{6EB9A640-7950-4B70-8977-AC5A03769A00}" srcId="{955C0CCD-7F87-41DA-97C1-D0F908CA3491}" destId="{E4568839-55F9-47C5-BF55-966B458FB86A}" srcOrd="1" destOrd="0" parTransId="{5EFDAD59-55D5-4A88-9C1D-544D519493C7}" sibTransId="{EC9C0DA7-037E-421E-82E2-010438554690}"/>
    <dgm:cxn modelId="{AC251762-789A-4ECE-81D4-16D145F6CA4A}" type="presOf" srcId="{FC8DF130-9171-4E97-B666-430D7F079C2B}" destId="{F9A5A8BC-FC51-4131-93C1-828B423DE360}" srcOrd="0" destOrd="0" presId="urn:microsoft.com/office/officeart/2008/layout/BendingPictureCaptionList"/>
    <dgm:cxn modelId="{32B82E84-8E69-413F-BB5B-884CA88C33FB}" type="presOf" srcId="{E4568839-55F9-47C5-BF55-966B458FB86A}" destId="{0BB1D6E3-816F-4912-B87C-26638B8FE147}" srcOrd="0" destOrd="0" presId="urn:microsoft.com/office/officeart/2008/layout/BendingPictureCaptionList"/>
    <dgm:cxn modelId="{27047EC3-072F-4BDD-AE86-0C8CABE44F89}" srcId="{955C0CCD-7F87-41DA-97C1-D0F908CA3491}" destId="{07980DC8-2D0F-44FA-B846-831185FCEB04}" srcOrd="0" destOrd="0" parTransId="{887A4222-4304-4CA1-B070-D925C4317164}" sibTransId="{E948956E-3E6B-4B20-AA58-8BA9228DCBB8}"/>
    <dgm:cxn modelId="{CF97DC6D-C7B2-4083-A553-66DB655562E5}" type="presParOf" srcId="{5640730A-4D1A-4D2F-A21B-A8E77B4DFD88}" destId="{F4215E8F-8394-4983-BB42-52BF12FBF710}" srcOrd="0" destOrd="0" presId="urn:microsoft.com/office/officeart/2008/layout/BendingPictureCaptionList"/>
    <dgm:cxn modelId="{6CF3F5BF-D84F-4431-863D-C736B13BD344}" type="presParOf" srcId="{F4215E8F-8394-4983-BB42-52BF12FBF710}" destId="{0A254D31-7312-4F0C-B68E-6F0B142AD59A}" srcOrd="0" destOrd="0" presId="urn:microsoft.com/office/officeart/2008/layout/BendingPictureCaptionList"/>
    <dgm:cxn modelId="{7EB11A0D-1C32-4B57-AD2F-FFFCE2472E87}" type="presParOf" srcId="{F4215E8F-8394-4983-BB42-52BF12FBF710}" destId="{F8CC4273-6F5D-49FF-8B1D-3C3A0FB439B4}" srcOrd="1" destOrd="0" presId="urn:microsoft.com/office/officeart/2008/layout/BendingPictureCaptionList"/>
    <dgm:cxn modelId="{DB8E164A-13EA-4376-9BAA-D85B9E9C31BD}" type="presParOf" srcId="{5640730A-4D1A-4D2F-A21B-A8E77B4DFD88}" destId="{50DF2073-EABF-4DA4-875B-ACFDB8445470}" srcOrd="1" destOrd="0" presId="urn:microsoft.com/office/officeart/2008/layout/BendingPictureCaptionList"/>
    <dgm:cxn modelId="{E7B3A50B-6732-4C3D-BCCA-0614AD45B1E7}" type="presParOf" srcId="{5640730A-4D1A-4D2F-A21B-A8E77B4DFD88}" destId="{D0DDA836-81D4-4AEF-950A-C7D39D8639B7}" srcOrd="2" destOrd="0" presId="urn:microsoft.com/office/officeart/2008/layout/BendingPictureCaptionList"/>
    <dgm:cxn modelId="{5C5D812A-2883-4871-8E48-19B546F92C4A}" type="presParOf" srcId="{D0DDA836-81D4-4AEF-950A-C7D39D8639B7}" destId="{70EA7FFE-33E0-4852-8E8F-11375C9B1671}" srcOrd="0" destOrd="0" presId="urn:microsoft.com/office/officeart/2008/layout/BendingPictureCaptionList"/>
    <dgm:cxn modelId="{4E49BF07-49FA-4DC4-B771-49FECE7B446F}" type="presParOf" srcId="{D0DDA836-81D4-4AEF-950A-C7D39D8639B7}" destId="{0BB1D6E3-816F-4912-B87C-26638B8FE147}" srcOrd="1" destOrd="0" presId="urn:microsoft.com/office/officeart/2008/layout/BendingPictureCaptionList"/>
    <dgm:cxn modelId="{B8B0F835-2F68-4559-981B-A5BDF3F73EE4}" type="presParOf" srcId="{5640730A-4D1A-4D2F-A21B-A8E77B4DFD88}" destId="{B849A24B-6654-40D6-8640-F4DA50AE75CF}" srcOrd="3" destOrd="0" presId="urn:microsoft.com/office/officeart/2008/layout/BendingPictureCaptionList"/>
    <dgm:cxn modelId="{0A297001-C224-45BF-B8DB-217A2BF769FE}" type="presParOf" srcId="{5640730A-4D1A-4D2F-A21B-A8E77B4DFD88}" destId="{8055042F-3513-4225-AA94-85F9B1026789}" srcOrd="4" destOrd="0" presId="urn:microsoft.com/office/officeart/2008/layout/BendingPictureCaptionList"/>
    <dgm:cxn modelId="{A57E2305-928D-4108-8259-BE457F7BDBB5}" type="presParOf" srcId="{8055042F-3513-4225-AA94-85F9B1026789}" destId="{39CD919B-47B5-43A6-A4F7-5A439A39F1B5}" srcOrd="0" destOrd="0" presId="urn:microsoft.com/office/officeart/2008/layout/BendingPictureCaptionList"/>
    <dgm:cxn modelId="{F0338E87-1651-4B53-B5A8-270D1C27E2D3}" type="presParOf" srcId="{8055042F-3513-4225-AA94-85F9B1026789}" destId="{F9A5A8BC-FC51-4131-93C1-828B423DE36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2C7CB-4609-4B00-914F-214E680A339C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F2E898B-92BD-4E37-82F2-237FC1E48009}">
      <dgm:prSet custT="1"/>
      <dgm:spPr/>
      <dgm:t>
        <a:bodyPr lIns="0"/>
        <a:lstStyle/>
        <a:p>
          <a:r>
            <a:rPr lang="my-MM" sz="1600" b="1" i="0" dirty="0"/>
            <a:t>"ဖြောင့်မတ်စွာကျင့်သောသူ၊ဖြောင့်မတ်ခြင်းကိုပြု၍မုသားကိုမပြောသောသူ"(ဆာလံ ၁၅:၂)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C1BA08-9ABA-4588-A334-86DA4718CE59}" type="parTrans" cxnId="{6F82203B-2FF1-4856-AE16-EA4C1DF1FE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341453-4037-4C54-9CCC-BB09C8EA288C}" type="sibTrans" cxnId="{6F82203B-2FF1-4856-AE16-EA4C1DF1FEC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B651B7-B112-4791-8429-52B3581B1165}">
      <dgm:prSet custT="1"/>
      <dgm:spPr/>
      <dgm:t>
        <a:bodyPr lIns="0"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i="0" dirty="0"/>
            <a:t>"သူတစ်ပါးကို စွပ်စွဲခြင်းမရှိ၊ အနီးအပင်း၌ ဒုက္ခမပေး၊ မကောင်းသောစကားကိုလက်မခံသောသူ"(ဆာလံ ၁၅:၃)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DF47A9-8E16-4B59-B130-312E2972C961}" type="parTrans" cxnId="{9FA7D05C-5692-499B-9832-C06339E8062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81FBB-147C-4DB1-8D69-5AC6841BECEE}" type="sibTrans" cxnId="{9FA7D05C-5692-499B-9832-C06339E8062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04C23-341E-43FB-8A61-5D020170D0D6}">
      <dgm:prSet custT="1"/>
      <dgm:spPr>
        <a:solidFill>
          <a:schemeClr val="accent1">
            <a:lumMod val="75000"/>
          </a:schemeClr>
        </a:solidFill>
      </dgm:spPr>
      <dgm:t>
        <a:bodyPr lIns="0"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i="0" dirty="0"/>
            <a:t>"ဘုရားကို ကြောက်ရွံ့သောသူတို့ကို ချီးမြှင့်မြတ်နိုး၍၊ အကျိုးယုတ်စေကာမူသစ္စာမဖောက်သောသူ"(ဆာလံ</a:t>
          </a:r>
          <a:r>
            <a:rPr lang="en-US" sz="1600" b="1" i="0" dirty="0"/>
            <a:t> </a:t>
          </a:r>
          <a:r>
            <a:rPr lang="my-MM" sz="1600" b="1" i="0" dirty="0"/>
            <a:t>၁၅:၄)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BE324F-6546-4BFA-A159-11BA9B861782}" type="parTrans" cxnId="{F225298E-ACF1-491C-8ECB-6FCECC4BB56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CE8B7-6DAD-4F76-B1A7-24CF2D376D79}" type="sibTrans" cxnId="{F225298E-ACF1-491C-8ECB-6FCECC4BB56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EEEC2D-5EA5-4D3C-9A69-78918E5AEBAD}">
      <dgm:prSet custT="1"/>
      <dgm:spPr/>
      <dgm:t>
        <a:bodyPr lIns="0"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"ငွေကို မက်မောခြင်းမရှိ၊ လာဘ်ပေးလာဘ်ယူခြင်းကို စက်ဆုပ်ရွံရှာသောသူ"(ဆာလံသစ္စာ ၁၅:၅)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D6C4C0-F1C1-4400-BD77-97C16609A07D}" type="parTrans" cxnId="{73D16D4B-ED80-422C-B9FB-36DDF905EA6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B60B61-7A34-4898-AC92-23D1FFC03978}" type="sibTrans" cxnId="{73D16D4B-ED80-422C-B9FB-36DDF905EA6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476DB9-752C-4134-A43C-9FA406FF2471}">
      <dgm:prSet custT="1"/>
      <dgm:spPr/>
      <dgm:t>
        <a:bodyPr lIns="0"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i="0" dirty="0"/>
            <a:t>သန့်ရှင်း၍၊စိတ်နှလုံးစင်ကြယ်သောသူ၊မာနမထောင်လျက်လှည့်ဖြားခြင်းလည်း မရှိသောသူ"(ဆာလံသစ္စာ ၂၄:၄)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36834D-1FE6-482B-8917-494481C6426E}" type="parTrans" cxnId="{0FC06A80-93A2-43C9-AF0F-0D8FEF29C72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F3209B-A46B-4693-B3C5-9C4940ACBC6F}" type="sibTrans" cxnId="{0FC06A80-93A2-43C9-AF0F-0D8FEF29C72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253F2A-444D-434A-AD33-B7319B365475}" type="pres">
      <dgm:prSet presAssocID="{E162C7CB-4609-4B00-914F-214E680A339C}" presName="linear" presStyleCnt="0">
        <dgm:presLayoutVars>
          <dgm:dir/>
          <dgm:resizeHandles val="exact"/>
        </dgm:presLayoutVars>
      </dgm:prSet>
      <dgm:spPr/>
    </dgm:pt>
    <dgm:pt modelId="{95042DF5-19D7-460C-8D1B-E7F12B8DA45F}" type="pres">
      <dgm:prSet presAssocID="{2F2E898B-92BD-4E37-82F2-237FC1E48009}" presName="comp" presStyleCnt="0"/>
      <dgm:spPr/>
    </dgm:pt>
    <dgm:pt modelId="{86934269-7CC7-4690-B582-0E20F88D4C4F}" type="pres">
      <dgm:prSet presAssocID="{2F2E898B-92BD-4E37-82F2-237FC1E48009}" presName="box" presStyleLbl="node1" presStyleIdx="0" presStyleCnt="5"/>
      <dgm:spPr/>
    </dgm:pt>
    <dgm:pt modelId="{40F61379-18A6-4E2C-BB5A-F9E534BA34C2}" type="pres">
      <dgm:prSet presAssocID="{2F2E898B-92BD-4E37-82F2-237FC1E48009}" presName="img" presStyleLbl="fgImgPlace1" presStyleIdx="0" presStyleCnt="5" custScaleX="70967" custLinFactNeighborX="-59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3242" r="23242"/>
          </a:stretch>
        </a:blipFill>
      </dgm:spPr>
    </dgm:pt>
    <dgm:pt modelId="{7778D323-2574-4519-A12F-827C4491129B}" type="pres">
      <dgm:prSet presAssocID="{2F2E898B-92BD-4E37-82F2-237FC1E48009}" presName="text" presStyleLbl="node1" presStyleIdx="0" presStyleCnt="5">
        <dgm:presLayoutVars>
          <dgm:bulletEnabled val="1"/>
        </dgm:presLayoutVars>
      </dgm:prSet>
      <dgm:spPr/>
    </dgm:pt>
    <dgm:pt modelId="{F4D468E6-17F4-4A57-920E-851AB9E53B9F}" type="pres">
      <dgm:prSet presAssocID="{4C341453-4037-4C54-9CCC-BB09C8EA288C}" presName="spacer" presStyleCnt="0"/>
      <dgm:spPr/>
    </dgm:pt>
    <dgm:pt modelId="{216E1EDA-1C6E-4EB7-8ED9-9AE983BD095C}" type="pres">
      <dgm:prSet presAssocID="{0BB651B7-B112-4791-8429-52B3581B1165}" presName="comp" presStyleCnt="0"/>
      <dgm:spPr/>
    </dgm:pt>
    <dgm:pt modelId="{72CA8AE6-0B89-4F12-9A7B-939DC4A091BC}" type="pres">
      <dgm:prSet presAssocID="{0BB651B7-B112-4791-8429-52B3581B1165}" presName="box" presStyleLbl="node1" presStyleIdx="1" presStyleCnt="5"/>
      <dgm:spPr/>
    </dgm:pt>
    <dgm:pt modelId="{44897E75-888C-436E-A180-6CC480E7DE71}" type="pres">
      <dgm:prSet presAssocID="{0BB651B7-B112-4791-8429-52B3581B1165}" presName="img" presStyleLbl="fgImgPlace1" presStyleIdx="1" presStyleCnt="5" custScaleX="70967" custLinFactNeighborX="-596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963" r="13963"/>
          </a:stretch>
        </a:blipFill>
      </dgm:spPr>
    </dgm:pt>
    <dgm:pt modelId="{4BC6755B-1469-4F23-AAC9-CF9DC7844A25}" type="pres">
      <dgm:prSet presAssocID="{0BB651B7-B112-4791-8429-52B3581B1165}" presName="text" presStyleLbl="node1" presStyleIdx="1" presStyleCnt="5">
        <dgm:presLayoutVars>
          <dgm:bulletEnabled val="1"/>
        </dgm:presLayoutVars>
      </dgm:prSet>
      <dgm:spPr/>
    </dgm:pt>
    <dgm:pt modelId="{2A3B87B8-DBFC-4C78-93D2-45327EFAC1AE}" type="pres">
      <dgm:prSet presAssocID="{C1181FBB-147C-4DB1-8D69-5AC6841BECEE}" presName="spacer" presStyleCnt="0"/>
      <dgm:spPr/>
    </dgm:pt>
    <dgm:pt modelId="{FA8F9ED1-2F22-4445-95E1-B6C3DAAFBFF7}" type="pres">
      <dgm:prSet presAssocID="{28204C23-341E-43FB-8A61-5D020170D0D6}" presName="comp" presStyleCnt="0"/>
      <dgm:spPr/>
    </dgm:pt>
    <dgm:pt modelId="{E0257475-5C4D-49B5-A7C4-E980EF99C745}" type="pres">
      <dgm:prSet presAssocID="{28204C23-341E-43FB-8A61-5D020170D0D6}" presName="box" presStyleLbl="node1" presStyleIdx="2" presStyleCnt="5"/>
      <dgm:spPr/>
    </dgm:pt>
    <dgm:pt modelId="{BC538D71-6D00-46EF-A69C-39E8E30ED0CE}" type="pres">
      <dgm:prSet presAssocID="{28204C23-341E-43FB-8A61-5D020170D0D6}" presName="img" presStyleLbl="fgImgPlace1" presStyleIdx="2" presStyleCnt="5" custScaleX="70967" custLinFactNeighborX="-596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529" r="14529"/>
          </a:stretch>
        </a:blipFill>
      </dgm:spPr>
    </dgm:pt>
    <dgm:pt modelId="{067390CB-806C-489B-AF34-3CDE63222BBE}" type="pres">
      <dgm:prSet presAssocID="{28204C23-341E-43FB-8A61-5D020170D0D6}" presName="text" presStyleLbl="node1" presStyleIdx="2" presStyleCnt="5">
        <dgm:presLayoutVars>
          <dgm:bulletEnabled val="1"/>
        </dgm:presLayoutVars>
      </dgm:prSet>
      <dgm:spPr/>
    </dgm:pt>
    <dgm:pt modelId="{0D4E66CF-0EA4-4395-BA4F-54CB32135074}" type="pres">
      <dgm:prSet presAssocID="{9A0CE8B7-6DAD-4F76-B1A7-24CF2D376D79}" presName="spacer" presStyleCnt="0"/>
      <dgm:spPr/>
    </dgm:pt>
    <dgm:pt modelId="{0B1EFF8D-CDBC-456B-A10C-EC6FA0B47BF4}" type="pres">
      <dgm:prSet presAssocID="{15EEEC2D-5EA5-4D3C-9A69-78918E5AEBAD}" presName="comp" presStyleCnt="0"/>
      <dgm:spPr/>
    </dgm:pt>
    <dgm:pt modelId="{32702902-7688-4CEC-AB33-FABC083C7C02}" type="pres">
      <dgm:prSet presAssocID="{15EEEC2D-5EA5-4D3C-9A69-78918E5AEBAD}" presName="box" presStyleLbl="node1" presStyleIdx="3" presStyleCnt="5"/>
      <dgm:spPr/>
    </dgm:pt>
    <dgm:pt modelId="{DE9B7135-0F8F-4D98-AD3A-0D09772BDBE8}" type="pres">
      <dgm:prSet presAssocID="{15EEEC2D-5EA5-4D3C-9A69-78918E5AEBAD}" presName="img" presStyleLbl="fgImgPlace1" presStyleIdx="3" presStyleCnt="5" custScaleX="70967" custLinFactNeighborX="-5963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049" r="11049"/>
          </a:stretch>
        </a:blipFill>
      </dgm:spPr>
    </dgm:pt>
    <dgm:pt modelId="{3BCA1ADF-29D8-4CB0-9428-94A8A6A1DCDE}" type="pres">
      <dgm:prSet presAssocID="{15EEEC2D-5EA5-4D3C-9A69-78918E5AEBAD}" presName="text" presStyleLbl="node1" presStyleIdx="3" presStyleCnt="5">
        <dgm:presLayoutVars>
          <dgm:bulletEnabled val="1"/>
        </dgm:presLayoutVars>
      </dgm:prSet>
      <dgm:spPr/>
    </dgm:pt>
    <dgm:pt modelId="{58EF7890-6630-46C9-B7CB-AA957BF6D743}" type="pres">
      <dgm:prSet presAssocID="{9EB60B61-7A34-4898-AC92-23D1FFC03978}" presName="spacer" presStyleCnt="0"/>
      <dgm:spPr/>
    </dgm:pt>
    <dgm:pt modelId="{71436023-849D-4D8F-832B-BAF4AD84225B}" type="pres">
      <dgm:prSet presAssocID="{BB476DB9-752C-4134-A43C-9FA406FF2471}" presName="comp" presStyleCnt="0"/>
      <dgm:spPr/>
    </dgm:pt>
    <dgm:pt modelId="{1C531633-2C15-4587-A879-4BE6869EFA8D}" type="pres">
      <dgm:prSet presAssocID="{BB476DB9-752C-4134-A43C-9FA406FF2471}" presName="box" presStyleLbl="node1" presStyleIdx="4" presStyleCnt="5"/>
      <dgm:spPr/>
    </dgm:pt>
    <dgm:pt modelId="{2F8728CF-99C1-49A7-A38B-B7384E2AA08C}" type="pres">
      <dgm:prSet presAssocID="{BB476DB9-752C-4134-A43C-9FA406FF2471}" presName="img" presStyleLbl="fgImgPlace1" presStyleIdx="4" presStyleCnt="5" custScaleX="70967" custLinFactNeighborX="-5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624" r="14624"/>
          </a:stretch>
        </a:blipFill>
      </dgm:spPr>
    </dgm:pt>
    <dgm:pt modelId="{CD724ABD-8281-4F42-90CF-5C824C8530A6}" type="pres">
      <dgm:prSet presAssocID="{BB476DB9-752C-4134-A43C-9FA406FF2471}" presName="text" presStyleLbl="node1" presStyleIdx="4" presStyleCnt="5">
        <dgm:presLayoutVars>
          <dgm:bulletEnabled val="1"/>
        </dgm:presLayoutVars>
      </dgm:prSet>
      <dgm:spPr/>
    </dgm:pt>
  </dgm:ptLst>
  <dgm:cxnLst>
    <dgm:cxn modelId="{C046DC01-D428-4A61-8410-07CE162119C0}" type="presOf" srcId="{BB476DB9-752C-4134-A43C-9FA406FF2471}" destId="{CD724ABD-8281-4F42-90CF-5C824C8530A6}" srcOrd="1" destOrd="0" presId="urn:microsoft.com/office/officeart/2005/8/layout/vList4"/>
    <dgm:cxn modelId="{596B2006-66B4-4F17-B8C5-EC263FF65E97}" type="presOf" srcId="{0BB651B7-B112-4791-8429-52B3581B1165}" destId="{72CA8AE6-0B89-4F12-9A7B-939DC4A091BC}" srcOrd="0" destOrd="0" presId="urn:microsoft.com/office/officeart/2005/8/layout/vList4"/>
    <dgm:cxn modelId="{61CBD506-442E-49FD-9912-CEB97EA81F17}" type="presOf" srcId="{28204C23-341E-43FB-8A61-5D020170D0D6}" destId="{067390CB-806C-489B-AF34-3CDE63222BBE}" srcOrd="1" destOrd="0" presId="urn:microsoft.com/office/officeart/2005/8/layout/vList4"/>
    <dgm:cxn modelId="{9DD5B314-99F2-4E80-B03A-C7F064F1055B}" type="presOf" srcId="{E162C7CB-4609-4B00-914F-214E680A339C}" destId="{D6253F2A-444D-434A-AD33-B7319B365475}" srcOrd="0" destOrd="0" presId="urn:microsoft.com/office/officeart/2005/8/layout/vList4"/>
    <dgm:cxn modelId="{FDE98533-0F84-4B75-932E-D67067C6B6A2}" type="presOf" srcId="{2F2E898B-92BD-4E37-82F2-237FC1E48009}" destId="{86934269-7CC7-4690-B582-0E20F88D4C4F}" srcOrd="0" destOrd="0" presId="urn:microsoft.com/office/officeart/2005/8/layout/vList4"/>
    <dgm:cxn modelId="{6F82203B-2FF1-4856-AE16-EA4C1DF1FEC8}" srcId="{E162C7CB-4609-4B00-914F-214E680A339C}" destId="{2F2E898B-92BD-4E37-82F2-237FC1E48009}" srcOrd="0" destOrd="0" parTransId="{3FC1BA08-9ABA-4588-A334-86DA4718CE59}" sibTransId="{4C341453-4037-4C54-9CCC-BB09C8EA288C}"/>
    <dgm:cxn modelId="{9FA7D05C-5692-499B-9832-C06339E8062D}" srcId="{E162C7CB-4609-4B00-914F-214E680A339C}" destId="{0BB651B7-B112-4791-8429-52B3581B1165}" srcOrd="1" destOrd="0" parTransId="{F3DF47A9-8E16-4B59-B130-312E2972C961}" sibTransId="{C1181FBB-147C-4DB1-8D69-5AC6841BECEE}"/>
    <dgm:cxn modelId="{F25C8844-514A-4045-B7E0-8D70A9A7501E}" type="presOf" srcId="{15EEEC2D-5EA5-4D3C-9A69-78918E5AEBAD}" destId="{32702902-7688-4CEC-AB33-FABC083C7C02}" srcOrd="0" destOrd="0" presId="urn:microsoft.com/office/officeart/2005/8/layout/vList4"/>
    <dgm:cxn modelId="{73D16D4B-ED80-422C-B9FB-36DDF905EA6C}" srcId="{E162C7CB-4609-4B00-914F-214E680A339C}" destId="{15EEEC2D-5EA5-4D3C-9A69-78918E5AEBAD}" srcOrd="3" destOrd="0" parTransId="{7DD6C4C0-F1C1-4400-BD77-97C16609A07D}" sibTransId="{9EB60B61-7A34-4898-AC92-23D1FFC03978}"/>
    <dgm:cxn modelId="{3A2D0975-E4FB-4E21-A771-119B1BE80DCA}" type="presOf" srcId="{15EEEC2D-5EA5-4D3C-9A69-78918E5AEBAD}" destId="{3BCA1ADF-29D8-4CB0-9428-94A8A6A1DCDE}" srcOrd="1" destOrd="0" presId="urn:microsoft.com/office/officeart/2005/8/layout/vList4"/>
    <dgm:cxn modelId="{8410B67F-6B34-4D26-8EBD-61E6EF949CB2}" type="presOf" srcId="{BB476DB9-752C-4134-A43C-9FA406FF2471}" destId="{1C531633-2C15-4587-A879-4BE6869EFA8D}" srcOrd="0" destOrd="0" presId="urn:microsoft.com/office/officeart/2005/8/layout/vList4"/>
    <dgm:cxn modelId="{0FC06A80-93A2-43C9-AF0F-0D8FEF29C726}" srcId="{E162C7CB-4609-4B00-914F-214E680A339C}" destId="{BB476DB9-752C-4134-A43C-9FA406FF2471}" srcOrd="4" destOrd="0" parTransId="{A136834D-1FE6-482B-8917-494481C6426E}" sibTransId="{C3F3209B-A46B-4693-B3C5-9C4940ACBC6F}"/>
    <dgm:cxn modelId="{F225298E-ACF1-491C-8ECB-6FCECC4BB56E}" srcId="{E162C7CB-4609-4B00-914F-214E680A339C}" destId="{28204C23-341E-43FB-8A61-5D020170D0D6}" srcOrd="2" destOrd="0" parTransId="{7ABE324F-6546-4BFA-A159-11BA9B861782}" sibTransId="{9A0CE8B7-6DAD-4F76-B1A7-24CF2D376D79}"/>
    <dgm:cxn modelId="{7A9B6DA7-5995-47DD-B9D9-F4B273C4A6F3}" type="presOf" srcId="{0BB651B7-B112-4791-8429-52B3581B1165}" destId="{4BC6755B-1469-4F23-AAC9-CF9DC7844A25}" srcOrd="1" destOrd="0" presId="urn:microsoft.com/office/officeart/2005/8/layout/vList4"/>
    <dgm:cxn modelId="{D4A499AA-3029-47D5-8B22-C501A41B2CBC}" type="presOf" srcId="{28204C23-341E-43FB-8A61-5D020170D0D6}" destId="{E0257475-5C4D-49B5-A7C4-E980EF99C745}" srcOrd="0" destOrd="0" presId="urn:microsoft.com/office/officeart/2005/8/layout/vList4"/>
    <dgm:cxn modelId="{CB0E7CC9-8F6D-410C-854E-1692A8AD3361}" type="presOf" srcId="{2F2E898B-92BD-4E37-82F2-237FC1E48009}" destId="{7778D323-2574-4519-A12F-827C4491129B}" srcOrd="1" destOrd="0" presId="urn:microsoft.com/office/officeart/2005/8/layout/vList4"/>
    <dgm:cxn modelId="{2620EB6F-E84E-4F6A-98DD-B8A6AD546ACE}" type="presParOf" srcId="{D6253F2A-444D-434A-AD33-B7319B365475}" destId="{95042DF5-19D7-460C-8D1B-E7F12B8DA45F}" srcOrd="0" destOrd="0" presId="urn:microsoft.com/office/officeart/2005/8/layout/vList4"/>
    <dgm:cxn modelId="{DA776B36-683E-47EE-9314-E81C4768702B}" type="presParOf" srcId="{95042DF5-19D7-460C-8D1B-E7F12B8DA45F}" destId="{86934269-7CC7-4690-B582-0E20F88D4C4F}" srcOrd="0" destOrd="0" presId="urn:microsoft.com/office/officeart/2005/8/layout/vList4"/>
    <dgm:cxn modelId="{C58DE2EB-DF92-4002-86DC-4A73B7B6A502}" type="presParOf" srcId="{95042DF5-19D7-460C-8D1B-E7F12B8DA45F}" destId="{40F61379-18A6-4E2C-BB5A-F9E534BA34C2}" srcOrd="1" destOrd="0" presId="urn:microsoft.com/office/officeart/2005/8/layout/vList4"/>
    <dgm:cxn modelId="{05C17767-4E2B-481F-A536-EFD8335929F1}" type="presParOf" srcId="{95042DF5-19D7-460C-8D1B-E7F12B8DA45F}" destId="{7778D323-2574-4519-A12F-827C4491129B}" srcOrd="2" destOrd="0" presId="urn:microsoft.com/office/officeart/2005/8/layout/vList4"/>
    <dgm:cxn modelId="{A33FCED4-75A3-4F4F-8DD1-9CFAFAAF37AD}" type="presParOf" srcId="{D6253F2A-444D-434A-AD33-B7319B365475}" destId="{F4D468E6-17F4-4A57-920E-851AB9E53B9F}" srcOrd="1" destOrd="0" presId="urn:microsoft.com/office/officeart/2005/8/layout/vList4"/>
    <dgm:cxn modelId="{35A0126F-763B-43F5-B626-D035158CC24D}" type="presParOf" srcId="{D6253F2A-444D-434A-AD33-B7319B365475}" destId="{216E1EDA-1C6E-4EB7-8ED9-9AE983BD095C}" srcOrd="2" destOrd="0" presId="urn:microsoft.com/office/officeart/2005/8/layout/vList4"/>
    <dgm:cxn modelId="{20EF00A7-4FB1-4A57-BDE4-1008ACFD270E}" type="presParOf" srcId="{216E1EDA-1C6E-4EB7-8ED9-9AE983BD095C}" destId="{72CA8AE6-0B89-4F12-9A7B-939DC4A091BC}" srcOrd="0" destOrd="0" presId="urn:microsoft.com/office/officeart/2005/8/layout/vList4"/>
    <dgm:cxn modelId="{5FE7D5F0-7524-4129-8A5C-6550FFC5273D}" type="presParOf" srcId="{216E1EDA-1C6E-4EB7-8ED9-9AE983BD095C}" destId="{44897E75-888C-436E-A180-6CC480E7DE71}" srcOrd="1" destOrd="0" presId="urn:microsoft.com/office/officeart/2005/8/layout/vList4"/>
    <dgm:cxn modelId="{15EF1D8F-E3DC-4AD4-9E8A-1FC7366B9D86}" type="presParOf" srcId="{216E1EDA-1C6E-4EB7-8ED9-9AE983BD095C}" destId="{4BC6755B-1469-4F23-AAC9-CF9DC7844A25}" srcOrd="2" destOrd="0" presId="urn:microsoft.com/office/officeart/2005/8/layout/vList4"/>
    <dgm:cxn modelId="{DB65DA3F-1C8E-4A9C-ABA7-29724EE53CEF}" type="presParOf" srcId="{D6253F2A-444D-434A-AD33-B7319B365475}" destId="{2A3B87B8-DBFC-4C78-93D2-45327EFAC1AE}" srcOrd="3" destOrd="0" presId="urn:microsoft.com/office/officeart/2005/8/layout/vList4"/>
    <dgm:cxn modelId="{1D3DFA8F-3ED4-4CDA-849D-810C6A8F6028}" type="presParOf" srcId="{D6253F2A-444D-434A-AD33-B7319B365475}" destId="{FA8F9ED1-2F22-4445-95E1-B6C3DAAFBFF7}" srcOrd="4" destOrd="0" presId="urn:microsoft.com/office/officeart/2005/8/layout/vList4"/>
    <dgm:cxn modelId="{9436A386-D3DC-4893-B242-9CBB2CA422E1}" type="presParOf" srcId="{FA8F9ED1-2F22-4445-95E1-B6C3DAAFBFF7}" destId="{E0257475-5C4D-49B5-A7C4-E980EF99C745}" srcOrd="0" destOrd="0" presId="urn:microsoft.com/office/officeart/2005/8/layout/vList4"/>
    <dgm:cxn modelId="{8E3C0C3F-5792-4C30-B582-AA3533E7C58D}" type="presParOf" srcId="{FA8F9ED1-2F22-4445-95E1-B6C3DAAFBFF7}" destId="{BC538D71-6D00-46EF-A69C-39E8E30ED0CE}" srcOrd="1" destOrd="0" presId="urn:microsoft.com/office/officeart/2005/8/layout/vList4"/>
    <dgm:cxn modelId="{C608EF6F-D91D-4A98-947E-47AC7E52D52D}" type="presParOf" srcId="{FA8F9ED1-2F22-4445-95E1-B6C3DAAFBFF7}" destId="{067390CB-806C-489B-AF34-3CDE63222BBE}" srcOrd="2" destOrd="0" presId="urn:microsoft.com/office/officeart/2005/8/layout/vList4"/>
    <dgm:cxn modelId="{0F12BE96-C81D-4693-A37F-8D668CE697ED}" type="presParOf" srcId="{D6253F2A-444D-434A-AD33-B7319B365475}" destId="{0D4E66CF-0EA4-4395-BA4F-54CB32135074}" srcOrd="5" destOrd="0" presId="urn:microsoft.com/office/officeart/2005/8/layout/vList4"/>
    <dgm:cxn modelId="{57D299EC-BDB5-4941-9FC5-DA958FCE19EC}" type="presParOf" srcId="{D6253F2A-444D-434A-AD33-B7319B365475}" destId="{0B1EFF8D-CDBC-456B-A10C-EC6FA0B47BF4}" srcOrd="6" destOrd="0" presId="urn:microsoft.com/office/officeart/2005/8/layout/vList4"/>
    <dgm:cxn modelId="{1F61EDEA-59E0-4244-B73B-8E1513ED8A27}" type="presParOf" srcId="{0B1EFF8D-CDBC-456B-A10C-EC6FA0B47BF4}" destId="{32702902-7688-4CEC-AB33-FABC083C7C02}" srcOrd="0" destOrd="0" presId="urn:microsoft.com/office/officeart/2005/8/layout/vList4"/>
    <dgm:cxn modelId="{BFAC6BEF-B5AE-4063-B52C-7996E39A8434}" type="presParOf" srcId="{0B1EFF8D-CDBC-456B-A10C-EC6FA0B47BF4}" destId="{DE9B7135-0F8F-4D98-AD3A-0D09772BDBE8}" srcOrd="1" destOrd="0" presId="urn:microsoft.com/office/officeart/2005/8/layout/vList4"/>
    <dgm:cxn modelId="{FEC4A80E-FD67-46B0-B18C-6A477B5E976D}" type="presParOf" srcId="{0B1EFF8D-CDBC-456B-A10C-EC6FA0B47BF4}" destId="{3BCA1ADF-29D8-4CB0-9428-94A8A6A1DCDE}" srcOrd="2" destOrd="0" presId="urn:microsoft.com/office/officeart/2005/8/layout/vList4"/>
    <dgm:cxn modelId="{0033239C-D8AE-4148-B402-16C4F811F362}" type="presParOf" srcId="{D6253F2A-444D-434A-AD33-B7319B365475}" destId="{58EF7890-6630-46C9-B7CB-AA957BF6D743}" srcOrd="7" destOrd="0" presId="urn:microsoft.com/office/officeart/2005/8/layout/vList4"/>
    <dgm:cxn modelId="{ECDF34AC-D85F-433A-B213-65A1DDC79499}" type="presParOf" srcId="{D6253F2A-444D-434A-AD33-B7319B365475}" destId="{71436023-849D-4D8F-832B-BAF4AD84225B}" srcOrd="8" destOrd="0" presId="urn:microsoft.com/office/officeart/2005/8/layout/vList4"/>
    <dgm:cxn modelId="{D2EBB283-0981-4D44-89DF-0539890D1926}" type="presParOf" srcId="{71436023-849D-4D8F-832B-BAF4AD84225B}" destId="{1C531633-2C15-4587-A879-4BE6869EFA8D}" srcOrd="0" destOrd="0" presId="urn:microsoft.com/office/officeart/2005/8/layout/vList4"/>
    <dgm:cxn modelId="{C9215649-EDC7-441C-B6C4-A7E1C1C082C8}" type="presParOf" srcId="{71436023-849D-4D8F-832B-BAF4AD84225B}" destId="{2F8728CF-99C1-49A7-A38B-B7384E2AA08C}" srcOrd="1" destOrd="0" presId="urn:microsoft.com/office/officeart/2005/8/layout/vList4"/>
    <dgm:cxn modelId="{3DA038B3-B6EC-452C-B358-065F80288697}" type="presParOf" srcId="{71436023-849D-4D8F-832B-BAF4AD84225B}" destId="{CD724ABD-8281-4F42-90CF-5C824C8530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AC8C3-D6C3-4A8C-87DC-024FFDA4BECE}" type="doc">
      <dgm:prSet loTypeId="urn:microsoft.com/office/officeart/2005/8/layout/lProcess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C2D6B22-91EF-4049-B14C-1A712E175E73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gm:spPr>
      <dgm:t>
        <a:bodyPr/>
        <a:lstStyle/>
        <a:p>
          <a:r>
            <a:rPr lang="my-MM" sz="2000" b="1" i="0" dirty="0"/>
            <a:t>သားရဲ၏နာမည်</a:t>
          </a:r>
          <a:endParaRPr lang="en" sz="2000" b="1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CE0936-BF90-4AF0-BB26-B180761DE2C7}" type="parTrans" cxnId="{B6892891-F934-4908-8A81-71FAD4D37BE9}">
      <dgm:prSet/>
      <dgm:spPr/>
      <dgm:t>
        <a:bodyPr/>
        <a:lstStyle/>
        <a:p>
          <a:endParaRPr lang="es-ES" sz="2000" b="1"/>
        </a:p>
      </dgm:t>
    </dgm:pt>
    <dgm:pt modelId="{A2F1E46B-EF3B-4F6C-B3CD-170B28A6DAAB}" type="sibTrans" cxnId="{B6892891-F934-4908-8A81-71FAD4D37BE9}">
      <dgm:prSet/>
      <dgm:spPr/>
      <dgm:t>
        <a:bodyPr/>
        <a:lstStyle/>
        <a:p>
          <a:endParaRPr lang="es-ES" sz="2000" b="1"/>
        </a:p>
      </dgm:t>
    </dgm:pt>
    <dgm:pt modelId="{0043ED60-6C29-45B4-9C8C-C14BE9D41392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endParaRPr lang="en-US" sz="2000" b="1" i="0" dirty="0"/>
        </a:p>
        <a:p>
          <a:pPr>
            <a:lnSpc>
              <a:spcPct val="50000"/>
            </a:lnSpc>
            <a:spcAft>
              <a:spcPts val="0"/>
            </a:spcAft>
          </a:pPr>
          <a:r>
            <a:rPr lang="my-MM" sz="1800" b="1" i="0" dirty="0"/>
            <a:t>သူတို့သည် ဘုရားသခင်နှင့်အတူ မနေရ" (ဆာလံ ၅:၄)</a:t>
          </a:r>
          <a:endParaRPr lang="en" sz="1800" b="1" dirty="0"/>
        </a:p>
      </dgm:t>
    </dgm:pt>
    <dgm:pt modelId="{1FDB76EB-F3E9-4CF4-A847-1B1803ACD2B2}" type="parTrans" cxnId="{832F3EC3-7C6F-4BDC-A081-6801C612088A}">
      <dgm:prSet/>
      <dgm:spPr/>
      <dgm:t>
        <a:bodyPr/>
        <a:lstStyle/>
        <a:p>
          <a:endParaRPr lang="es-ES" sz="2000" b="1"/>
        </a:p>
      </dgm:t>
    </dgm:pt>
    <dgm:pt modelId="{549ECF6F-CA9A-4671-95FF-DCC1ED7C4995}" type="sibTrans" cxnId="{832F3EC3-7C6F-4BDC-A081-6801C612088A}">
      <dgm:prSet/>
      <dgm:spPr/>
      <dgm:t>
        <a:bodyPr/>
        <a:lstStyle/>
        <a:p>
          <a:endParaRPr lang="es-ES" sz="2000" b="1"/>
        </a:p>
      </dgm:t>
    </dgm:pt>
    <dgm:pt modelId="{D5FF7A8E-43B4-403C-B430-09210A1D9CED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8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800" b="1" i="0" dirty="0"/>
            <a:t>"သူတို့သည် သားရဲကို ကိုးကွယ်ကြ၏" (ဗျာဒိတ် ၁၃:၈)</a:t>
          </a:r>
          <a:endParaRPr lang="en" sz="1800" b="1" dirty="0"/>
        </a:p>
      </dgm:t>
    </dgm:pt>
    <dgm:pt modelId="{B00321C0-4BF3-446D-A846-D346D626624E}" type="parTrans" cxnId="{3CF27E20-7C16-4150-9DC5-50EC8D25D220}">
      <dgm:prSet/>
      <dgm:spPr/>
      <dgm:t>
        <a:bodyPr/>
        <a:lstStyle/>
        <a:p>
          <a:endParaRPr lang="es-ES" sz="2000" b="1"/>
        </a:p>
      </dgm:t>
    </dgm:pt>
    <dgm:pt modelId="{E05EB5FF-C763-44C5-A5E8-C78A1505B25E}" type="sibTrans" cxnId="{3CF27E20-7C16-4150-9DC5-50EC8D25D220}">
      <dgm:prSet/>
      <dgm:spPr/>
      <dgm:t>
        <a:bodyPr/>
        <a:lstStyle/>
        <a:p>
          <a:endParaRPr lang="es-ES" sz="2000" b="1"/>
        </a:p>
      </dgm:t>
    </dgm:pt>
    <dgm:pt modelId="{D3F41DA0-F7AF-47F2-B66E-DAC4129B12AF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  <a:ln/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gm:spPr>
      <dgm:t>
        <a:bodyPr spcFirstLastPara="0" vert="horz" wrap="square" lIns="25400" tIns="25400" rIns="254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/>
            <a:t>"ဘုရားသခင်၏အမှတ်အသား </a:t>
          </a:r>
          <a:endParaRPr lang="en" sz="2000" b="1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3CDBBE2B-C0F4-41E3-AFBD-68F023AE3EF2}" type="parTrans" cxnId="{5336AF9E-03DA-45CB-92C2-D3E02F6C3572}">
      <dgm:prSet/>
      <dgm:spPr/>
      <dgm:t>
        <a:bodyPr/>
        <a:lstStyle/>
        <a:p>
          <a:endParaRPr lang="es-ES" sz="2000" b="1"/>
        </a:p>
      </dgm:t>
    </dgm:pt>
    <dgm:pt modelId="{0EF49267-8A68-4AB2-9C8D-105AB2AF7FB1}" type="sibTrans" cxnId="{5336AF9E-03DA-45CB-92C2-D3E02F6C3572}">
      <dgm:prSet/>
      <dgm:spPr/>
      <dgm:t>
        <a:bodyPr/>
        <a:lstStyle/>
        <a:p>
          <a:endParaRPr lang="es-ES" sz="2000" b="1"/>
        </a:p>
      </dgm:t>
    </dgm:pt>
    <dgm:pt modelId="{0E3496F7-D97C-4ED0-AE0B-7CCEFFD17455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endParaRPr lang="en-US" sz="1800" b="1" dirty="0"/>
        </a:p>
        <a:p>
          <a:pPr>
            <a:lnSpc>
              <a:spcPct val="50000"/>
            </a:lnSpc>
            <a:spcAft>
              <a:spcPts val="0"/>
            </a:spcAft>
          </a:pPr>
          <a:r>
            <a:rPr lang="my-MM" sz="1800" b="1" dirty="0"/>
            <a:t>သူတို့သည်ဘုရားသခင်နှင့်အတူ နေလိမ့်မည် (ဗျာ ၁၄း၁)၊</a:t>
          </a:r>
          <a:endParaRPr lang="en" sz="1800" b="1" dirty="0"/>
        </a:p>
      </dgm:t>
    </dgm:pt>
    <dgm:pt modelId="{5ED467DB-C0CF-41DD-9D93-F21DDE7C542E}" type="parTrans" cxnId="{CE9E0BC4-D3DC-4C75-8A32-81C2EC056B57}">
      <dgm:prSet/>
      <dgm:spPr/>
      <dgm:t>
        <a:bodyPr/>
        <a:lstStyle/>
        <a:p>
          <a:endParaRPr lang="es-ES" sz="2000" b="1"/>
        </a:p>
      </dgm:t>
    </dgm:pt>
    <dgm:pt modelId="{EDF7F725-2BDD-4726-B89D-C53E6B99331F}" type="sibTrans" cxnId="{CE9E0BC4-D3DC-4C75-8A32-81C2EC056B57}">
      <dgm:prSet/>
      <dgm:spPr/>
      <dgm:t>
        <a:bodyPr/>
        <a:lstStyle/>
        <a:p>
          <a:endParaRPr lang="es-ES" sz="2000" b="1"/>
        </a:p>
      </dgm:t>
    </dgm:pt>
    <dgm:pt modelId="{6882DDB4-71D4-47BB-AF65-6C11247F4A9A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endParaRPr lang="en-US" sz="2000" b="1" dirty="0"/>
        </a:p>
        <a:p>
          <a:pPr>
            <a:lnSpc>
              <a:spcPct val="50000"/>
            </a:lnSpc>
            <a:spcAft>
              <a:spcPts val="0"/>
            </a:spcAft>
          </a:pPr>
          <a:r>
            <a:rPr lang="my-MM" sz="2000" b="1" dirty="0"/>
            <a:t>သူတို့သည် ဘုရားသခင်နှင့်အတူ နေလိမ့်မည် (ဗျာ ၁၄း၁)၊</a:t>
          </a:r>
          <a:endParaRPr lang="en" sz="2000" b="1" dirty="0"/>
        </a:p>
      </dgm:t>
    </dgm:pt>
    <dgm:pt modelId="{E0573DEF-38BB-428C-BB31-F2AD3A22CFCD}" type="parTrans" cxnId="{79BE0D36-6F33-4286-A011-982ECAA9D3E1}">
      <dgm:prSet/>
      <dgm:spPr/>
      <dgm:t>
        <a:bodyPr/>
        <a:lstStyle/>
        <a:p>
          <a:endParaRPr lang="es-ES" sz="2000" b="1"/>
        </a:p>
      </dgm:t>
    </dgm:pt>
    <dgm:pt modelId="{85F1B6EE-EED8-4569-8673-D809DF56A7F0}" type="sibTrans" cxnId="{79BE0D36-6F33-4286-A011-982ECAA9D3E1}">
      <dgm:prSet/>
      <dgm:spPr/>
      <dgm:t>
        <a:bodyPr/>
        <a:lstStyle/>
        <a:p>
          <a:endParaRPr lang="es-ES" sz="2000" b="1"/>
        </a:p>
      </dgm:t>
    </dgm:pt>
    <dgm:pt modelId="{7A727DDF-C429-4408-B782-26FA9C858DC6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lang="en-US" sz="1800" b="1" i="0" dirty="0"/>
        </a:p>
        <a:p>
          <a:pPr>
            <a:lnSpc>
              <a:spcPct val="60000"/>
            </a:lnSpc>
            <a:spcAft>
              <a:spcPts val="0"/>
            </a:spcAft>
          </a:pPr>
          <a:r>
            <a:rPr lang="my-MM" sz="1800" b="1" i="0" dirty="0"/>
            <a:t>"သူတို့သည် မုသားဝါဒီများဖြစ်ကြ၏" (ဆာလံ ၅:၉)</a:t>
          </a:r>
          <a:endParaRPr lang="en" sz="1800" b="1" dirty="0"/>
        </a:p>
      </dgm:t>
    </dgm:pt>
    <dgm:pt modelId="{4FA8F507-F996-422C-A167-5FC4329CC97A}" type="parTrans" cxnId="{93CEE29A-C12D-4BE4-ADEE-61C92E8305F0}">
      <dgm:prSet/>
      <dgm:spPr/>
      <dgm:t>
        <a:bodyPr/>
        <a:lstStyle/>
        <a:p>
          <a:endParaRPr lang="es-ES" sz="2000" b="1"/>
        </a:p>
      </dgm:t>
    </dgm:pt>
    <dgm:pt modelId="{84F2C80F-8744-4E1A-927D-D69418B7D269}" type="sibTrans" cxnId="{93CEE29A-C12D-4BE4-ADEE-61C92E8305F0}">
      <dgm:prSet/>
      <dgm:spPr/>
      <dgm:t>
        <a:bodyPr/>
        <a:lstStyle/>
        <a:p>
          <a:endParaRPr lang="es-ES" sz="2000" b="1"/>
        </a:p>
      </dgm:t>
    </dgm:pt>
    <dgm:pt modelId="{F9EA3C44-640B-4081-829F-706E4B3E9415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endParaRPr lang="en-US" sz="1600" b="1" i="0" dirty="0"/>
        </a:p>
        <a:p>
          <a:pPr>
            <a:lnSpc>
              <a:spcPct val="50000"/>
            </a:lnSpc>
            <a:spcAft>
              <a:spcPts val="0"/>
            </a:spcAft>
          </a:pPr>
          <a:r>
            <a:rPr lang="my-MM" sz="1600" b="1" i="0" dirty="0"/>
            <a:t>"ထိုသူတို့သည် ဝမ်းမြောက်ရွှင်လန်းစွာဖြင့် ကယ်တင်ခြင်းသတင်းကို ဟောကြားကြသည်။" (ဆာလံ ၅:၁၁၊ ဗျာဒိတ် ၁၄:၆-၇)</a:t>
          </a:r>
          <a:endParaRPr lang="en" sz="1600" b="1" dirty="0"/>
        </a:p>
      </dgm:t>
    </dgm:pt>
    <dgm:pt modelId="{16E079F3-9C4B-4707-8EF3-F73ACE4D2B00}" type="parTrans" cxnId="{6958798C-723B-497F-BF3B-C42CDFAAB3BB}">
      <dgm:prSet/>
      <dgm:spPr/>
      <dgm:t>
        <a:bodyPr/>
        <a:lstStyle/>
        <a:p>
          <a:endParaRPr lang="es-ES" sz="2000" b="1"/>
        </a:p>
      </dgm:t>
    </dgm:pt>
    <dgm:pt modelId="{573784C2-97C2-45E2-98DB-4DE048CDA12D}" type="sibTrans" cxnId="{6958798C-723B-497F-BF3B-C42CDFAAB3BB}">
      <dgm:prSet/>
      <dgm:spPr/>
      <dgm:t>
        <a:bodyPr/>
        <a:lstStyle/>
        <a:p>
          <a:endParaRPr lang="es-ES" sz="2000" b="1"/>
        </a:p>
      </dgm:t>
    </dgm:pt>
    <dgm:pt modelId="{D2CFDDD5-DF79-475C-83B1-7724CB5C66D4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endParaRPr lang="en-US" sz="1800" b="1" i="0" dirty="0"/>
        </a:p>
        <a:p>
          <a:pPr>
            <a:lnSpc>
              <a:spcPct val="50000"/>
            </a:lnSpc>
            <a:spcAft>
              <a:spcPts val="0"/>
            </a:spcAft>
          </a:pPr>
          <a:r>
            <a:rPr lang="my-MM" sz="1800" b="1" i="0" dirty="0"/>
            <a:t>"သူတို့ကို အပြစ်ဒဏ်ပေးမည်" (ဆာလံ ၅:၁၀)</a:t>
          </a:r>
          <a:endParaRPr lang="en" sz="1800" b="1" dirty="0"/>
        </a:p>
      </dgm:t>
    </dgm:pt>
    <dgm:pt modelId="{5E302602-1F4D-4E61-B6A9-CDB37AF29200}" type="parTrans" cxnId="{304A5541-A6DE-4DB3-BC89-3D93F0EFA7CB}">
      <dgm:prSet/>
      <dgm:spPr/>
      <dgm:t>
        <a:bodyPr/>
        <a:lstStyle/>
        <a:p>
          <a:endParaRPr lang="es-ES" sz="2000" b="1"/>
        </a:p>
      </dgm:t>
    </dgm:pt>
    <dgm:pt modelId="{AFD2A00D-A2D6-4612-87C3-11EE45B4203A}" type="sibTrans" cxnId="{304A5541-A6DE-4DB3-BC89-3D93F0EFA7CB}">
      <dgm:prSet/>
      <dgm:spPr/>
      <dgm:t>
        <a:bodyPr/>
        <a:lstStyle/>
        <a:p>
          <a:endParaRPr lang="es-ES" sz="2000" b="1"/>
        </a:p>
      </dgm:t>
    </dgm:pt>
    <dgm:pt modelId="{5BA2CD9B-4567-4CAF-9C7D-77B32990B363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endParaRPr lang="en-US" sz="1800" b="1" i="0" dirty="0"/>
        </a:p>
        <a:p>
          <a:pPr>
            <a:lnSpc>
              <a:spcPct val="50000"/>
            </a:lnSpc>
            <a:spcAft>
              <a:spcPts val="0"/>
            </a:spcAft>
          </a:pPr>
          <a:r>
            <a:rPr lang="my-MM" sz="1800" b="1" i="0" dirty="0"/>
            <a:t>ထိုသူတို့သည် မုသားစကား မပြောကြ။" (ဗျာဒိတ် ၁၄:၅)</a:t>
          </a:r>
          <a:endParaRPr lang="en" sz="1800" b="1" dirty="0"/>
        </a:p>
      </dgm:t>
    </dgm:pt>
    <dgm:pt modelId="{738F134F-4A32-48BD-A31A-D5F6DEF1EBA1}" type="parTrans" cxnId="{B61E4D8B-B1F6-49BE-BE24-D35795861C74}">
      <dgm:prSet/>
      <dgm:spPr/>
      <dgm:t>
        <a:bodyPr/>
        <a:lstStyle/>
        <a:p>
          <a:endParaRPr lang="es-ES" sz="2000" b="1"/>
        </a:p>
      </dgm:t>
    </dgm:pt>
    <dgm:pt modelId="{20666032-4EDF-49EC-A59F-4DAA63563CB8}" type="sibTrans" cxnId="{B61E4D8B-B1F6-49BE-BE24-D35795861C74}">
      <dgm:prSet/>
      <dgm:spPr/>
      <dgm:t>
        <a:bodyPr/>
        <a:lstStyle/>
        <a:p>
          <a:endParaRPr lang="es-ES" sz="2000" b="1"/>
        </a:p>
      </dgm:t>
    </dgm:pt>
    <dgm:pt modelId="{CFDCC5C5-D2D6-41CA-8A68-9501CEC007FC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pPr algn="ctr">
            <a:lnSpc>
              <a:spcPct val="50000"/>
            </a:lnSpc>
            <a:spcAft>
              <a:spcPts val="0"/>
            </a:spcAft>
          </a:pPr>
          <a:r>
            <a:rPr lang="my-MM" sz="1800" b="1" i="0" dirty="0"/>
            <a:t>ဘုရားသခင်ကိုကဲ့ရဲ့ရှုတ်ချကြသည် </a:t>
          </a:r>
          <a:endParaRPr lang="en-US" sz="1800" b="1" i="0" dirty="0"/>
        </a:p>
        <a:p>
          <a:pPr algn="ctr">
            <a:lnSpc>
              <a:spcPct val="50000"/>
            </a:lnSpc>
            <a:spcAft>
              <a:spcPts val="0"/>
            </a:spcAft>
          </a:pPr>
          <a:r>
            <a:rPr lang="my-MM" sz="1800" b="1" i="0" dirty="0"/>
            <a:t>(ဗျာ၊ ၁၃း၆)၊</a:t>
          </a:r>
          <a:endParaRPr lang="en" sz="1800" b="1" dirty="0"/>
        </a:p>
      </dgm:t>
    </dgm:pt>
    <dgm:pt modelId="{CD0B1B24-CF72-4B3A-AF06-7395254F448B}" type="parTrans" cxnId="{38412EE0-5900-40F1-A2D2-464BBDDA6070}">
      <dgm:prSet/>
      <dgm:spPr/>
      <dgm:t>
        <a:bodyPr/>
        <a:lstStyle/>
        <a:p>
          <a:endParaRPr lang="es-ES" sz="2000" b="1"/>
        </a:p>
      </dgm:t>
    </dgm:pt>
    <dgm:pt modelId="{8C3B75AE-FFFD-4710-B69D-8A352896E22C}" type="sibTrans" cxnId="{38412EE0-5900-40F1-A2D2-464BBDDA6070}">
      <dgm:prSet/>
      <dgm:spPr/>
      <dgm:t>
        <a:bodyPr/>
        <a:lstStyle/>
        <a:p>
          <a:endParaRPr lang="es-ES" sz="2000" b="1"/>
        </a:p>
      </dgm:t>
    </dgm:pt>
    <dgm:pt modelId="{7FE4A167-49C1-4CB3-B501-0B4ABF5A508C}">
      <dgm:prSet phldrT="[Texto]" custT="1"/>
      <dgm:spPr>
        <a:effectLst>
          <a:outerShdw blurRad="50800" dist="50800" dir="2700000" algn="tl" rotWithShape="0">
            <a:prstClr val="black">
              <a:alpha val="56000"/>
            </a:prstClr>
          </a:outerShdw>
        </a:effectLst>
      </dgm:spPr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endParaRPr lang="en-US" sz="1800" b="1" i="0" dirty="0"/>
        </a:p>
        <a:p>
          <a:pPr>
            <a:lnSpc>
              <a:spcPct val="50000"/>
            </a:lnSpc>
            <a:spcAft>
              <a:spcPts val="0"/>
            </a:spcAft>
          </a:pPr>
          <a:r>
            <a:rPr lang="my-MM" sz="1800" b="1" i="0" dirty="0"/>
            <a:t>ထိုသူတို့သည်ရွေးနှုတ်ခြင်းခံရကြလိမ့်မည်။" </a:t>
          </a:r>
          <a:r>
            <a:rPr lang="en-US" sz="1800" b="1" i="0" dirty="0"/>
            <a:t>        </a:t>
          </a:r>
          <a:r>
            <a:rPr lang="my-MM" sz="1800" b="1" i="0" dirty="0"/>
            <a:t>(ဗျာဒိတ် ၁၄:၄)</a:t>
          </a:r>
          <a:endParaRPr lang="en" sz="1800" b="1" dirty="0"/>
        </a:p>
      </dgm:t>
    </dgm:pt>
    <dgm:pt modelId="{2C1D00BD-08C4-4DC3-B79F-9D41C6A1DCBA}" type="sibTrans" cxnId="{776F8360-04FC-42A9-981B-2B7D42573FD7}">
      <dgm:prSet/>
      <dgm:spPr/>
      <dgm:t>
        <a:bodyPr/>
        <a:lstStyle/>
        <a:p>
          <a:endParaRPr lang="es-ES" sz="2000" b="1"/>
        </a:p>
      </dgm:t>
    </dgm:pt>
    <dgm:pt modelId="{9AB27E27-B558-498E-B3B0-DEF2404DAC7A}" type="parTrans" cxnId="{776F8360-04FC-42A9-981B-2B7D42573FD7}">
      <dgm:prSet/>
      <dgm:spPr/>
      <dgm:t>
        <a:bodyPr/>
        <a:lstStyle/>
        <a:p>
          <a:endParaRPr lang="es-ES" sz="2000" b="1"/>
        </a:p>
      </dgm:t>
    </dgm:pt>
    <dgm:pt modelId="{D75C7690-FEAF-41B0-A5D7-40B779223804}" type="pres">
      <dgm:prSet presAssocID="{970AC8C3-D6C3-4A8C-87DC-024FFDA4BECE}" presName="Name0" presStyleCnt="0">
        <dgm:presLayoutVars>
          <dgm:dir/>
          <dgm:animLvl val="lvl"/>
          <dgm:resizeHandles val="exact"/>
        </dgm:presLayoutVars>
      </dgm:prSet>
      <dgm:spPr/>
    </dgm:pt>
    <dgm:pt modelId="{32B21F90-59CC-4601-AE7C-04793E595E9A}" type="pres">
      <dgm:prSet presAssocID="{EC2D6B22-91EF-4049-B14C-1A712E175E73}" presName="vertFlow" presStyleCnt="0"/>
      <dgm:spPr/>
    </dgm:pt>
    <dgm:pt modelId="{950BFA1E-95C7-480E-8B13-A5BBB6970AAA}" type="pres">
      <dgm:prSet presAssocID="{EC2D6B22-91EF-4049-B14C-1A712E175E73}" presName="header" presStyleLbl="node1" presStyleIdx="0" presStyleCnt="2" custScaleX="194646"/>
      <dgm:spPr/>
    </dgm:pt>
    <dgm:pt modelId="{38E33A83-173F-44A3-8BC0-222B2A3C3D14}" type="pres">
      <dgm:prSet presAssocID="{1FDB76EB-F3E9-4CF4-A847-1B1803ACD2B2}" presName="parTrans" presStyleLbl="sibTrans2D1" presStyleIdx="0" presStyleCnt="10"/>
      <dgm:spPr/>
    </dgm:pt>
    <dgm:pt modelId="{9FFC06E7-26DE-41FC-872B-131474695B21}" type="pres">
      <dgm:prSet presAssocID="{0043ED60-6C29-45B4-9C8C-C14BE9D41392}" presName="child" presStyleLbl="alignAccFollowNode1" presStyleIdx="0" presStyleCnt="10" custScaleX="194646">
        <dgm:presLayoutVars>
          <dgm:chMax val="0"/>
          <dgm:bulletEnabled val="1"/>
        </dgm:presLayoutVars>
      </dgm:prSet>
      <dgm:spPr/>
    </dgm:pt>
    <dgm:pt modelId="{56FE943C-A41D-4A4C-9FE7-BD2A9CC6F558}" type="pres">
      <dgm:prSet presAssocID="{549ECF6F-CA9A-4671-95FF-DCC1ED7C4995}" presName="sibTrans" presStyleLbl="sibTrans2D1" presStyleIdx="1" presStyleCnt="10"/>
      <dgm:spPr/>
    </dgm:pt>
    <dgm:pt modelId="{F9CE505F-A7C7-4F4C-A693-4F706EDB3F9B}" type="pres">
      <dgm:prSet presAssocID="{D5FF7A8E-43B4-403C-B430-09210A1D9CED}" presName="child" presStyleLbl="alignAccFollowNode1" presStyleIdx="1" presStyleCnt="10" custScaleX="194646">
        <dgm:presLayoutVars>
          <dgm:chMax val="0"/>
          <dgm:bulletEnabled val="1"/>
        </dgm:presLayoutVars>
      </dgm:prSet>
      <dgm:spPr/>
    </dgm:pt>
    <dgm:pt modelId="{E1E1E20C-4790-4513-AEBA-27137B224A18}" type="pres">
      <dgm:prSet presAssocID="{E05EB5FF-C763-44C5-A5E8-C78A1505B25E}" presName="sibTrans" presStyleLbl="sibTrans2D1" presStyleIdx="2" presStyleCnt="10"/>
      <dgm:spPr/>
    </dgm:pt>
    <dgm:pt modelId="{0BE244A7-8469-48A0-8406-969DA383E508}" type="pres">
      <dgm:prSet presAssocID="{7A727DDF-C429-4408-B782-26FA9C858DC6}" presName="child" presStyleLbl="alignAccFollowNode1" presStyleIdx="2" presStyleCnt="10" custScaleX="194646">
        <dgm:presLayoutVars>
          <dgm:chMax val="0"/>
          <dgm:bulletEnabled val="1"/>
        </dgm:presLayoutVars>
      </dgm:prSet>
      <dgm:spPr/>
    </dgm:pt>
    <dgm:pt modelId="{2C6F090F-AD42-4B00-8B03-8821D786FD18}" type="pres">
      <dgm:prSet presAssocID="{84F2C80F-8744-4E1A-927D-D69418B7D269}" presName="sibTrans" presStyleLbl="sibTrans2D1" presStyleIdx="3" presStyleCnt="10"/>
      <dgm:spPr/>
    </dgm:pt>
    <dgm:pt modelId="{1161674D-20DF-44A0-AD63-7AF310F62F1F}" type="pres">
      <dgm:prSet presAssocID="{D2CFDDD5-DF79-475C-83B1-7724CB5C66D4}" presName="child" presStyleLbl="alignAccFollowNode1" presStyleIdx="3" presStyleCnt="10" custScaleX="194646">
        <dgm:presLayoutVars>
          <dgm:chMax val="0"/>
          <dgm:bulletEnabled val="1"/>
        </dgm:presLayoutVars>
      </dgm:prSet>
      <dgm:spPr/>
    </dgm:pt>
    <dgm:pt modelId="{EDA9FCD7-BDC6-4469-B6F3-C2EA395CD565}" type="pres">
      <dgm:prSet presAssocID="{AFD2A00D-A2D6-4612-87C3-11EE45B4203A}" presName="sibTrans" presStyleLbl="sibTrans2D1" presStyleIdx="4" presStyleCnt="10"/>
      <dgm:spPr/>
    </dgm:pt>
    <dgm:pt modelId="{0D30CC13-3637-4485-94DD-FF98B9DB220F}" type="pres">
      <dgm:prSet presAssocID="{CFDCC5C5-D2D6-41CA-8A68-9501CEC007FC}" presName="child" presStyleLbl="alignAccFollowNode1" presStyleIdx="4" presStyleCnt="10" custScaleX="194646" custScaleY="132473">
        <dgm:presLayoutVars>
          <dgm:chMax val="0"/>
          <dgm:bulletEnabled val="1"/>
        </dgm:presLayoutVars>
      </dgm:prSet>
      <dgm:spPr/>
    </dgm:pt>
    <dgm:pt modelId="{88791733-C134-484F-BEB5-B98BFDE63EF7}" type="pres">
      <dgm:prSet presAssocID="{EC2D6B22-91EF-4049-B14C-1A712E175E73}" presName="hSp" presStyleCnt="0"/>
      <dgm:spPr/>
    </dgm:pt>
    <dgm:pt modelId="{851D3F70-AD89-4647-AE43-4FB1FB543D3E}" type="pres">
      <dgm:prSet presAssocID="{D3F41DA0-F7AF-47F2-B66E-DAC4129B12AF}" presName="vertFlow" presStyleCnt="0"/>
      <dgm:spPr/>
    </dgm:pt>
    <dgm:pt modelId="{DB107F88-2B7E-4CD4-9653-6C12600D236F}" type="pres">
      <dgm:prSet presAssocID="{D3F41DA0-F7AF-47F2-B66E-DAC4129B12AF}" presName="header" presStyleLbl="node1" presStyleIdx="1" presStyleCnt="2" custScaleX="194646"/>
      <dgm:spPr>
        <a:xfrm>
          <a:off x="4204892" y="1906"/>
          <a:ext cx="3917745" cy="503188"/>
        </a:xfrm>
        <a:prstGeom prst="roundRect">
          <a:avLst>
            <a:gd name="adj" fmla="val 10000"/>
          </a:avLst>
        </a:prstGeom>
      </dgm:spPr>
    </dgm:pt>
    <dgm:pt modelId="{AAB01C3E-A9DC-4014-89C8-378CB1BD25DD}" type="pres">
      <dgm:prSet presAssocID="{5ED467DB-C0CF-41DD-9D93-F21DDE7C542E}" presName="parTrans" presStyleLbl="sibTrans2D1" presStyleIdx="5" presStyleCnt="10"/>
      <dgm:spPr/>
    </dgm:pt>
    <dgm:pt modelId="{EF6A0CAB-A8A1-4FF3-AD97-EAC4DB54552A}" type="pres">
      <dgm:prSet presAssocID="{0E3496F7-D97C-4ED0-AE0B-7CCEFFD17455}" presName="child" presStyleLbl="alignAccFollowNode1" presStyleIdx="5" presStyleCnt="10" custScaleX="194646">
        <dgm:presLayoutVars>
          <dgm:chMax val="0"/>
          <dgm:bulletEnabled val="1"/>
        </dgm:presLayoutVars>
      </dgm:prSet>
      <dgm:spPr/>
    </dgm:pt>
    <dgm:pt modelId="{9203FAC0-0E6F-43AE-A1CA-F5D4C0CFCF1A}" type="pres">
      <dgm:prSet presAssocID="{EDF7F725-2BDD-4726-B89D-C53E6B99331F}" presName="sibTrans" presStyleLbl="sibTrans2D1" presStyleIdx="6" presStyleCnt="10"/>
      <dgm:spPr/>
    </dgm:pt>
    <dgm:pt modelId="{E712B545-364D-4030-AB4B-BEC9E2309F3A}" type="pres">
      <dgm:prSet presAssocID="{6882DDB4-71D4-47BB-AF65-6C11247F4A9A}" presName="child" presStyleLbl="alignAccFollowNode1" presStyleIdx="6" presStyleCnt="10" custScaleX="194646">
        <dgm:presLayoutVars>
          <dgm:chMax val="0"/>
          <dgm:bulletEnabled val="1"/>
        </dgm:presLayoutVars>
      </dgm:prSet>
      <dgm:spPr/>
    </dgm:pt>
    <dgm:pt modelId="{B73798CF-76F8-4AA2-B5D4-F5F0D32F4381}" type="pres">
      <dgm:prSet presAssocID="{85F1B6EE-EED8-4569-8673-D809DF56A7F0}" presName="sibTrans" presStyleLbl="sibTrans2D1" presStyleIdx="7" presStyleCnt="10"/>
      <dgm:spPr/>
    </dgm:pt>
    <dgm:pt modelId="{7B278B18-C361-410E-982B-678C2EB25053}" type="pres">
      <dgm:prSet presAssocID="{5BA2CD9B-4567-4CAF-9C7D-77B32990B363}" presName="child" presStyleLbl="alignAccFollowNode1" presStyleIdx="7" presStyleCnt="10" custScaleX="194646">
        <dgm:presLayoutVars>
          <dgm:chMax val="0"/>
          <dgm:bulletEnabled val="1"/>
        </dgm:presLayoutVars>
      </dgm:prSet>
      <dgm:spPr/>
    </dgm:pt>
    <dgm:pt modelId="{1C19AFCF-A663-4D3C-97AE-0C7C69A3569A}" type="pres">
      <dgm:prSet presAssocID="{20666032-4EDF-49EC-A59F-4DAA63563CB8}" presName="sibTrans" presStyleLbl="sibTrans2D1" presStyleIdx="8" presStyleCnt="10"/>
      <dgm:spPr/>
    </dgm:pt>
    <dgm:pt modelId="{9D4603D5-0128-4C88-BEA3-34E686F65CF0}" type="pres">
      <dgm:prSet presAssocID="{7FE4A167-49C1-4CB3-B501-0B4ABF5A508C}" presName="child" presStyleLbl="alignAccFollowNode1" presStyleIdx="8" presStyleCnt="10" custScaleX="194646">
        <dgm:presLayoutVars>
          <dgm:chMax val="0"/>
          <dgm:bulletEnabled val="1"/>
        </dgm:presLayoutVars>
      </dgm:prSet>
      <dgm:spPr/>
    </dgm:pt>
    <dgm:pt modelId="{12F070E5-8FBC-45FE-9CB2-304C266EED22}" type="pres">
      <dgm:prSet presAssocID="{2C1D00BD-08C4-4DC3-B79F-9D41C6A1DCBA}" presName="sibTrans" presStyleLbl="sibTrans2D1" presStyleIdx="9" presStyleCnt="10"/>
      <dgm:spPr/>
    </dgm:pt>
    <dgm:pt modelId="{E1E2DAA3-4558-450E-8385-5813A3E42918}" type="pres">
      <dgm:prSet presAssocID="{F9EA3C44-640B-4081-829F-706E4B3E9415}" presName="child" presStyleLbl="alignAccFollowNode1" presStyleIdx="9" presStyleCnt="10" custScaleX="194646" custScaleY="132473">
        <dgm:presLayoutVars>
          <dgm:chMax val="0"/>
          <dgm:bulletEnabled val="1"/>
        </dgm:presLayoutVars>
      </dgm:prSet>
      <dgm:spPr/>
    </dgm:pt>
  </dgm:ptLst>
  <dgm:cxnLst>
    <dgm:cxn modelId="{3CF27E20-7C16-4150-9DC5-50EC8D25D220}" srcId="{EC2D6B22-91EF-4049-B14C-1A712E175E73}" destId="{D5FF7A8E-43B4-403C-B430-09210A1D9CED}" srcOrd="1" destOrd="0" parTransId="{B00321C0-4BF3-446D-A846-D346D626624E}" sibTransId="{E05EB5FF-C763-44C5-A5E8-C78A1505B25E}"/>
    <dgm:cxn modelId="{9371B931-9C94-4C7F-9E2F-0EECF324CE2E}" type="presOf" srcId="{549ECF6F-CA9A-4671-95FF-DCC1ED7C4995}" destId="{56FE943C-A41D-4A4C-9FE7-BD2A9CC6F558}" srcOrd="0" destOrd="0" presId="urn:microsoft.com/office/officeart/2005/8/layout/lProcess1"/>
    <dgm:cxn modelId="{79BE0D36-6F33-4286-A011-982ECAA9D3E1}" srcId="{D3F41DA0-F7AF-47F2-B66E-DAC4129B12AF}" destId="{6882DDB4-71D4-47BB-AF65-6C11247F4A9A}" srcOrd="1" destOrd="0" parTransId="{E0573DEF-38BB-428C-BB31-F2AD3A22CFCD}" sibTransId="{85F1B6EE-EED8-4569-8673-D809DF56A7F0}"/>
    <dgm:cxn modelId="{02B7A838-F971-4F56-80CF-E37A14B76653}" type="presOf" srcId="{20666032-4EDF-49EC-A59F-4DAA63563CB8}" destId="{1C19AFCF-A663-4D3C-97AE-0C7C69A3569A}" srcOrd="0" destOrd="0" presId="urn:microsoft.com/office/officeart/2005/8/layout/lProcess1"/>
    <dgm:cxn modelId="{5CE2685F-FF78-4207-A877-024AF848C4B5}" type="presOf" srcId="{0043ED60-6C29-45B4-9C8C-C14BE9D41392}" destId="{9FFC06E7-26DE-41FC-872B-131474695B21}" srcOrd="0" destOrd="0" presId="urn:microsoft.com/office/officeart/2005/8/layout/lProcess1"/>
    <dgm:cxn modelId="{776F8360-04FC-42A9-981B-2B7D42573FD7}" srcId="{D3F41DA0-F7AF-47F2-B66E-DAC4129B12AF}" destId="{7FE4A167-49C1-4CB3-B501-0B4ABF5A508C}" srcOrd="3" destOrd="0" parTransId="{9AB27E27-B558-498E-B3B0-DEF2404DAC7A}" sibTransId="{2C1D00BD-08C4-4DC3-B79F-9D41C6A1DCBA}"/>
    <dgm:cxn modelId="{304A5541-A6DE-4DB3-BC89-3D93F0EFA7CB}" srcId="{EC2D6B22-91EF-4049-B14C-1A712E175E73}" destId="{D2CFDDD5-DF79-475C-83B1-7724CB5C66D4}" srcOrd="3" destOrd="0" parTransId="{5E302602-1F4D-4E61-B6A9-CDB37AF29200}" sibTransId="{AFD2A00D-A2D6-4612-87C3-11EE45B4203A}"/>
    <dgm:cxn modelId="{AE2E8343-5503-43A1-BE73-4441EC98A8AD}" type="presOf" srcId="{E05EB5FF-C763-44C5-A5E8-C78A1505B25E}" destId="{E1E1E20C-4790-4513-AEBA-27137B224A18}" srcOrd="0" destOrd="0" presId="urn:microsoft.com/office/officeart/2005/8/layout/lProcess1"/>
    <dgm:cxn modelId="{0D4F2A74-2462-4F70-BFD3-70FB1D2BBFC4}" type="presOf" srcId="{F9EA3C44-640B-4081-829F-706E4B3E9415}" destId="{E1E2DAA3-4558-450E-8385-5813A3E42918}" srcOrd="0" destOrd="0" presId="urn:microsoft.com/office/officeart/2005/8/layout/lProcess1"/>
    <dgm:cxn modelId="{8D153774-7F9A-459A-B806-D3CBFC0F1E49}" type="presOf" srcId="{1FDB76EB-F3E9-4CF4-A847-1B1803ACD2B2}" destId="{38E33A83-173F-44A3-8BC0-222B2A3C3D14}" srcOrd="0" destOrd="0" presId="urn:microsoft.com/office/officeart/2005/8/layout/lProcess1"/>
    <dgm:cxn modelId="{EFFF5A5A-2EF9-4CF7-A791-43B43DFFCAF9}" type="presOf" srcId="{0E3496F7-D97C-4ED0-AE0B-7CCEFFD17455}" destId="{EF6A0CAB-A8A1-4FF3-AD97-EAC4DB54552A}" srcOrd="0" destOrd="0" presId="urn:microsoft.com/office/officeart/2005/8/layout/lProcess1"/>
    <dgm:cxn modelId="{8C477F7B-E4B2-4616-BBEB-A2F5D0CF1795}" type="presOf" srcId="{AFD2A00D-A2D6-4612-87C3-11EE45B4203A}" destId="{EDA9FCD7-BDC6-4469-B6F3-C2EA395CD565}" srcOrd="0" destOrd="0" presId="urn:microsoft.com/office/officeart/2005/8/layout/lProcess1"/>
    <dgm:cxn modelId="{7EC3CF7B-4F35-47C2-911D-18579F83AE95}" type="presOf" srcId="{85F1B6EE-EED8-4569-8673-D809DF56A7F0}" destId="{B73798CF-76F8-4AA2-B5D4-F5F0D32F4381}" srcOrd="0" destOrd="0" presId="urn:microsoft.com/office/officeart/2005/8/layout/lProcess1"/>
    <dgm:cxn modelId="{C742CD84-9CEB-4B7D-B63E-12D6723087C8}" type="presOf" srcId="{6882DDB4-71D4-47BB-AF65-6C11247F4A9A}" destId="{E712B545-364D-4030-AB4B-BEC9E2309F3A}" srcOrd="0" destOrd="0" presId="urn:microsoft.com/office/officeart/2005/8/layout/lProcess1"/>
    <dgm:cxn modelId="{F57B9C87-E042-4527-AE45-28D742520134}" type="presOf" srcId="{D5FF7A8E-43B4-403C-B430-09210A1D9CED}" destId="{F9CE505F-A7C7-4F4C-A693-4F706EDB3F9B}" srcOrd="0" destOrd="0" presId="urn:microsoft.com/office/officeart/2005/8/layout/lProcess1"/>
    <dgm:cxn modelId="{B61E4D8B-B1F6-49BE-BE24-D35795861C74}" srcId="{D3F41DA0-F7AF-47F2-B66E-DAC4129B12AF}" destId="{5BA2CD9B-4567-4CAF-9C7D-77B32990B363}" srcOrd="2" destOrd="0" parTransId="{738F134F-4A32-48BD-A31A-D5F6DEF1EBA1}" sibTransId="{20666032-4EDF-49EC-A59F-4DAA63563CB8}"/>
    <dgm:cxn modelId="{6958798C-723B-497F-BF3B-C42CDFAAB3BB}" srcId="{D3F41DA0-F7AF-47F2-B66E-DAC4129B12AF}" destId="{F9EA3C44-640B-4081-829F-706E4B3E9415}" srcOrd="4" destOrd="0" parTransId="{16E079F3-9C4B-4707-8EF3-F73ACE4D2B00}" sibTransId="{573784C2-97C2-45E2-98DB-4DE048CDA12D}"/>
    <dgm:cxn modelId="{44461B8F-AAE0-4396-9455-DB812A3C633F}" type="presOf" srcId="{84F2C80F-8744-4E1A-927D-D69418B7D269}" destId="{2C6F090F-AD42-4B00-8B03-8821D786FD18}" srcOrd="0" destOrd="0" presId="urn:microsoft.com/office/officeart/2005/8/layout/lProcess1"/>
    <dgm:cxn modelId="{B6892891-F934-4908-8A81-71FAD4D37BE9}" srcId="{970AC8C3-D6C3-4A8C-87DC-024FFDA4BECE}" destId="{EC2D6B22-91EF-4049-B14C-1A712E175E73}" srcOrd="0" destOrd="0" parTransId="{A7CE0936-BF90-4AF0-BB26-B180761DE2C7}" sibTransId="{A2F1E46B-EF3B-4F6C-B3CD-170B28A6DAAB}"/>
    <dgm:cxn modelId="{E46F3A99-B323-4119-95FD-48C245514C1A}" type="presOf" srcId="{EC2D6B22-91EF-4049-B14C-1A712E175E73}" destId="{950BFA1E-95C7-480E-8B13-A5BBB6970AAA}" srcOrd="0" destOrd="0" presId="urn:microsoft.com/office/officeart/2005/8/layout/lProcess1"/>
    <dgm:cxn modelId="{93CEE29A-C12D-4BE4-ADEE-61C92E8305F0}" srcId="{EC2D6B22-91EF-4049-B14C-1A712E175E73}" destId="{7A727DDF-C429-4408-B782-26FA9C858DC6}" srcOrd="2" destOrd="0" parTransId="{4FA8F507-F996-422C-A167-5FC4329CC97A}" sibTransId="{84F2C80F-8744-4E1A-927D-D69418B7D269}"/>
    <dgm:cxn modelId="{5336AF9E-03DA-45CB-92C2-D3E02F6C3572}" srcId="{970AC8C3-D6C3-4A8C-87DC-024FFDA4BECE}" destId="{D3F41DA0-F7AF-47F2-B66E-DAC4129B12AF}" srcOrd="1" destOrd="0" parTransId="{3CDBBE2B-C0F4-41E3-AFBD-68F023AE3EF2}" sibTransId="{0EF49267-8A68-4AB2-9C8D-105AB2AF7FB1}"/>
    <dgm:cxn modelId="{63B5CBA3-12C0-4561-A100-9C18FDB84F4B}" type="presOf" srcId="{5ED467DB-C0CF-41DD-9D93-F21DDE7C542E}" destId="{AAB01C3E-A9DC-4014-89C8-378CB1BD25DD}" srcOrd="0" destOrd="0" presId="urn:microsoft.com/office/officeart/2005/8/layout/lProcess1"/>
    <dgm:cxn modelId="{921FA6A5-373B-4E7B-841C-89B0F24ED5A4}" type="presOf" srcId="{CFDCC5C5-D2D6-41CA-8A68-9501CEC007FC}" destId="{0D30CC13-3637-4485-94DD-FF98B9DB220F}" srcOrd="0" destOrd="0" presId="urn:microsoft.com/office/officeart/2005/8/layout/lProcess1"/>
    <dgm:cxn modelId="{C8322BAB-F760-45B3-8B25-EE54479D3B62}" type="presOf" srcId="{970AC8C3-D6C3-4A8C-87DC-024FFDA4BECE}" destId="{D75C7690-FEAF-41B0-A5D7-40B779223804}" srcOrd="0" destOrd="0" presId="urn:microsoft.com/office/officeart/2005/8/layout/lProcess1"/>
    <dgm:cxn modelId="{14B9E7BB-F864-4858-9342-621E528707BE}" type="presOf" srcId="{7FE4A167-49C1-4CB3-B501-0B4ABF5A508C}" destId="{9D4603D5-0128-4C88-BEA3-34E686F65CF0}" srcOrd="0" destOrd="0" presId="urn:microsoft.com/office/officeart/2005/8/layout/lProcess1"/>
    <dgm:cxn modelId="{832F3EC3-7C6F-4BDC-A081-6801C612088A}" srcId="{EC2D6B22-91EF-4049-B14C-1A712E175E73}" destId="{0043ED60-6C29-45B4-9C8C-C14BE9D41392}" srcOrd="0" destOrd="0" parTransId="{1FDB76EB-F3E9-4CF4-A847-1B1803ACD2B2}" sibTransId="{549ECF6F-CA9A-4671-95FF-DCC1ED7C4995}"/>
    <dgm:cxn modelId="{CE9E0BC4-D3DC-4C75-8A32-81C2EC056B57}" srcId="{D3F41DA0-F7AF-47F2-B66E-DAC4129B12AF}" destId="{0E3496F7-D97C-4ED0-AE0B-7CCEFFD17455}" srcOrd="0" destOrd="0" parTransId="{5ED467DB-C0CF-41DD-9D93-F21DDE7C542E}" sibTransId="{EDF7F725-2BDD-4726-B89D-C53E6B99331F}"/>
    <dgm:cxn modelId="{6E79ABC9-A2D4-47C8-AE73-9A4DA543F729}" type="presOf" srcId="{2C1D00BD-08C4-4DC3-B79F-9D41C6A1DCBA}" destId="{12F070E5-8FBC-45FE-9CB2-304C266EED22}" srcOrd="0" destOrd="0" presId="urn:microsoft.com/office/officeart/2005/8/layout/lProcess1"/>
    <dgm:cxn modelId="{38412EE0-5900-40F1-A2D2-464BBDDA6070}" srcId="{EC2D6B22-91EF-4049-B14C-1A712E175E73}" destId="{CFDCC5C5-D2D6-41CA-8A68-9501CEC007FC}" srcOrd="4" destOrd="0" parTransId="{CD0B1B24-CF72-4B3A-AF06-7395254F448B}" sibTransId="{8C3B75AE-FFFD-4710-B69D-8A352896E22C}"/>
    <dgm:cxn modelId="{1BCD38E0-DBE5-4560-803A-80AE966D2F66}" type="presOf" srcId="{EDF7F725-2BDD-4726-B89D-C53E6B99331F}" destId="{9203FAC0-0E6F-43AE-A1CA-F5D4C0CFCF1A}" srcOrd="0" destOrd="0" presId="urn:microsoft.com/office/officeart/2005/8/layout/lProcess1"/>
    <dgm:cxn modelId="{C37A99E9-4F55-403D-B4B6-0C539CDFB58B}" type="presOf" srcId="{7A727DDF-C429-4408-B782-26FA9C858DC6}" destId="{0BE244A7-8469-48A0-8406-969DA383E508}" srcOrd="0" destOrd="0" presId="urn:microsoft.com/office/officeart/2005/8/layout/lProcess1"/>
    <dgm:cxn modelId="{1F4B9BEF-5C84-404A-A6FC-A6968FFF7895}" type="presOf" srcId="{D2CFDDD5-DF79-475C-83B1-7724CB5C66D4}" destId="{1161674D-20DF-44A0-AD63-7AF310F62F1F}" srcOrd="0" destOrd="0" presId="urn:microsoft.com/office/officeart/2005/8/layout/lProcess1"/>
    <dgm:cxn modelId="{18FF2BF1-CD53-43CF-9169-196EFC94756A}" type="presOf" srcId="{5BA2CD9B-4567-4CAF-9C7D-77B32990B363}" destId="{7B278B18-C361-410E-982B-678C2EB25053}" srcOrd="0" destOrd="0" presId="urn:microsoft.com/office/officeart/2005/8/layout/lProcess1"/>
    <dgm:cxn modelId="{4F5C6DFF-6324-4311-B98A-319418A1745B}" type="presOf" srcId="{D3F41DA0-F7AF-47F2-B66E-DAC4129B12AF}" destId="{DB107F88-2B7E-4CD4-9653-6C12600D236F}" srcOrd="0" destOrd="0" presId="urn:microsoft.com/office/officeart/2005/8/layout/lProcess1"/>
    <dgm:cxn modelId="{898320EE-641A-4E7B-8400-84841FD3E69C}" type="presParOf" srcId="{D75C7690-FEAF-41B0-A5D7-40B779223804}" destId="{32B21F90-59CC-4601-AE7C-04793E595E9A}" srcOrd="0" destOrd="0" presId="urn:microsoft.com/office/officeart/2005/8/layout/lProcess1"/>
    <dgm:cxn modelId="{D3121F07-F7B5-4585-96B8-21EF4272B447}" type="presParOf" srcId="{32B21F90-59CC-4601-AE7C-04793E595E9A}" destId="{950BFA1E-95C7-480E-8B13-A5BBB6970AAA}" srcOrd="0" destOrd="0" presId="urn:microsoft.com/office/officeart/2005/8/layout/lProcess1"/>
    <dgm:cxn modelId="{C71FB738-A01A-4C02-AD6B-48375D4C5697}" type="presParOf" srcId="{32B21F90-59CC-4601-AE7C-04793E595E9A}" destId="{38E33A83-173F-44A3-8BC0-222B2A3C3D14}" srcOrd="1" destOrd="0" presId="urn:microsoft.com/office/officeart/2005/8/layout/lProcess1"/>
    <dgm:cxn modelId="{907F8F91-2492-40DC-A189-BDD461186F2B}" type="presParOf" srcId="{32B21F90-59CC-4601-AE7C-04793E595E9A}" destId="{9FFC06E7-26DE-41FC-872B-131474695B21}" srcOrd="2" destOrd="0" presId="urn:microsoft.com/office/officeart/2005/8/layout/lProcess1"/>
    <dgm:cxn modelId="{DF4F7E78-664B-41C5-B713-6741B846A905}" type="presParOf" srcId="{32B21F90-59CC-4601-AE7C-04793E595E9A}" destId="{56FE943C-A41D-4A4C-9FE7-BD2A9CC6F558}" srcOrd="3" destOrd="0" presId="urn:microsoft.com/office/officeart/2005/8/layout/lProcess1"/>
    <dgm:cxn modelId="{98D58BC1-BC08-4037-A8F8-0219B6A18FB3}" type="presParOf" srcId="{32B21F90-59CC-4601-AE7C-04793E595E9A}" destId="{F9CE505F-A7C7-4F4C-A693-4F706EDB3F9B}" srcOrd="4" destOrd="0" presId="urn:microsoft.com/office/officeart/2005/8/layout/lProcess1"/>
    <dgm:cxn modelId="{7ED7B98A-544D-47A7-8776-1258C9B6622A}" type="presParOf" srcId="{32B21F90-59CC-4601-AE7C-04793E595E9A}" destId="{E1E1E20C-4790-4513-AEBA-27137B224A18}" srcOrd="5" destOrd="0" presId="urn:microsoft.com/office/officeart/2005/8/layout/lProcess1"/>
    <dgm:cxn modelId="{354E11A0-87E0-418A-AE6F-A41CB175827E}" type="presParOf" srcId="{32B21F90-59CC-4601-AE7C-04793E595E9A}" destId="{0BE244A7-8469-48A0-8406-969DA383E508}" srcOrd="6" destOrd="0" presId="urn:microsoft.com/office/officeart/2005/8/layout/lProcess1"/>
    <dgm:cxn modelId="{1156FAE1-DEB0-4CE4-895C-66955A7624A0}" type="presParOf" srcId="{32B21F90-59CC-4601-AE7C-04793E595E9A}" destId="{2C6F090F-AD42-4B00-8B03-8821D786FD18}" srcOrd="7" destOrd="0" presId="urn:microsoft.com/office/officeart/2005/8/layout/lProcess1"/>
    <dgm:cxn modelId="{DFD8315A-7503-496D-95F9-8EBA13A6C6A3}" type="presParOf" srcId="{32B21F90-59CC-4601-AE7C-04793E595E9A}" destId="{1161674D-20DF-44A0-AD63-7AF310F62F1F}" srcOrd="8" destOrd="0" presId="urn:microsoft.com/office/officeart/2005/8/layout/lProcess1"/>
    <dgm:cxn modelId="{8A92E3F8-56DC-4BA5-B991-37325B46B644}" type="presParOf" srcId="{32B21F90-59CC-4601-AE7C-04793E595E9A}" destId="{EDA9FCD7-BDC6-4469-B6F3-C2EA395CD565}" srcOrd="9" destOrd="0" presId="urn:microsoft.com/office/officeart/2005/8/layout/lProcess1"/>
    <dgm:cxn modelId="{4217E9B9-5877-4E78-9E90-DADA9775C3CB}" type="presParOf" srcId="{32B21F90-59CC-4601-AE7C-04793E595E9A}" destId="{0D30CC13-3637-4485-94DD-FF98B9DB220F}" srcOrd="10" destOrd="0" presId="urn:microsoft.com/office/officeart/2005/8/layout/lProcess1"/>
    <dgm:cxn modelId="{51E5EE74-7180-41B2-B180-648CA029398C}" type="presParOf" srcId="{D75C7690-FEAF-41B0-A5D7-40B779223804}" destId="{88791733-C134-484F-BEB5-B98BFDE63EF7}" srcOrd="1" destOrd="0" presId="urn:microsoft.com/office/officeart/2005/8/layout/lProcess1"/>
    <dgm:cxn modelId="{8CDB63CD-E24A-42DB-8AE1-29EC779BD784}" type="presParOf" srcId="{D75C7690-FEAF-41B0-A5D7-40B779223804}" destId="{851D3F70-AD89-4647-AE43-4FB1FB543D3E}" srcOrd="2" destOrd="0" presId="urn:microsoft.com/office/officeart/2005/8/layout/lProcess1"/>
    <dgm:cxn modelId="{44C95E74-3AA0-4C2D-8ACA-417F4583EC67}" type="presParOf" srcId="{851D3F70-AD89-4647-AE43-4FB1FB543D3E}" destId="{DB107F88-2B7E-4CD4-9653-6C12600D236F}" srcOrd="0" destOrd="0" presId="urn:microsoft.com/office/officeart/2005/8/layout/lProcess1"/>
    <dgm:cxn modelId="{35F71973-0667-49C1-8307-A3B78F3555A4}" type="presParOf" srcId="{851D3F70-AD89-4647-AE43-4FB1FB543D3E}" destId="{AAB01C3E-A9DC-4014-89C8-378CB1BD25DD}" srcOrd="1" destOrd="0" presId="urn:microsoft.com/office/officeart/2005/8/layout/lProcess1"/>
    <dgm:cxn modelId="{9A34B760-6EC3-4170-BA53-545B1663F5A3}" type="presParOf" srcId="{851D3F70-AD89-4647-AE43-4FB1FB543D3E}" destId="{EF6A0CAB-A8A1-4FF3-AD97-EAC4DB54552A}" srcOrd="2" destOrd="0" presId="urn:microsoft.com/office/officeart/2005/8/layout/lProcess1"/>
    <dgm:cxn modelId="{691693FC-25C8-4A16-A1C1-FB5BB4950ECD}" type="presParOf" srcId="{851D3F70-AD89-4647-AE43-4FB1FB543D3E}" destId="{9203FAC0-0E6F-43AE-A1CA-F5D4C0CFCF1A}" srcOrd="3" destOrd="0" presId="urn:microsoft.com/office/officeart/2005/8/layout/lProcess1"/>
    <dgm:cxn modelId="{D2DFABD1-56B0-4A75-BCB5-4877A47CA9B0}" type="presParOf" srcId="{851D3F70-AD89-4647-AE43-4FB1FB543D3E}" destId="{E712B545-364D-4030-AB4B-BEC9E2309F3A}" srcOrd="4" destOrd="0" presId="urn:microsoft.com/office/officeart/2005/8/layout/lProcess1"/>
    <dgm:cxn modelId="{045020AA-66EA-4DD4-A0DA-B2254BB2B7C1}" type="presParOf" srcId="{851D3F70-AD89-4647-AE43-4FB1FB543D3E}" destId="{B73798CF-76F8-4AA2-B5D4-F5F0D32F4381}" srcOrd="5" destOrd="0" presId="urn:microsoft.com/office/officeart/2005/8/layout/lProcess1"/>
    <dgm:cxn modelId="{685F2680-50D1-4DBF-B9D4-6C0E9A5230F1}" type="presParOf" srcId="{851D3F70-AD89-4647-AE43-4FB1FB543D3E}" destId="{7B278B18-C361-410E-982B-678C2EB25053}" srcOrd="6" destOrd="0" presId="urn:microsoft.com/office/officeart/2005/8/layout/lProcess1"/>
    <dgm:cxn modelId="{2F2977AB-FD22-4186-9602-294752124121}" type="presParOf" srcId="{851D3F70-AD89-4647-AE43-4FB1FB543D3E}" destId="{1C19AFCF-A663-4D3C-97AE-0C7C69A3569A}" srcOrd="7" destOrd="0" presId="urn:microsoft.com/office/officeart/2005/8/layout/lProcess1"/>
    <dgm:cxn modelId="{2E0FC5BB-7877-4980-AA15-69BBB9702E4C}" type="presParOf" srcId="{851D3F70-AD89-4647-AE43-4FB1FB543D3E}" destId="{9D4603D5-0128-4C88-BEA3-34E686F65CF0}" srcOrd="8" destOrd="0" presId="urn:microsoft.com/office/officeart/2005/8/layout/lProcess1"/>
    <dgm:cxn modelId="{836E9CD8-1D3F-47A1-A8B5-BFD0BEDC43EC}" type="presParOf" srcId="{851D3F70-AD89-4647-AE43-4FB1FB543D3E}" destId="{12F070E5-8FBC-45FE-9CB2-304C266EED22}" srcOrd="9" destOrd="0" presId="urn:microsoft.com/office/officeart/2005/8/layout/lProcess1"/>
    <dgm:cxn modelId="{3DDAC994-A945-420E-A072-FD714F3EF86E}" type="presParOf" srcId="{851D3F70-AD89-4647-AE43-4FB1FB543D3E}" destId="{E1E2DAA3-4558-450E-8385-5813A3E42918}" srcOrd="10" destOrd="0" presId="urn:microsoft.com/office/officeart/2005/8/layout/lProcess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4D31-7312-4F0C-B68E-6F0B142AD59A}">
      <dsp:nvSpPr>
        <dsp:cNvPr id="0" name=""/>
        <dsp:cNvSpPr/>
      </dsp:nvSpPr>
      <dsp:spPr>
        <a:xfrm>
          <a:off x="136771" y="0"/>
          <a:ext cx="1836028" cy="146882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CC4273-6F5D-49FF-8B1D-3C3A0FB439B4}">
      <dsp:nvSpPr>
        <dsp:cNvPr id="0" name=""/>
        <dsp:cNvSpPr/>
      </dsp:nvSpPr>
      <dsp:spPr>
        <a:xfrm>
          <a:off x="38" y="1478599"/>
          <a:ext cx="2238016" cy="78668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kern="1200" dirty="0"/>
            <a:t>မီးခွက်တော် </a:t>
          </a: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 dirty="0"/>
            <a:t> </a:t>
          </a:r>
          <a:r>
            <a:rPr lang="my-MM" sz="1800" b="1" i="0" kern="1200" dirty="0"/>
            <a:t>ဗျာဒိတ် ၄:၅</a:t>
          </a:r>
          <a:endParaRPr lang="en" sz="1800" b="1" kern="1200" dirty="0"/>
        </a:p>
      </dsp:txBody>
      <dsp:txXfrm>
        <a:off x="38" y="1478599"/>
        <a:ext cx="2238016" cy="786688"/>
      </dsp:txXfrm>
    </dsp:sp>
    <dsp:sp modelId="{70EA7FFE-33E0-4852-8E8F-11375C9B1671}">
      <dsp:nvSpPr>
        <dsp:cNvPr id="0" name=""/>
        <dsp:cNvSpPr/>
      </dsp:nvSpPr>
      <dsp:spPr>
        <a:xfrm>
          <a:off x="2558390" y="0"/>
          <a:ext cx="1836028" cy="146882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B1D6E3-816F-4912-B87C-26638B8FE147}">
      <dsp:nvSpPr>
        <dsp:cNvPr id="0" name=""/>
        <dsp:cNvSpPr/>
      </dsp:nvSpPr>
      <dsp:spPr>
        <a:xfrm>
          <a:off x="2421657" y="1478599"/>
          <a:ext cx="2238016" cy="78668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-8724695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724695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724695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ရွှေယဇ်ပလ္လင် </a:t>
          </a:r>
          <a:r>
            <a:rPr lang="en-US" sz="1600" b="1" i="0" kern="1200" dirty="0"/>
            <a:t>     </a:t>
          </a:r>
          <a:r>
            <a:rPr lang="my-MM" sz="1600" b="1" i="0" kern="1200" dirty="0"/>
            <a:t>ဗျာဒိတ် ၆:၉; ၈:၃; ၁၄:၁၈; ၁၆:၇</a:t>
          </a:r>
          <a:endParaRPr lang="en" sz="1600" b="1" kern="1200" dirty="0"/>
        </a:p>
      </dsp:txBody>
      <dsp:txXfrm>
        <a:off x="2421657" y="1478599"/>
        <a:ext cx="2238016" cy="786688"/>
      </dsp:txXfrm>
    </dsp:sp>
    <dsp:sp modelId="{39CD919B-47B5-43A6-A4F7-5A439A39F1B5}">
      <dsp:nvSpPr>
        <dsp:cNvPr id="0" name=""/>
        <dsp:cNvSpPr/>
      </dsp:nvSpPr>
      <dsp:spPr>
        <a:xfrm>
          <a:off x="4980009" y="0"/>
          <a:ext cx="1836028" cy="14688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A5A8BC-FC51-4131-93C1-828B423DE360}">
      <dsp:nvSpPr>
        <dsp:cNvPr id="0" name=""/>
        <dsp:cNvSpPr/>
      </dsp:nvSpPr>
      <dsp:spPr>
        <a:xfrm>
          <a:off x="4843276" y="1478599"/>
          <a:ext cx="2238016" cy="786688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ပဋိညာဉ်သေတ္တာတော် </a:t>
          </a:r>
          <a:r>
            <a:rPr lang="en-US" sz="1800" b="1" i="0" kern="1200" dirty="0"/>
            <a:t> </a:t>
          </a:r>
          <a:r>
            <a:rPr lang="my-MM" sz="1800" b="1" i="0" kern="1200" dirty="0"/>
            <a:t>ဗျာဒိတ် ၁၁:၁၉</a:t>
          </a:r>
          <a:endParaRPr lang="es-ES" sz="1800" b="1" kern="1200" dirty="0"/>
        </a:p>
      </dsp:txBody>
      <dsp:txXfrm>
        <a:off x="4843276" y="1478599"/>
        <a:ext cx="2238016" cy="786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34269-7CC7-4690-B582-0E20F88D4C4F}">
      <dsp:nvSpPr>
        <dsp:cNvPr id="0" name=""/>
        <dsp:cNvSpPr/>
      </dsp:nvSpPr>
      <dsp:spPr>
        <a:xfrm>
          <a:off x="0" y="0"/>
          <a:ext cx="5495925" cy="82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"ဖြောင့်မတ်စွာကျင့်သောသူ၊ဖြောင့်မတ်ခြင်းကိုပြု၍မုသားကိုမပြောသောသူ"(ဆာလံ ၁၅:၂)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1502" y="0"/>
        <a:ext cx="4314422" cy="823173"/>
      </dsp:txXfrm>
    </dsp:sp>
    <dsp:sp modelId="{40F61379-18A6-4E2C-BB5A-F9E534BA34C2}">
      <dsp:nvSpPr>
        <dsp:cNvPr id="0" name=""/>
        <dsp:cNvSpPr/>
      </dsp:nvSpPr>
      <dsp:spPr>
        <a:xfrm>
          <a:off x="176336" y="82317"/>
          <a:ext cx="780058" cy="6585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3242" r="23242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CA8AE6-0B89-4F12-9A7B-939DC4A091BC}">
      <dsp:nvSpPr>
        <dsp:cNvPr id="0" name=""/>
        <dsp:cNvSpPr/>
      </dsp:nvSpPr>
      <dsp:spPr>
        <a:xfrm>
          <a:off x="0" y="905490"/>
          <a:ext cx="5495925" cy="82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"သူတစ်ပါးကို စွပ်စွဲခြင်းမရှိ၊ အနီးအပင်း၌ ဒုက္ခမပေး၊ မကောင်းသောစကားကိုလက်မခံသောသူ"(ဆာလံ ၁၅:၃)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1502" y="905490"/>
        <a:ext cx="4314422" cy="823173"/>
      </dsp:txXfrm>
    </dsp:sp>
    <dsp:sp modelId="{44897E75-888C-436E-A180-6CC480E7DE71}">
      <dsp:nvSpPr>
        <dsp:cNvPr id="0" name=""/>
        <dsp:cNvSpPr/>
      </dsp:nvSpPr>
      <dsp:spPr>
        <a:xfrm>
          <a:off x="176336" y="987807"/>
          <a:ext cx="780058" cy="6585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963" r="1396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257475-5C4D-49B5-A7C4-E980EF99C745}">
      <dsp:nvSpPr>
        <dsp:cNvPr id="0" name=""/>
        <dsp:cNvSpPr/>
      </dsp:nvSpPr>
      <dsp:spPr>
        <a:xfrm>
          <a:off x="0" y="1810980"/>
          <a:ext cx="5495925" cy="82317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"ဘုရားကို ကြောက်ရွံ့သောသူတို့ကို ချီးမြှင့်မြတ်နိုး၍၊ အကျိုးယုတ်စေကာမူသစ္စာမဖောက်သောသူ"(ဆာလံ</a:t>
          </a:r>
          <a:r>
            <a:rPr lang="en-US" sz="1600" b="1" i="0" kern="1200" dirty="0"/>
            <a:t> </a:t>
          </a:r>
          <a:r>
            <a:rPr lang="my-MM" sz="1600" b="1" i="0" kern="1200" dirty="0"/>
            <a:t>၁၅:၄)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1502" y="1810980"/>
        <a:ext cx="4314422" cy="823173"/>
      </dsp:txXfrm>
    </dsp:sp>
    <dsp:sp modelId="{BC538D71-6D00-46EF-A69C-39E8E30ED0CE}">
      <dsp:nvSpPr>
        <dsp:cNvPr id="0" name=""/>
        <dsp:cNvSpPr/>
      </dsp:nvSpPr>
      <dsp:spPr>
        <a:xfrm>
          <a:off x="176336" y="1893297"/>
          <a:ext cx="780058" cy="6585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529" r="1452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2702902-7688-4CEC-AB33-FABC083C7C02}">
      <dsp:nvSpPr>
        <dsp:cNvPr id="0" name=""/>
        <dsp:cNvSpPr/>
      </dsp:nvSpPr>
      <dsp:spPr>
        <a:xfrm>
          <a:off x="0" y="2716470"/>
          <a:ext cx="5495925" cy="82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"ငွေကို မက်မောခြင်းမရှိ၊ လာဘ်ပေးလာဘ်ယူခြင်းကို စက်ဆုပ်ရွံရှာသောသူ"(ဆာလံသစ္စာ ၁၅:၅)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1502" y="2716470"/>
        <a:ext cx="4314422" cy="823173"/>
      </dsp:txXfrm>
    </dsp:sp>
    <dsp:sp modelId="{DE9B7135-0F8F-4D98-AD3A-0D09772BDBE8}">
      <dsp:nvSpPr>
        <dsp:cNvPr id="0" name=""/>
        <dsp:cNvSpPr/>
      </dsp:nvSpPr>
      <dsp:spPr>
        <a:xfrm>
          <a:off x="176336" y="2798788"/>
          <a:ext cx="780058" cy="6585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049" r="1104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C531633-2C15-4587-A879-4BE6869EFA8D}">
      <dsp:nvSpPr>
        <dsp:cNvPr id="0" name=""/>
        <dsp:cNvSpPr/>
      </dsp:nvSpPr>
      <dsp:spPr>
        <a:xfrm>
          <a:off x="0" y="3621961"/>
          <a:ext cx="5495925" cy="8231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သန့်ရှင်း၍၊စိတ်နှလုံးစင်ကြယ်သောသူ၊မာနမထောင်လျက်လှည့်ဖြားခြင်းလည်း မရှိသောသူ"(ဆာလံသစ္စာ ၂၄:၄)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81502" y="3621961"/>
        <a:ext cx="4314422" cy="823173"/>
      </dsp:txXfrm>
    </dsp:sp>
    <dsp:sp modelId="{2F8728CF-99C1-49A7-A38B-B7384E2AA08C}">
      <dsp:nvSpPr>
        <dsp:cNvPr id="0" name=""/>
        <dsp:cNvSpPr/>
      </dsp:nvSpPr>
      <dsp:spPr>
        <a:xfrm>
          <a:off x="176336" y="3704278"/>
          <a:ext cx="780058" cy="65853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4624" r="1462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BFA1E-95C7-480E-8B13-A5BBB6970AAA}">
      <dsp:nvSpPr>
        <dsp:cNvPr id="0" name=""/>
        <dsp:cNvSpPr/>
      </dsp:nvSpPr>
      <dsp:spPr>
        <a:xfrm>
          <a:off x="77476" y="1029"/>
          <a:ext cx="3848133" cy="494247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/>
            <a:t>သားရဲ၏နာမည်</a:t>
          </a:r>
          <a:endParaRPr lang="en" sz="2000" b="1" kern="1200" dirty="0">
            <a:solidFill>
              <a:schemeClr val="accent5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1952" y="15505"/>
        <a:ext cx="3819181" cy="465295"/>
      </dsp:txXfrm>
    </dsp:sp>
    <dsp:sp modelId="{38E33A83-173F-44A3-8BC0-222B2A3C3D14}">
      <dsp:nvSpPr>
        <dsp:cNvPr id="0" name=""/>
        <dsp:cNvSpPr/>
      </dsp:nvSpPr>
      <dsp:spPr>
        <a:xfrm rot="5400000">
          <a:off x="1958296" y="538523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FC06E7-26DE-41FC-872B-131474695B21}">
      <dsp:nvSpPr>
        <dsp:cNvPr id="0" name=""/>
        <dsp:cNvSpPr/>
      </dsp:nvSpPr>
      <dsp:spPr>
        <a:xfrm>
          <a:off x="77476" y="668263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b="1" i="0" kern="1200" dirty="0"/>
        </a:p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kern="1200" dirty="0"/>
            <a:t>သူတို့သည် ဘုရားသခင်နှင့်အတူ မနေရ" (ဆာလံ ၅:၄)</a:t>
          </a:r>
          <a:endParaRPr lang="en" sz="1800" b="1" kern="1200" dirty="0"/>
        </a:p>
      </dsp:txBody>
      <dsp:txXfrm>
        <a:off x="91952" y="682739"/>
        <a:ext cx="3819181" cy="465295"/>
      </dsp:txXfrm>
    </dsp:sp>
    <dsp:sp modelId="{56FE943C-A41D-4A4C-9FE7-BD2A9CC6F558}">
      <dsp:nvSpPr>
        <dsp:cNvPr id="0" name=""/>
        <dsp:cNvSpPr/>
      </dsp:nvSpPr>
      <dsp:spPr>
        <a:xfrm rot="5400000">
          <a:off x="1958296" y="1205758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938821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CE505F-A7C7-4F4C-A693-4F706EDB3F9B}">
      <dsp:nvSpPr>
        <dsp:cNvPr id="0" name=""/>
        <dsp:cNvSpPr/>
      </dsp:nvSpPr>
      <dsp:spPr>
        <a:xfrm>
          <a:off x="77476" y="1335498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2113833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113833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i="0" kern="1200" dirty="0"/>
        </a:p>
        <a:p>
          <a:pPr marL="0" lvl="0" indent="0" algn="ctr" defTabSz="8001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kern="1200" dirty="0"/>
            <a:t>"သူတို့သည် သားရဲကို ကိုးကွယ်ကြ၏" (ဗျာဒိတ် ၁၃:၈)</a:t>
          </a:r>
          <a:endParaRPr lang="en" sz="1800" b="1" kern="1200" dirty="0"/>
        </a:p>
      </dsp:txBody>
      <dsp:txXfrm>
        <a:off x="91952" y="1349974"/>
        <a:ext cx="3819181" cy="465295"/>
      </dsp:txXfrm>
    </dsp:sp>
    <dsp:sp modelId="{E1E1E20C-4790-4513-AEBA-27137B224A18}">
      <dsp:nvSpPr>
        <dsp:cNvPr id="0" name=""/>
        <dsp:cNvSpPr/>
      </dsp:nvSpPr>
      <dsp:spPr>
        <a:xfrm rot="5400000">
          <a:off x="1958296" y="1872992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3877642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E244A7-8469-48A0-8406-969DA383E508}">
      <dsp:nvSpPr>
        <dsp:cNvPr id="0" name=""/>
        <dsp:cNvSpPr/>
      </dsp:nvSpPr>
      <dsp:spPr>
        <a:xfrm>
          <a:off x="77476" y="2002732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4227665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227665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i="0" kern="1200" dirty="0"/>
        </a:p>
        <a:p>
          <a:pPr marL="0" lvl="0" indent="0" algn="ctr" defTabSz="80010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kern="1200" dirty="0"/>
            <a:t>"သူတို့သည် မုသားဝါဒီများဖြစ်ကြ၏" (ဆာလံ ၅:၉)</a:t>
          </a:r>
          <a:endParaRPr lang="en" sz="1800" b="1" kern="1200" dirty="0"/>
        </a:p>
      </dsp:txBody>
      <dsp:txXfrm>
        <a:off x="91952" y="2017208"/>
        <a:ext cx="3819181" cy="465295"/>
      </dsp:txXfrm>
    </dsp:sp>
    <dsp:sp modelId="{2C6F090F-AD42-4B00-8B03-8821D786FD18}">
      <dsp:nvSpPr>
        <dsp:cNvPr id="0" name=""/>
        <dsp:cNvSpPr/>
      </dsp:nvSpPr>
      <dsp:spPr>
        <a:xfrm rot="5400000">
          <a:off x="1958296" y="2540227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5816464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61674D-20DF-44A0-AD63-7AF310F62F1F}">
      <dsp:nvSpPr>
        <dsp:cNvPr id="0" name=""/>
        <dsp:cNvSpPr/>
      </dsp:nvSpPr>
      <dsp:spPr>
        <a:xfrm>
          <a:off x="77476" y="2669967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6341498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34149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i="0" kern="1200" dirty="0"/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kern="1200" dirty="0"/>
            <a:t>"သူတို့ကို အပြစ်ဒဏ်ပေးမည်" (ဆာလံ ၅:၁၀)</a:t>
          </a:r>
          <a:endParaRPr lang="en" sz="1800" b="1" kern="1200" dirty="0"/>
        </a:p>
      </dsp:txBody>
      <dsp:txXfrm>
        <a:off x="91952" y="2684443"/>
        <a:ext cx="3819181" cy="465295"/>
      </dsp:txXfrm>
    </dsp:sp>
    <dsp:sp modelId="{EDA9FCD7-BDC6-4469-B6F3-C2EA395CD565}">
      <dsp:nvSpPr>
        <dsp:cNvPr id="0" name=""/>
        <dsp:cNvSpPr/>
      </dsp:nvSpPr>
      <dsp:spPr>
        <a:xfrm rot="5400000">
          <a:off x="1958296" y="3207461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775528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30CC13-3637-4485-94DD-FF98B9DB220F}">
      <dsp:nvSpPr>
        <dsp:cNvPr id="0" name=""/>
        <dsp:cNvSpPr/>
      </dsp:nvSpPr>
      <dsp:spPr>
        <a:xfrm>
          <a:off x="77476" y="3337201"/>
          <a:ext cx="3848133" cy="654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8455331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8455331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kern="1200" dirty="0"/>
            <a:t>ဘုရားသခင်ကိုကဲ့ရဲ့ရှုတ်ချကြသည် </a:t>
          </a:r>
          <a:endParaRPr lang="en-US" sz="1800" b="1" i="0" kern="1200" dirty="0"/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kern="1200" dirty="0"/>
            <a:t>(ဗျာ၊ ၁၃း၆)၊</a:t>
          </a:r>
          <a:endParaRPr lang="en" sz="1800" b="1" kern="1200" dirty="0"/>
        </a:p>
      </dsp:txBody>
      <dsp:txXfrm>
        <a:off x="96653" y="3356378"/>
        <a:ext cx="3809779" cy="616390"/>
      </dsp:txXfrm>
    </dsp:sp>
    <dsp:sp modelId="{DB107F88-2B7E-4CD4-9653-6C12600D236F}">
      <dsp:nvSpPr>
        <dsp:cNvPr id="0" name=""/>
        <dsp:cNvSpPr/>
      </dsp:nvSpPr>
      <dsp:spPr>
        <a:xfrm>
          <a:off x="4202389" y="1029"/>
          <a:ext cx="3848133" cy="49424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>
          <a:bevelT prst="convex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i="0" kern="1200" dirty="0"/>
            <a:t>"ဘုရားသခင်၏အမှတ်အသား </a:t>
          </a:r>
          <a:endParaRPr lang="en" sz="2000" b="1" kern="1200" dirty="0"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216865" y="15505"/>
        <a:ext cx="3819181" cy="465295"/>
      </dsp:txXfrm>
    </dsp:sp>
    <dsp:sp modelId="{AAB01C3E-A9DC-4014-89C8-378CB1BD25DD}">
      <dsp:nvSpPr>
        <dsp:cNvPr id="0" name=""/>
        <dsp:cNvSpPr/>
      </dsp:nvSpPr>
      <dsp:spPr>
        <a:xfrm rot="5400000">
          <a:off x="6083209" y="538523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969410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A0CAB-A8A1-4FF3-AD97-EAC4DB54552A}">
      <dsp:nvSpPr>
        <dsp:cNvPr id="0" name=""/>
        <dsp:cNvSpPr/>
      </dsp:nvSpPr>
      <dsp:spPr>
        <a:xfrm>
          <a:off x="4202389" y="668263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0569164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056916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သူတို့သည်ဘုရားသခင်နှင့်အတူ နေလိမ့်မည် (ဗျာ ၁၄း၁)၊</a:t>
          </a:r>
          <a:endParaRPr lang="en" sz="1800" b="1" kern="1200" dirty="0"/>
        </a:p>
      </dsp:txBody>
      <dsp:txXfrm>
        <a:off x="4216865" y="682739"/>
        <a:ext cx="3819181" cy="465295"/>
      </dsp:txXfrm>
    </dsp:sp>
    <dsp:sp modelId="{9203FAC0-0E6F-43AE-A1CA-F5D4C0CFCF1A}">
      <dsp:nvSpPr>
        <dsp:cNvPr id="0" name=""/>
        <dsp:cNvSpPr/>
      </dsp:nvSpPr>
      <dsp:spPr>
        <a:xfrm rot="5400000">
          <a:off x="6083209" y="1205758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1632928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12B545-364D-4030-AB4B-BEC9E2309F3A}">
      <dsp:nvSpPr>
        <dsp:cNvPr id="0" name=""/>
        <dsp:cNvSpPr/>
      </dsp:nvSpPr>
      <dsp:spPr>
        <a:xfrm>
          <a:off x="4202389" y="1335498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2682996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682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/>
            <a:t>သူတို့သည် ဘုရားသခင်နှင့်အတူ နေလိမ့်မည် (ဗျာ ၁၄း၁)၊</a:t>
          </a:r>
          <a:endParaRPr lang="en" sz="2000" b="1" kern="1200" dirty="0"/>
        </a:p>
      </dsp:txBody>
      <dsp:txXfrm>
        <a:off x="4216865" y="1349974"/>
        <a:ext cx="3819181" cy="465295"/>
      </dsp:txXfrm>
    </dsp:sp>
    <dsp:sp modelId="{B73798CF-76F8-4AA2-B5D4-F5F0D32F4381}">
      <dsp:nvSpPr>
        <dsp:cNvPr id="0" name=""/>
        <dsp:cNvSpPr/>
      </dsp:nvSpPr>
      <dsp:spPr>
        <a:xfrm rot="5400000">
          <a:off x="6083209" y="1872992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357174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78B18-C361-410E-982B-678C2EB25053}">
      <dsp:nvSpPr>
        <dsp:cNvPr id="0" name=""/>
        <dsp:cNvSpPr/>
      </dsp:nvSpPr>
      <dsp:spPr>
        <a:xfrm>
          <a:off x="4202389" y="2002732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4796828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479682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i="0" kern="1200" dirty="0"/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kern="1200" dirty="0"/>
            <a:t>ထိုသူတို့သည် မုသားစကား မပြောကြ။" (ဗျာဒိတ် ၁၄:၅)</a:t>
          </a:r>
          <a:endParaRPr lang="en" sz="1800" b="1" kern="1200" dirty="0"/>
        </a:p>
      </dsp:txBody>
      <dsp:txXfrm>
        <a:off x="4216865" y="2017208"/>
        <a:ext cx="3819181" cy="465295"/>
      </dsp:txXfrm>
    </dsp:sp>
    <dsp:sp modelId="{1C19AFCF-A663-4D3C-97AE-0C7C69A3569A}">
      <dsp:nvSpPr>
        <dsp:cNvPr id="0" name=""/>
        <dsp:cNvSpPr/>
      </dsp:nvSpPr>
      <dsp:spPr>
        <a:xfrm rot="5400000">
          <a:off x="6083209" y="2540227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551056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4603D5-0128-4C88-BEA3-34E686F65CF0}">
      <dsp:nvSpPr>
        <dsp:cNvPr id="0" name=""/>
        <dsp:cNvSpPr/>
      </dsp:nvSpPr>
      <dsp:spPr>
        <a:xfrm>
          <a:off x="4202389" y="2669967"/>
          <a:ext cx="3848133" cy="49424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6910662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691066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i="0" kern="1200" dirty="0"/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kern="1200" dirty="0"/>
            <a:t>ထိုသူတို့သည်ရွေးနှုတ်ခြင်းခံရကြလိမ့်မည်။" </a:t>
          </a:r>
          <a:r>
            <a:rPr lang="en-US" sz="1800" b="1" i="0" kern="1200" dirty="0"/>
            <a:t>        </a:t>
          </a:r>
          <a:r>
            <a:rPr lang="my-MM" sz="1800" b="1" i="0" kern="1200" dirty="0"/>
            <a:t>(ဗျာဒိတ် ၁၄:၄)</a:t>
          </a:r>
          <a:endParaRPr lang="en" sz="1800" b="1" kern="1200" dirty="0"/>
        </a:p>
      </dsp:txBody>
      <dsp:txXfrm>
        <a:off x="4216865" y="2684443"/>
        <a:ext cx="3819181" cy="465295"/>
      </dsp:txXfrm>
    </dsp:sp>
    <dsp:sp modelId="{12F070E5-8FBC-45FE-9CB2-304C266EED22}">
      <dsp:nvSpPr>
        <dsp:cNvPr id="0" name=""/>
        <dsp:cNvSpPr/>
      </dsp:nvSpPr>
      <dsp:spPr>
        <a:xfrm rot="5400000">
          <a:off x="6083209" y="3207461"/>
          <a:ext cx="86493" cy="864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-17449391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E2DAA3-4558-450E-8385-5813A3E42918}">
      <dsp:nvSpPr>
        <dsp:cNvPr id="0" name=""/>
        <dsp:cNvSpPr/>
      </dsp:nvSpPr>
      <dsp:spPr>
        <a:xfrm>
          <a:off x="4202389" y="3337201"/>
          <a:ext cx="3848133" cy="654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9024493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9024493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2700000" algn="tl" rotWithShape="0">
            <a:prstClr val="black">
              <a:alpha val="56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i="0" kern="1200" dirty="0"/>
        </a:p>
        <a:p>
          <a:pPr marL="0" lvl="0" indent="0" algn="ctr" defTabSz="7112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/>
            <a:t>"ထိုသူတို့သည် ဝမ်းမြောက်ရွှင်လန်းစွာဖြင့် ကယ်တင်ခြင်းသတင်းကို ဟောကြားကြသည်။" (ဆာလံ ၅:၁၁၊ ဗျာဒိတ် ၁၄:၆-၇)</a:t>
          </a:r>
          <a:endParaRPr lang="en" sz="1600" b="1" kern="1200" dirty="0"/>
        </a:p>
      </dsp:txBody>
      <dsp:txXfrm>
        <a:off x="4221566" y="3356378"/>
        <a:ext cx="3809779" cy="616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B8A31-126E-44D2-9DB7-820C86C6CED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A1E10-1387-4D0B-BC59-9FEB532D5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2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A1E10-1387-4D0B-BC59-9FEB532D57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8CD5C-F8FD-B5AB-2273-8D4EC706A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29324D-428A-710F-FF80-3AB325AE8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32C638-9C70-FDF3-9B67-7B01BF71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18EC03-1694-3D2D-C204-7A20B4C9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79C009-71D5-17AF-941C-42F84EF3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3BABA-90FC-3808-C15B-97852B15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CD30FF-FCED-CDA2-6E52-0F9B72B02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7265AE-02D8-1D3C-3B23-2606E6DB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600BC5-4E7E-3004-CB1B-C5C23FFA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7745EA-BEB9-CDC2-8101-752D5C75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3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778095-580A-F1CE-79A6-B7DE96FC0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F1B9C2-CE23-35CE-788E-0EB0695F2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C1120-8930-7342-F278-BD325B13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C4C05C-B106-A640-34D7-B7481F58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9E3F3-74F8-B605-F80A-B33D06A8A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6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77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74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58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647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13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801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33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03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E6CAC-BB9D-B7F7-8021-9B40AB77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354FCE-2EFE-FF09-9365-25C3AED7D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C3F2E-114E-887B-A6A0-77AC9039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E55268-E05A-80DC-3D86-EB75D5C5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DB3CA-A832-5DDA-BA28-31536D72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6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027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99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49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C3231-4BA2-36C8-0143-56AD262C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1E3079-CBD7-A031-FCF4-DE31BEB07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1AA96-2F68-1C7A-E1AF-BEED7CD4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5C224F-A7D2-B1D6-F53C-FA4DF316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4B08FD-BEDF-C2A5-306F-789B2572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8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91D80-B33D-F4C6-CCE2-B19B292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C1AB4-F65E-D8B9-4F27-3FB76800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4041C4-EDF6-FFEA-5183-62904FB89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AD8629-E679-81B0-5399-C5367945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3FEBA1-1D97-AEF0-6F18-D28EA259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26F4D9-08B7-9A72-850E-85B1C27D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7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8A364-B774-BF9A-693B-0A958364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23C23A-2A4F-17DA-A6B0-830FAC42B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395A6A-BDF2-B8D6-4D00-A46854D46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D25B64-36C9-2E41-D244-FCFF24E4E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77C719-9BF4-3B2E-252A-A9D8A255C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56E01E-86E9-EBBA-B1FF-9E1DF80D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BF0327-3CE8-0371-319D-9B2C1401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FA08BC-A67D-763B-0480-73DABD21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7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9C021-C23F-8022-D0B3-60567BB8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9EDFF6-3AE0-368F-0E5D-5AD5A22A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4E6DE9-6412-D85A-A3D2-919FA466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5710EC-D8E5-20BA-B25D-C9A58EC3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C67B3C-6357-6CF2-4062-B5471228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BD5683-50CB-09DA-52B1-49B286DA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94C03A-E080-2B04-E326-43896C4D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6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8FB9E-156F-54DE-E376-52F49848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1B72C-B971-920E-E8FB-D99B47DDF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455C25-B0FB-E495-9659-4FF0A5AB7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60D4F2-C69C-6D98-37C3-6DD57DA9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1EC585-580F-CAF4-F786-580F58CF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7D1B67-3782-64D1-4B04-653E87E0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43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5EA2C-3E39-D9F5-3EE8-1F76A816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829E68-E71E-27F8-ED90-28AFEB248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8508D7-EED3-AEA2-5E51-E9DED01DD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6E0332-BB4B-3168-C7D5-59F5FDE5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A2B8CC-C521-E9A7-0C0F-913AC8D9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B52854-F81F-86CB-7105-EBD204A4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1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93CA88-98F3-E4BE-2F4F-AC0FE98E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D8D945-A284-421D-5E34-BECCA6161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8BA04-29E8-1454-6FBB-7ADE5DFFB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A5A03-12E2-42FA-A39E-5702B6817525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17/05/2025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74E7E7-B54C-C6EF-AEBA-B0C7EC7F6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02DE9-8946-9DFD-6CEA-207A66A5C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41F29-E604-41B2-AFF9-2D51EF0B2DB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9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17/05/2025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20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7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48590C2-EF6A-D6A3-D470-85115ABBC2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77C5AD-9768-FA45-A4C4-D4EA2F6904F9}"/>
              </a:ext>
            </a:extLst>
          </p:cNvPr>
          <p:cNvSpPr txBox="1"/>
          <p:nvPr/>
        </p:nvSpPr>
        <p:spPr>
          <a:xfrm>
            <a:off x="1123949" y="257784"/>
            <a:ext cx="99441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woPt" dir="t"/>
            </a:scene3d>
            <a:sp3d extrusionH="215900" contourW="19050">
              <a:bevelT w="38100" h="38100" prst="angle"/>
              <a:extrusionClr>
                <a:srgbClr val="FF0000"/>
              </a:extrusionClr>
              <a:contourClr>
                <a:srgbClr val="99660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800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ဆာလံကျမ်းတွင် အပိုင်း ၁။</a:t>
            </a:r>
            <a:endParaRPr kumimoji="0" lang="en" sz="4800" b="1" i="0" u="none" strike="noStrike" kern="1200" cap="none" spc="600" normalizeH="0" baseline="0" noProof="0" dirty="0">
              <a:ln w="41275">
                <a:noFill/>
              </a:ln>
              <a:blipFill>
                <a:blip r:embed="rId4"/>
                <a:tile tx="0" ty="0" sx="100000" sy="100000" flip="none" algn="tl"/>
              </a:blip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F9DAA67-7F6C-ABDA-FC35-9A3ACEB76676}"/>
              </a:ext>
            </a:extLst>
          </p:cNvPr>
          <p:cNvSpPr txBox="1"/>
          <p:nvPr/>
        </p:nvSpPr>
        <p:spPr>
          <a:xfrm>
            <a:off x="3503428" y="6411295"/>
            <a:ext cx="5185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697136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8 for May 24, 2025</a:t>
            </a:r>
          </a:p>
        </p:txBody>
      </p:sp>
    </p:spTree>
    <p:extLst>
      <p:ext uri="{BB962C8B-B14F-4D97-AF65-F5344CB8AC3E}">
        <p14:creationId xmlns:p14="http://schemas.microsoft.com/office/powerpoint/2010/main" val="8364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E8370523-ABC5-679C-6EE7-5161CE8768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3306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69EBF8-D020-26CA-B2A5-CE8010283DEE}"/>
              </a:ext>
            </a:extLst>
          </p:cNvPr>
          <p:cNvSpPr txBox="1"/>
          <p:nvPr/>
        </p:nvSpPr>
        <p:spPr>
          <a:xfrm>
            <a:off x="0" y="13914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y-MM" sz="3200" b="1" dirty="0"/>
              <a:t>ကယ်တင်ခြင်းခံရသူများ</a:t>
            </a:r>
            <a:endParaRPr lang="my-MM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8B98FB-D859-1F4C-668D-8E3C4CA846BB}"/>
              </a:ext>
            </a:extLst>
          </p:cNvPr>
          <p:cNvSpPr txBox="1"/>
          <p:nvPr/>
        </p:nvSpPr>
        <p:spPr>
          <a:xfrm>
            <a:off x="304799" y="576680"/>
            <a:ext cx="11582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4472C4"/>
                </a:solidFill>
                <a:latin typeface="Comic Sans MS" panose="030F0702030302020204" pitchFamily="66" charset="0"/>
              </a:rPr>
              <a:t>'အကြောင်းမူကား ကိုယ်တော်​သည် ဆိုးယုတ်မှု​ကို​နှစ်သက်​သော​ဘုရား​မ​ဟုတ်​ပါ​။ မကောင်းမှု​ပြု​သော​သူ​သည် ကိုယ်တော်​နှင့်အတူ​နေထိုင်​ခွင့်​ရ​မည်​မ​ဟုတ်​ပါ​။ 'ဆာလံကျမ်း 5:4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560711-DD6F-3A7E-7ECA-8382E5A061C8}"/>
              </a:ext>
            </a:extLst>
          </p:cNvPr>
          <p:cNvSpPr txBox="1"/>
          <p:nvPr/>
        </p:nvSpPr>
        <p:spPr>
          <a:xfrm>
            <a:off x="2032000" y="1232688"/>
            <a:ext cx="812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"ဆာလံသြဝါဒစာ</a:t>
            </a:r>
            <a:r>
              <a:rPr lang="en-US" b="1" dirty="0"/>
              <a:t> </a:t>
            </a:r>
            <a:r>
              <a:rPr lang="my-MM" b="1" dirty="0"/>
              <a:t>၅ တွင် ဘုရားသခင်ကို လက်ခံသူများနှင့် ငြင်းပယ်သူများအကြား ထင်ရှားသော ကွာခြားချက်ကို ဖော်ပြထားသည်။ ဤဆာလံသည် နောက်ဆုံးကာလတွင် တစ်ဖက်နှင့်တစ်ဖက်ရင်ဆိုင်ကြမည့်အစုနှစ်စုကိုအလင်းပြထားသည်။ ဘုရားသခင်၏</a:t>
            </a:r>
            <a:r>
              <a:rPr lang="en-US" b="1" dirty="0"/>
              <a:t> </a:t>
            </a:r>
            <a:r>
              <a:rPr lang="my-MM" b="1" dirty="0"/>
              <a:t>နာမတော်ကို လက်ခံသူများ (သို့) သားရဲ၏နာမည်ကို လက်ခံသူများ (ဗျာဒိတ် ၁၃ နှင့် ၁၄)။"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50800">
                  <a:prstClr val="black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737B608-A327-9A00-E084-CCA01919D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242731"/>
              </p:ext>
            </p:extLst>
          </p:nvPr>
        </p:nvGraphicFramePr>
        <p:xfrm>
          <a:off x="2032000" y="2725876"/>
          <a:ext cx="8128000" cy="399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BB761B2-109D-BB00-FD6B-D76ADE1AC1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2063" y="4165599"/>
            <a:ext cx="1726372" cy="24638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E1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408D4E67-3501-F436-B86C-86DF72A97C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03565" y="4165599"/>
            <a:ext cx="1726372" cy="2463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40000"/>
                <a:lumOff val="60000"/>
              </a:schemeClr>
            </a:contourClr>
          </a:sp3d>
        </p:spPr>
      </p:pic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74998AA3-039F-D912-F164-CF0F50C72A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6"/>
          <a:stretch/>
        </p:blipFill>
        <p:spPr>
          <a:xfrm>
            <a:off x="10303565" y="1292322"/>
            <a:ext cx="1726372" cy="2680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40000"/>
                <a:lumOff val="60000"/>
              </a:schemeClr>
            </a:contourClr>
          </a:sp3d>
        </p:spPr>
      </p:pic>
      <p:pic>
        <p:nvPicPr>
          <p:cNvPr id="14" name="Imagen 13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3FD72BB3-7C94-3B64-55CF-57E59158661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63" y="1288555"/>
            <a:ext cx="1726372" cy="2680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E1FF"/>
            </a:contourClr>
          </a:sp3d>
        </p:spPr>
      </p:pic>
    </p:spTree>
    <p:extLst>
      <p:ext uri="{BB962C8B-B14F-4D97-AF65-F5344CB8AC3E}">
        <p14:creationId xmlns:p14="http://schemas.microsoft.com/office/powerpoint/2010/main" val="36695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950BFA1E-95C7-480E-8B13-A5BBB6970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graphicEl>
                                              <a:dgm id="{38E33A83-173F-44A3-8BC0-222B2A3C3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graphicEl>
                                              <a:dgm id="{9FFC06E7-26DE-41FC-872B-131474695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6FE943C-A41D-4A4C-9FE7-BD2A9CC6F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F9CE505F-A7C7-4F4C-A693-4F706EDB3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1E1E20C-4790-4513-AEBA-27137B22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0BE244A7-8469-48A0-8406-969DA383E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2C6F090F-AD42-4B00-8B03-8821D786F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1161674D-20DF-44A0-AD63-7AF310F62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EDA9FCD7-BDC6-4469-B6F3-C2EA395C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0D30CC13-3637-4485-94DD-FF98B9DB2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">
                                            <p:graphicEl>
                                              <a:dgm id="{DB107F88-2B7E-4CD4-9653-6C12600D2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>
                                            <p:graphicEl>
                                              <a:dgm id="{AAB01C3E-A9DC-4014-89C8-378CB1BD2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EF6A0CAB-A8A1-4FF3-AD97-EAC4DB545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>
                                            <p:graphicEl>
                                              <a:dgm id="{9203FAC0-0E6F-43AE-A1CA-F5D4C0CFC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E712B545-364D-4030-AB4B-BEC9E2309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">
                                            <p:graphicEl>
                                              <a:dgm id="{B73798CF-76F8-4AA2-B5D4-F5F0D32F4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7B278B18-C361-410E-982B-678C2EB25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">
                                            <p:graphicEl>
                                              <a:dgm id="{1C19AFCF-A663-4D3C-97AE-0C7C69A35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9D4603D5-0128-4C88-BEA3-34E686F65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">
                                            <p:graphicEl>
                                              <a:dgm id="{12F070E5-8FBC-45FE-9CB2-304C266EE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">
                                            <p:graphicEl>
                                              <a:dgm id="{E1E2DAA3-4558-450E-8385-5813A3E42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430ABE-37F4-D897-905B-8D387FD69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93E7AB-7C2F-23CF-543A-75F3CE02B884}"/>
              </a:ext>
            </a:extLst>
          </p:cNvPr>
          <p:cNvSpPr txBox="1"/>
          <p:nvPr/>
        </p:nvSpPr>
        <p:spPr>
          <a:xfrm>
            <a:off x="405667" y="1017247"/>
            <a:ext cx="11380665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000" dirty="0"/>
              <a:t>"သင့်ယုံကြည်ခြင်းနှင့် သည်းခံမှုကို စမ်းသပ်မည့် အခက်အခဲများ ပေါ်ထွက်လာလိမ့်မည်။ သတ္တိရှိစွာ ရင်ဆိုင်ပါ။ အလင်းဘက်မှ ကြည့်ပါ။ [...] ကောင်းကင်ဘုံသည် ဝမ်းမြောက်ခြင်းနှင့် ပြည့်နေသည်။ လူသားမျိုးနွယ်အား ရွေးနှုတ်ရန် အံ့ဖွယ်အလှူတော်ကို ပြုတော်မူသော ဘုရားသခင်အား ချီးမွမ်းသံများဖြင့် တဖျစ်ညိုးညည်းနေသည်။ မြေကြီးပေါ်ရှိ အသင်းတော်သည်လည်း ချီးမွမ်းခြင်းနှင့် ပြည့်နေသင့်သည် မဟုတ်လော။ ခရစ်ယာန်များသည် ခရစ်တော်ကို ခစားရခြင်း၏ ဝမ်းမြောက်ခြင်းကို ကမ္ဘာအနှံ့ ကြေညာသင့်သည် မဟုတ်လော။ [...] အကယ်၍ သင်မှားယွင်းမိပါက၊ ထိုရှုံးနိမ့်မှုကို အောင်ပွဲအဖြစ် ပြောင်းလဲပါ။ ဘုရားသခင်ပေးသော သင်ခန်းစာများကို ကောင်းစွာသင်ယူပါက၊ သင့်အား အချိန်တန်သော် အကူအညီပေးလိမ့်မည်။ ဘုရားသခင်အား ယုံကြည်ကိုးစားပါ။ ဆုတောင်းများများပြုပါ၊ ယုံကြည်ပါ။ အနန္တတန်ခိုးရှင်၏လက်တော်ကို မြဲမြံစွာဆုပ်ကိုင်လျက် ယုံကြည်၊ မျှော်လင့်၊ ကိုးစားခြင်းဖြင့် သင်သည် အောင်နိုင်သူထက် သာလွန်သောသူဖြစ်လိမ့်မည်။"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68AA0C-DB23-160A-E8D5-754CF9F428CB}"/>
              </a:ext>
            </a:extLst>
          </p:cNvPr>
          <p:cNvSpPr txBox="1"/>
          <p:nvPr/>
        </p:nvSpPr>
        <p:spPr>
          <a:xfrm>
            <a:off x="6476373" y="5596300"/>
            <a:ext cx="4977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(Testimonies for the Church, volume 7, page 244)</a:t>
            </a:r>
          </a:p>
        </p:txBody>
      </p:sp>
    </p:spTree>
    <p:extLst>
      <p:ext uri="{BB962C8B-B14F-4D97-AF65-F5344CB8AC3E}">
        <p14:creationId xmlns:p14="http://schemas.microsoft.com/office/powerpoint/2010/main" val="14420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A838E355-9D06-CB3E-DBF1-0468138CA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70871"/>
          </a:xfrm>
          <a:prstGeom prst="rect">
            <a:avLst/>
          </a:prstGeom>
          <a:blipFill dpi="0" rotWithShape="1">
            <a:blip r:embed="rId3" cstate="email">
              <a:alphaModFix amt="6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68D362-3ECA-6A08-1804-10FB5DB80B2F}"/>
              </a:ext>
            </a:extLst>
          </p:cNvPr>
          <p:cNvSpPr txBox="1"/>
          <p:nvPr/>
        </p:nvSpPr>
        <p:spPr>
          <a:xfrm>
            <a:off x="-1" y="116190"/>
            <a:ext cx="12191999" cy="58477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79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my-MM" sz="3200" b="1" dirty="0"/>
              <a:t>ဧဝံဂေလိတရား၏ ကြေညာချက်</a:t>
            </a:r>
            <a:endParaRPr lang="my-MM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CDC4DE-F170-6AAF-D3F8-40FA545ECB9F}"/>
              </a:ext>
            </a:extLst>
          </p:cNvPr>
          <p:cNvSpPr txBox="1"/>
          <p:nvPr/>
        </p:nvSpPr>
        <p:spPr>
          <a:xfrm>
            <a:off x="-2" y="58439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အခါအကျွန်ုပ်​သည်အပြစ်ကျူးလွန်​သော​သူ​တို့​အားကိုယ်တော်​၏​လမ်း​တို့​ကို​သင်ကြား​ပေး​ပါ​မည်​။အပြစ်သား​တို့​သည်​လည်း ကိုယ်တော်​ထံပြန်လာ​ကြ​ပါ​လိမ့်မည်​။ 'ဆာလံကျမ်း 51:13</a:t>
            </a:r>
            <a:endParaRPr lang="en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A474D-00FB-EF21-5ABF-004A7C6E4726}"/>
              </a:ext>
            </a:extLst>
          </p:cNvPr>
          <p:cNvSpPr txBox="1"/>
          <p:nvPr/>
        </p:nvSpPr>
        <p:spPr>
          <a:xfrm>
            <a:off x="190477" y="1151547"/>
            <a:ext cx="8109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သည်မိမိကိုယ်ကိုလှည့်ဖြား၍မရပါ၊ကျွန်ုပ်တို့အားလုံးသည်အပြစ်သားများဖြစ်သည်(ဆာ၁၄:၃၊ရောမ၃:၁၀၊၁ယော၁း၈)။အပြစ်သားများအနေနှင့်ကျွန်ုပ်တို့သည်ကယ်တင်ခြင်းဆိုင်ရာဧဝံဂေလိတရားကိုကြေငြာရန်မထိုက်တန်ပါ။ယင်းသည် ဟေရှာယ (ဟေရှာယ ၆း၅) နှင့် ဘုရင်ဒါဝိဒ် (ဆာ ၅၁:၃-၅) တို့ဖြစ်သည်။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5CEFD0D-6ACF-BEFE-3E6C-B060A1CE95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053" y="3719249"/>
            <a:ext cx="4005244" cy="2989421"/>
          </a:xfrm>
          <a:prstGeom prst="roundRect">
            <a:avLst>
              <a:gd name="adj" fmla="val 96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8ABBD35-4D51-6809-D4DB-CE4E4E5F4C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77" y="3837802"/>
            <a:ext cx="1740530" cy="2869426"/>
          </a:xfrm>
          <a:prstGeom prst="round2DiagRect">
            <a:avLst>
              <a:gd name="adj1" fmla="val 0"/>
              <a:gd name="adj2" fmla="val 15989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4280B46A-577E-5CCC-5B20-056C9B20AC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530" y="1261164"/>
            <a:ext cx="1740530" cy="22677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arado, hombre, foto, vistiendo&#10;&#10;El contenido generado por IA puede ser incorrecto.">
            <a:extLst>
              <a:ext uri="{FF2B5EF4-FFF2-40B4-BE49-F238E27FC236}">
                <a16:creationId xmlns:a16="http://schemas.microsoft.com/office/drawing/2014/main" id="{034DCC70-1F41-93AA-7B5B-6676830559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0584" y="1261164"/>
            <a:ext cx="1740530" cy="2267791"/>
          </a:xfrm>
          <a:prstGeom prst="snip2DiagRect">
            <a:avLst>
              <a:gd name="adj1" fmla="val 159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interior, cama, cortina, mujer&#10;&#10;El contenido generado por IA puede ser incorrecto.">
            <a:extLst>
              <a:ext uri="{FF2B5EF4-FFF2-40B4-BE49-F238E27FC236}">
                <a16:creationId xmlns:a16="http://schemas.microsoft.com/office/drawing/2014/main" id="{EEDB600E-079B-6B89-2B9A-C25417FF44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8494" y="3839244"/>
            <a:ext cx="1740530" cy="286942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23AE22D-F9E0-7892-F120-184E1E5C8828}"/>
              </a:ext>
            </a:extLst>
          </p:cNvPr>
          <p:cNvSpPr txBox="1"/>
          <p:nvPr/>
        </p:nvSpPr>
        <p:spPr>
          <a:xfrm>
            <a:off x="3931019" y="4004779"/>
            <a:ext cx="40950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/>
              <a:t>"နောက်ဆုံးကာလ၌ကမ္ဘာသို့ကြေညာသော</a:t>
            </a:r>
            <a:r>
              <a:rPr lang="my-MM" sz="2000" b="1" dirty="0">
                <a:solidFill>
                  <a:prstClr val="black"/>
                </a:solidFill>
              </a:rPr>
              <a:t>သခင်၏သတင်းစကား</a:t>
            </a:r>
            <a:r>
              <a:rPr lang="my-MM" sz="2000" b="1" dirty="0"/>
              <a:t>သုံးချက်</a:t>
            </a:r>
            <a:r>
              <a:rPr lang="en-US" sz="2000" b="1" dirty="0"/>
              <a:t> </a:t>
            </a:r>
            <a:r>
              <a:rPr lang="my-MM" sz="2000" b="1" dirty="0"/>
              <a:t>တွင်၊နောက်ဆုံးအချက်နှစ်ချက်သည်အပြစ်မှစွန့်လွှတ်ရန်ဖိတ်ခေါ်ချက်ဖြစ်သည် (ဗျာ၁၄:၈၁၀)။ထို့ကြောင့်အပြစ်ကိုထောက်ပြမီ၊ပထမသြဝါဒဖြစ်သောထာဝရဧဝံဂေလိ(ဗျာ၁၄:၆</a:t>
            </a:r>
            <a:r>
              <a:rPr lang="en-US" sz="2000" b="1" dirty="0"/>
              <a:t>-</a:t>
            </a:r>
            <a:r>
              <a:rPr lang="my-MM" sz="2000" b="1" dirty="0"/>
              <a:t>၇)အားဦး</a:t>
            </a:r>
            <a:r>
              <a:rPr lang="en-US" sz="2000" b="1" dirty="0"/>
              <a:t> </a:t>
            </a:r>
            <a:r>
              <a:rPr lang="my-MM" sz="2000" b="1" dirty="0"/>
              <a:t>စွာဟောကြားရန်အရေးကြီးသည်။"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B1E760-468C-C34D-8B90-DB651B307583}"/>
              </a:ext>
            </a:extLst>
          </p:cNvPr>
          <p:cNvSpPr txBox="1"/>
          <p:nvPr/>
        </p:nvSpPr>
        <p:spPr>
          <a:xfrm>
            <a:off x="190476" y="2383129"/>
            <a:ext cx="81325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သို့သော်သတင်းကောင်းတစ်ခုရှိသည်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ကျွန်ုပ်တို့၏အတွေ့အကြုံသည်ဤပရော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ဖက်နှစ်ပါး၏အတွေ့အကြုံနှင့်တူညီနိုင်သည်။နှစ်ဦးစလုံးသည်၎င်းတို့၏အပြစ်မှ ခွင့်လွှတ်ခြင်းခံရသည်(ဟေရှာယ၆:၇;ဆာ၅၁:၁၂)။နှစ်ယောက်စလုံးသည်ဘုရား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သခင်၏သတင်းစကားကိုကမ္ဘာသို့စတင်ကြေငြာခဲ့သည်။(ဟေ.၆:၈;ဆာ၅၁:၁၃)။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1F1BE1-3E49-0A08-3291-4A1A01AC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A926C7-FF32-B2E7-8E8C-CE5A67ADE7EE}"/>
              </a:ext>
            </a:extLst>
          </p:cNvPr>
          <p:cNvSpPr txBox="1"/>
          <p:nvPr/>
        </p:nvSpPr>
        <p:spPr>
          <a:xfrm>
            <a:off x="2362200" y="1658461"/>
            <a:ext cx="9829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dirty="0"/>
              <a:t>"ဗျာဒိတ်ကျမ်း အခန်းကြီး (၁၈) ပါ ပရောဖက်ပြုချက်များသည် မကြာမီ ပြည့်စုံတော့မည်။တတိယတမန်၏သတင်းစကားကြေညာနေစဉ်၊'ကြီးစွာသောတန်ခိုးရှိသော အခြားကောင်းကင်တမန်' သည် 'ကောင်းကင်မှ ဆင်းသက်လာ'ပြီး၊'ကမ္ဘာမြေသည်သူ၏ဘုန်းတော်ဖြင့် အလင်းရှိလတ္တံ့'။ ထာဝရဘုရား၏ဝိညာဉ်တော်သည်ကိုယ်ကိုအပ်နှံထားသောလူသားအစေခံများကို ဤမျှကျေးဇူးပြုတော်မူမည်— ယောက်ျား၊ မိန်းမ၊ ကလေးသူငယ်များသည် ဘုရားသခင်၏ဂုဏ်တော်ကို ချီးမွမ်းခြင်း၊ ကျေးဇူးတင်ခြင်းဖြင့်နှုတ်ဖွင့်ကြလိမ့်မည်။ထိုသို့ဖြင့် 'ပင်လယ်ရေများက သမုဒ္ဒရာကိုဖုံးလွှမ်းသကဲ့သို့'ကမ္ဘာမြေသည်ဘုရားသခင်၏အကြောင်းသိနှင့် မတူညီနိုင်သော ဘုန်းတော်ဖြင့် ပြည့်လျှမ်းသွားလတ္တံ့။"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DA2935-0376-CF00-21D0-2C0D5A870434}"/>
              </a:ext>
            </a:extLst>
          </p:cNvPr>
          <p:cNvSpPr txBox="1"/>
          <p:nvPr/>
        </p:nvSpPr>
        <p:spPr>
          <a:xfrm>
            <a:off x="7060188" y="6436416"/>
            <a:ext cx="4844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(Maranatha: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Angel of Revelation 18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July 29)</a:t>
            </a:r>
          </a:p>
        </p:txBody>
      </p:sp>
    </p:spTree>
    <p:extLst>
      <p:ext uri="{BB962C8B-B14F-4D97-AF65-F5344CB8AC3E}">
        <p14:creationId xmlns:p14="http://schemas.microsoft.com/office/powerpoint/2010/main" val="21059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3CC1A1-5BC0-1C43-4B8E-EADE306BEE10}"/>
              </a:ext>
            </a:extLst>
          </p:cNvPr>
          <p:cNvSpPr txBox="1"/>
          <p:nvPr/>
        </p:nvSpPr>
        <p:spPr>
          <a:xfrm>
            <a:off x="235788" y="148980"/>
            <a:ext cx="6785498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800" dirty="0">
                <a:solidFill>
                  <a:schemeClr val="bg1"/>
                </a:solidFill>
              </a:rPr>
              <a:t>"ကျမ်းစာတစ်အုပ်လုံး၏အချက်အလက်အားလုံးစုဝေးရာဗဟိုအကြောင်းအရာမှာ </a:t>
            </a:r>
            <a:r>
              <a:rPr lang="my-MM" sz="2800" b="1" dirty="0">
                <a:solidFill>
                  <a:schemeClr val="bg1"/>
                </a:solidFill>
              </a:rPr>
              <a:t>ရွေးနှုတ်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my-MM" sz="2800" b="1" dirty="0">
                <a:solidFill>
                  <a:schemeClr val="bg1"/>
                </a:solidFill>
              </a:rPr>
              <a:t>ခြင်းအကြံအစည်</a:t>
            </a:r>
            <a:r>
              <a:rPr lang="my-MM" sz="2800" dirty="0">
                <a:solidFill>
                  <a:schemeClr val="bg1"/>
                </a:solidFill>
              </a:rPr>
              <a:t>၊လူသား၏နှလုံးသားထဲတွင်ဘုရားသခင်၏ပုံသဏ္ဍာန်ပြန်လည်ထင်ရှားစေ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my-MM" sz="2800" dirty="0">
                <a:solidFill>
                  <a:schemeClr val="bg1"/>
                </a:solidFill>
              </a:rPr>
              <a:t>ခြင်းပင်ဖြစ်သည်။ဧဒင်ဥယျာဉ်၌ပြစ်ဒဏ်စီရင်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my-MM" sz="2800" dirty="0">
                <a:solidFill>
                  <a:schemeClr val="bg1"/>
                </a:solidFill>
              </a:rPr>
              <a:t>ချက်နှင့်အတူပေးအပ်သောမျှော်လင့်ခြင်းပထမအရိပ်အမှတ်(က၃:၁၅)မှသည်ဗျာဒိတ်ကျမ်း၏နောက်ဆုံးဘုန်းတော်ထင်ရှားသောကတိတော်'သူတို့သည်မျက်နှာတော်ကိုကြည့်ရှုကြလိမ့်မည်၊ နာမတော်ကိုလည်းနဖူးတို့၌ဆောင်းကြလိမ့်မည်'(ဗျာ၂၂:၄)အထိ၊ကျမ်းစာ၏စာမျက်နှာတိုင်းနှင့်ကျမ်းပိုဒ်တိုင်း၏အဓိကသံစဉ်မှာဤအံ့ဖွယ်အကြံအစည်လူသား၏ကယ်တင်ခြင်း၊'ငါတို့သခင်ယေရှုခရစ်အားဖြင့်အောင်မြင်ခြင်းကိုပေးသော'(၁ကော၁၅:၅၇)ဘုရားသခင်၏တန်ခိုးတော်ပင်ဖြစ်သည်။"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27000">
                  <a:srgbClr val="25342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CF0C5C-A248-E85B-DB2A-CA917A888D22}"/>
              </a:ext>
            </a:extLst>
          </p:cNvPr>
          <p:cNvSpPr txBox="1"/>
          <p:nvPr/>
        </p:nvSpPr>
        <p:spPr>
          <a:xfrm>
            <a:off x="7362306" y="148980"/>
            <a:ext cx="2951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EGW (Education, p. 125)</a:t>
            </a:r>
          </a:p>
        </p:txBody>
      </p:sp>
    </p:spTree>
    <p:extLst>
      <p:ext uri="{BB962C8B-B14F-4D97-AF65-F5344CB8AC3E}">
        <p14:creationId xmlns:p14="http://schemas.microsoft.com/office/powerpoint/2010/main" val="7367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260338-0526-82DA-C083-48513786C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ECDCC94B-A7B7-5F83-CAA0-52C4479DD5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0727" y="72889"/>
            <a:ext cx="5372101" cy="3763616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gradFill flip="none" rotWithShape="1">
            <a:gsLst>
              <a:gs pos="41000">
                <a:srgbClr val="F2C136"/>
              </a:gs>
              <a:gs pos="92000">
                <a:srgbClr val="B577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innerShdw blurRad="241300" dist="101600" dir="54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D0D366F-455D-4298-97E9-89785ADA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70727" y="72889"/>
            <a:ext cx="5372101" cy="3763616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7AF28F-A07B-6E0C-A4C4-F7B7891F22EF}"/>
              </a:ext>
            </a:extLst>
          </p:cNvPr>
          <p:cNvSpPr txBox="1"/>
          <p:nvPr/>
        </p:nvSpPr>
        <p:spPr>
          <a:xfrm>
            <a:off x="6795312" y="320457"/>
            <a:ext cx="537210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8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“ထိုနောက်မှငါကြည့်လျှင် သိုးသူငယ်သည်ဇိအုန်တောင်ပေါ်မှာ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my-MM" sz="28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ရပ်နေ၏။သူ၏နာမနှင့် ခမည်းတော်၏ နာမကို နဖူး၌ အက္ခရာတင်သောသူ တစ်သိန်းလေးသောင်းလေးထောင် လည်း သူနှင့် အတူရှိ ကြ၏” 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        </a:t>
            </a:r>
            <a:r>
              <a:rPr lang="my-MM" sz="28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(</a:t>
            </a:r>
            <a:r>
              <a:rPr lang="my-MM" sz="2800" b="1" i="0" u="none" strike="noStrike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ဗျာ၊ ၁၄း ၁</a:t>
            </a:r>
            <a:r>
              <a:rPr lang="my-MM" sz="28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)။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prstClr val="white"/>
              </a:solidFill>
              <a:effectLst>
                <a:glow rad="50800">
                  <a:srgbClr val="B5771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2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54D880-2A3A-DBC3-1692-188908A352FE}"/>
              </a:ext>
            </a:extLst>
          </p:cNvPr>
          <p:cNvSpPr txBox="1"/>
          <p:nvPr/>
        </p:nvSpPr>
        <p:spPr>
          <a:xfrm>
            <a:off x="7003915" y="4022527"/>
            <a:ext cx="5197610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my-MM" sz="2000" b="1" dirty="0"/>
              <a:t>ဆာလံ ၁၂၂:</a:t>
            </a:r>
            <a:r>
              <a:rPr lang="my-MM" sz="2000" dirty="0"/>
              <a:t> </a:t>
            </a:r>
            <a:r>
              <a:rPr lang="my-MM" sz="2000" b="1" dirty="0"/>
              <a:t>ကောင်းကင်ဘုံ၏ သန့်ရှင်းရာဌာန</a:t>
            </a:r>
            <a:endParaRPr lang="my-MM" sz="2000" dirty="0"/>
          </a:p>
          <a:p>
            <a:endParaRPr lang="my-MM" sz="2000" b="1" dirty="0"/>
          </a:p>
          <a:p>
            <a:r>
              <a:rPr lang="my-MM" sz="2000" b="1" dirty="0"/>
              <a:t>ဆာလံ ၁၅ နှင့် ၂၄:</a:t>
            </a:r>
            <a:r>
              <a:rPr lang="my-MM" sz="2000" dirty="0"/>
              <a:t> </a:t>
            </a:r>
            <a:r>
              <a:rPr lang="my-MM" sz="2000" b="1" dirty="0"/>
              <a:t>သန့်ရှင်းသော တောင်</a:t>
            </a:r>
            <a:endParaRPr lang="my-MM" sz="2000" dirty="0"/>
          </a:p>
          <a:p>
            <a:endParaRPr lang="my-MM" sz="2000" b="1" dirty="0"/>
          </a:p>
          <a:p>
            <a:r>
              <a:rPr lang="my-MM" sz="2000" b="1" dirty="0"/>
              <a:t>ဆာလံ ၁၁၉:</a:t>
            </a:r>
            <a:r>
              <a:rPr lang="my-MM" sz="2000" dirty="0"/>
              <a:t> </a:t>
            </a:r>
            <a:r>
              <a:rPr lang="my-MM" sz="2000" b="1" dirty="0"/>
              <a:t>ဘုရားသခင်၏ နာမတော်</a:t>
            </a:r>
            <a:endParaRPr lang="my-MM" sz="2000" dirty="0"/>
          </a:p>
          <a:p>
            <a:endParaRPr lang="my-MM" sz="2000" b="1" dirty="0"/>
          </a:p>
          <a:p>
            <a:r>
              <a:rPr lang="my-MM" sz="2000" b="1" dirty="0"/>
              <a:t>ဆာလံ ၅:</a:t>
            </a:r>
            <a:r>
              <a:rPr lang="my-MM" sz="2000" dirty="0"/>
              <a:t> </a:t>
            </a:r>
            <a:r>
              <a:rPr lang="my-MM" sz="2000" b="1" dirty="0"/>
              <a:t> ကယ်တင်ခြင်းခံရသူများ</a:t>
            </a:r>
            <a:endParaRPr lang="my-MM" sz="2000" dirty="0"/>
          </a:p>
          <a:p>
            <a:pPr>
              <a:spcBef>
                <a:spcPts val="1800"/>
              </a:spcBef>
              <a:defRPr/>
            </a:pPr>
            <a:r>
              <a:rPr lang="my-MM" sz="2000" b="1" dirty="0"/>
              <a:t>ဆာလံ ၅၁:</a:t>
            </a:r>
            <a:r>
              <a:rPr lang="my-MM" sz="2000" dirty="0"/>
              <a:t> </a:t>
            </a:r>
            <a:r>
              <a:rPr lang="my-MM" sz="2000" b="1" dirty="0"/>
              <a:t>ဧဝံဂေလိတရား၏ ကြေညာချက်</a:t>
            </a:r>
            <a:endParaRPr lang="my-MM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FC4D51-90F6-B7A3-2C34-DB7A354C9D0C}"/>
              </a:ext>
            </a:extLst>
          </p:cNvPr>
          <p:cNvSpPr txBox="1"/>
          <p:nvPr/>
        </p:nvSpPr>
        <p:spPr>
          <a:xfrm>
            <a:off x="314325" y="280928"/>
            <a:ext cx="8353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"ဆာလံကျမ်းသည်အများသူငှာကိုးကွယ်ခြင်းနှင့်ကိုယ်ပိုင်ကိုးကွယ်ခြင်းအတွက်သီချင်းစာအုပ်အဖြစ် အသုံးပြုရန် အပြင်၊ ပရောဖက်များမှ ရေးသားထားသော အလွန်ထင်ရှားသည့် ပရောဖက်ပြုချက်များ ပါဝင်သော ကျမ်းတစ်စောင် ဖြစ်သည် (တမန်တော်ဝတ္ထု ၂:၃၀-၃၁)။"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EBCA3D-823D-40DA-B7F4-E67AF75805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52" y="3268494"/>
            <a:ext cx="6099601" cy="3435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C2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persona, hombre, vistiendo, parado&#10;&#10;El contenido generado por IA puede ser incorrecto.">
            <a:extLst>
              <a:ext uri="{FF2B5EF4-FFF2-40B4-BE49-F238E27FC236}">
                <a16:creationId xmlns:a16="http://schemas.microsoft.com/office/drawing/2014/main" id="{BF09EF3F-DC35-E75A-6347-DAA0835CC8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362" y="143236"/>
            <a:ext cx="2872091" cy="3539611"/>
          </a:xfrm>
          <a:prstGeom prst="rect">
            <a:avLst/>
          </a:prstGeom>
          <a:ln w="88900" cap="rnd">
            <a:solidFill>
              <a:srgbClr val="C08670"/>
            </a:solidFill>
          </a:ln>
          <a:effectLst>
            <a:outerShdw blurRad="76200" dist="95250" dir="10500000" sx="97000" sy="23000" kx="900000" algn="br" rotWithShape="0">
              <a:srgbClr val="7A4936">
                <a:alpha val="36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Imagen que contiene monitor, tabla, reloj, puesto&#10;&#10;El contenido generado por IA puede ser incorrecto.">
            <a:extLst>
              <a:ext uri="{FF2B5EF4-FFF2-40B4-BE49-F238E27FC236}">
                <a16:creationId xmlns:a16="http://schemas.microsoft.com/office/drawing/2014/main" id="{9662F63E-6F7B-A310-ED36-A2197FB563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5862805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2EFA40CC-3918-0DDB-CD09-A688D8B4CB1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4603265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1832C0B4-84A4-FDD9-1E2E-8D06DBEB2D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4073541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Forma&#10;&#10;El contenido generado por IA puede ser incorrecto.">
            <a:extLst>
              <a:ext uri="{FF2B5EF4-FFF2-40B4-BE49-F238E27FC236}">
                <a16:creationId xmlns:a16="http://schemas.microsoft.com/office/drawing/2014/main" id="{CAC05444-90EA-4B8D-BA84-6DCF0196CBA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5233035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EB694D96-E422-2DFD-F155-5C503AD0A37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93" y="6392529"/>
            <a:ext cx="408398" cy="3112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D7D99E-C535-BE5B-CDBD-90F660A13DDF}"/>
              </a:ext>
            </a:extLst>
          </p:cNvPr>
          <p:cNvSpPr txBox="1"/>
          <p:nvPr/>
        </p:nvSpPr>
        <p:spPr>
          <a:xfrm>
            <a:off x="314324" y="2189142"/>
            <a:ext cx="8353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သို့သော်ဆာလံကျမ်းသည်ယေရှု၏ကမ္ဘာပေါ်ရှိအမှုတော်အကြောင်းပရောဖက်ပြုချက်များသာမက၊ကယ်တင်ခြင်းသမိုင်းနှင့်ဆိုင်သောအကြောင်းအရာမျိုးစုံဖြင့် ကြွယ်ဝပြည့်စုံသည်။"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A069A1-B586-51E4-F655-63F65170BC98}"/>
              </a:ext>
            </a:extLst>
          </p:cNvPr>
          <p:cNvSpPr txBox="1"/>
          <p:nvPr/>
        </p:nvSpPr>
        <p:spPr>
          <a:xfrm>
            <a:off x="314324" y="1204258"/>
            <a:ext cx="8353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"ဓမ္မသစ်ကျမ်းရေးသူများသည်ယေရှုသည်မေရှိယဖြစ်ကြောင်းသက်သေပြရန်ဆာလံကျမ်းကို ပရောဖက်ပြုကျမ်းတစ်စောင် အဖြစ် အသုံးပြုခဲ့ကြသည် (ဥပမာ - တမန်တော်ဝတ္ထု ၁၃:၃၃၊ ဟေဗြဲ ၁:၈)။"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231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4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038C43-D7E0-5D7E-A736-869F36624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11DDF5A-BC1F-8E5B-321C-32D5733CF3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35C9A6-8016-42DB-3EDF-EA08333CD9D9}"/>
              </a:ext>
            </a:extLst>
          </p:cNvPr>
          <p:cNvSpPr txBox="1"/>
          <p:nvPr/>
        </p:nvSpPr>
        <p:spPr>
          <a:xfrm>
            <a:off x="10700" y="200557"/>
            <a:ext cx="71627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3200" b="1" dirty="0"/>
              <a:t>ကောင်းကင်ဘုံ၏သန့်ရှင်းရာဌာန</a:t>
            </a:r>
            <a:endParaRPr lang="my-MM" sz="3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B35810-1A56-E47B-9FFD-2C68A3F82A6D}"/>
              </a:ext>
            </a:extLst>
          </p:cNvPr>
          <p:cNvSpPr txBox="1"/>
          <p:nvPr/>
        </p:nvSpPr>
        <p:spPr>
          <a:xfrm>
            <a:off x="6551875" y="111611"/>
            <a:ext cx="5629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'“​ထာဝရဘုရား​၏​အိမ်​တော်​သို့သွား​ကြ​ကုန်စို့​”​ဟုငါ့​ကို​ပြော​ကြ​သောအခါ ငါ​သည် ဝမ်းမြောက်​၏​။ 'ဆာလံကျမ်း 122:1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EE8E2A-913E-DC96-03A3-F7FCB97A00CC}"/>
              </a:ext>
            </a:extLst>
          </p:cNvPr>
          <p:cNvSpPr txBox="1"/>
          <p:nvPr/>
        </p:nvSpPr>
        <p:spPr>
          <a:xfrm>
            <a:off x="4007223" y="815690"/>
            <a:ext cx="808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>
                <a:solidFill>
                  <a:prstClr val="black"/>
                </a:solidFill>
              </a:rPr>
              <a:t>အစ္စရေးနိုင်ငံ၏သန့်ရှင်းရာဌာနနှင့်ဗိမာန်တော်အကြောင်းအသေးစိတ်ကိုလေ့လာခြင်းဖြင့်၊ဘုရားသခင်သည်သူ၏လူများနှင့်မည်သို့သက်ဆိုင်ကြောင်း၊ရွေးနှုတ်ခြင်းအစီအစဉ်ကို သူမည်ကဲ့သို့ သွန်သင်ခဲ့သည်ကို ကျွန်ုပ်တို့ မြင်တွေ့ရသည်။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4EA03D2-FC0B-9778-0A72-0C821A4F6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312528"/>
              </p:ext>
            </p:extLst>
          </p:nvPr>
        </p:nvGraphicFramePr>
        <p:xfrm>
          <a:off x="266700" y="4475980"/>
          <a:ext cx="7081331" cy="2265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57C5060C-03AF-64B3-7838-B9CDDFF917AF}"/>
              </a:ext>
            </a:extLst>
          </p:cNvPr>
          <p:cNvSpPr txBox="1"/>
          <p:nvPr/>
        </p:nvSpPr>
        <p:spPr>
          <a:xfrm>
            <a:off x="7413812" y="5442145"/>
            <a:ext cx="4778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my-MM" sz="1600" b="1" dirty="0"/>
              <a:t>ဆာလံ</a:t>
            </a:r>
            <a:r>
              <a:rPr lang="en-US" sz="1600" b="1" dirty="0"/>
              <a:t> </a:t>
            </a:r>
            <a:r>
              <a:rPr lang="my-MM" sz="1600" b="1" dirty="0"/>
              <a:t>၁၂၂</a:t>
            </a:r>
            <a:r>
              <a:rPr lang="en-US" sz="1600" b="1" dirty="0"/>
              <a:t> </a:t>
            </a:r>
            <a:r>
              <a:rPr lang="my-MM" sz="1600" b="1" dirty="0"/>
              <a:t>တွင်ယေရုရှလင်မြို့တော်၏ဝိညာဉ်ရေး</a:t>
            </a:r>
            <a:r>
              <a:rPr lang="en-US" sz="1600" b="1" dirty="0"/>
              <a:t> </a:t>
            </a:r>
            <a:r>
              <a:rPr lang="my-MM" sz="1600" b="1" dirty="0"/>
              <a:t>အရေးပါမှုကို ဖော်ပြရင်း၊ ဗျာဒိတ်ကျမ်းပါ အဓိက အကြောင်းအရာများနှင့် ဆက်စပ်နေသော အချက်များကို ဖော်ထုတ်နိုင်သည်။ချီးမွမ်း (</a:t>
            </a:r>
            <a:r>
              <a:rPr lang="en-US" sz="1600" b="1" dirty="0"/>
              <a:t>v. 4); </a:t>
            </a:r>
            <a:r>
              <a:rPr lang="my-MM" sz="1600" b="1" dirty="0"/>
              <a:t>တရားစီရင်ခြင်း (</a:t>
            </a:r>
            <a:r>
              <a:rPr lang="en-US" sz="1600" b="1" dirty="0"/>
              <a:t>v. 5); </a:t>
            </a:r>
            <a:r>
              <a:rPr lang="my-MM" sz="1600" b="1" dirty="0"/>
              <a:t>ငြိမ်းချမ်းရေး (</a:t>
            </a:r>
            <a:r>
              <a:rPr lang="en-US" sz="1600" b="1" dirty="0"/>
              <a:t>v. 6, 8); </a:t>
            </a:r>
            <a:r>
              <a:rPr lang="my-MM" sz="1600" b="1" dirty="0"/>
              <a:t>လုံခြုံရေး (</a:t>
            </a:r>
            <a:r>
              <a:rPr lang="en-US" sz="1600" b="1" dirty="0"/>
              <a:t>v. 7)</a:t>
            </a:r>
            <a:r>
              <a:rPr lang="my-MM" sz="1600" b="1" dirty="0"/>
              <a:t>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5" name="Imagen 1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EF69F2A7-C66F-FA7F-7A1C-093CC94ECE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853424"/>
            <a:ext cx="3623886" cy="1589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grupo de personas junto a un florero con flores&#10;&#10;El contenido generado por IA puede ser incorrecto.">
            <a:extLst>
              <a:ext uri="{FF2B5EF4-FFF2-40B4-BE49-F238E27FC236}">
                <a16:creationId xmlns:a16="http://schemas.microsoft.com/office/drawing/2014/main" id="{7276B52B-3DC3-298D-7060-84DC4BB2AC3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617" y="2523850"/>
            <a:ext cx="3735683" cy="26796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F213F23-F95F-913C-081D-63E402439B64}"/>
              </a:ext>
            </a:extLst>
          </p:cNvPr>
          <p:cNvSpPr txBox="1"/>
          <p:nvPr/>
        </p:nvSpPr>
        <p:spPr>
          <a:xfrm>
            <a:off x="266700" y="3605884"/>
            <a:ext cx="7651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ဗျာဒိတ်ကျမ်းတွင် ကောင်းကင်ဗိမာန်တော်၏ အမျိုးမျိုးသော ရူပါရုံများကို ဖော်ပြထားပြီး၊ ထိုရူပါရုံများတွင် ပရိသတ်စည်းဝေးရာနေရာ (</a:t>
            </a:r>
            <a:r>
              <a:rPr lang="en-US" sz="1600" b="1" dirty="0"/>
              <a:t>Courtyard) </a:t>
            </a:r>
            <a:r>
              <a:rPr lang="my-MM" sz="1600" b="1" dirty="0"/>
              <a:t>ကို ဖယ်ထားသည် (ဗျာ ၁၁:၂)။ ဤပရိသတ်စည်းဝေးရာနေရာသည် ကမ္ဘာမြေကြီးကို ကိုယ်စားပြုသည်။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CFAA37-4492-9DDF-7C12-F95ECC16B40F}"/>
              </a:ext>
            </a:extLst>
          </p:cNvPr>
          <p:cNvSpPr txBox="1"/>
          <p:nvPr/>
        </p:nvSpPr>
        <p:spPr>
          <a:xfrm>
            <a:off x="266700" y="2503175"/>
            <a:ext cx="78436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ဆာလံ ၁၂၂ သည်ရွေးနှုတ်ခံရသူများဗိမာန်တော်သစ်(ယေရုရှလင်သစ်)ထဲသို့စည်းဝေး  ကြမည့်အကြောင်းကိုပရောဖက်ပြုထားသည်။ထိုနေရာတွင်သူတို့သည်စစ်မှန်သောကောင်းကင်ဘုံရှိ သန့်ရှင်းရာဌာန်၌ ကိုးကွယ်ဝတ်ပြုကြမည် (ဟေဗြဲ ၈:၁-၂; ၉:၁၁-၁၂, ၂၄; ဗျာဒိတ် ၁၄:၁၇; ၂၁:၃)။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671FC9-BA8C-D626-1A0B-7667FAC11F01}"/>
              </a:ext>
            </a:extLst>
          </p:cNvPr>
          <p:cNvSpPr txBox="1"/>
          <p:nvPr/>
        </p:nvSpPr>
        <p:spPr>
          <a:xfrm>
            <a:off x="4007225" y="1784035"/>
            <a:ext cx="8084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ဒါဝိဒ်မင်းသည်သေတ္တာတော်ကိုရွှေ့ပြောင်းခြင်းအားဖြင့်ဘုရားဝတ်ပြုကိုးကွယ်မှုကို ယေရုရှလင်မြို့ တွင်ဗဟိုပြုစုဝေသည်။ဤမြို့တော်သည်ပင်ဘုရားသခင်၏အိမ်တော်တည်ရှိရာနေရာ ဖြစ်လာခဲ့သည်။ 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5936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A254D31-7312-4F0C-B68E-6F0B142AD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8CC4273-6F5D-49FF-8B1D-3C3A0FB4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70EA7FFE-33E0-4852-8E8F-11375C9B1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0BB1D6E3-816F-4912-B87C-26638B8F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39CD919B-47B5-43A6-A4F7-5A439A39F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F9A5A8BC-FC51-4131-93C1-828B423DE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5" grpId="0"/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DA7243-A5D9-B155-1836-6FB281F43704}"/>
              </a:ext>
            </a:extLst>
          </p:cNvPr>
          <p:cNvSpPr txBox="1"/>
          <p:nvPr/>
        </p:nvSpPr>
        <p:spPr>
          <a:xfrm>
            <a:off x="874643" y="1300008"/>
            <a:ext cx="1005044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200" b="1" dirty="0"/>
              <a:t>"ခရစ်တော်သည်ကျွန်ုပ်တို့၏မြင့်မြတ်သောအမှုတော်ဆောင်ယဇ်ပုရောဟိတ်ဖြစ်တော်မူ၍၊ 'ကောင်းကင်ဘုံ၌တည်သောစစ်မှန်သည့်သန့်ရှင်းရာဌာန၏အမှုတော်ကိုဆောင်ရွက်သောကျေးကျွန်ဖြစ်တော်မူ၏။ထိုသန့်ရှင်းရာဌာနကိုလူသားတို့ကဆောက်လုပ်ခြင်းမဟုတ်၊ထာဝရဘုရားသခင်ကိုယ်တော်တိုင်တည်ထောင်တော်မူခြင်းဖြစ်၏။'"(ဟေဗြဲ၈:၂;၉:၉,၂၃)</a:t>
            </a:r>
          </a:p>
          <a:p>
            <a:pPr lvl="0">
              <a:spcBef>
                <a:spcPts val="600"/>
              </a:spcBef>
              <a:defRPr/>
            </a:pPr>
            <a:endParaRPr lang="en-US" sz="2200" b="1" dirty="0"/>
          </a:p>
          <a:p>
            <a:pPr lvl="0">
              <a:spcBef>
                <a:spcPts val="600"/>
              </a:spcBef>
              <a:defRPr/>
            </a:pPr>
            <a:r>
              <a:rPr lang="my-MM" sz="2200" b="1" dirty="0"/>
              <a:t>မောရှေသည်မြေကြီးပေါ်ရှိဗိမာန်တော်ကိုကောင်းကင်ရှိပုံစံအတိုင်း တည်ဆောက်ခဲ့သည်(တမန်တော်၇:၄၄;ဟေဗြဲ၉:၂၁,၂၃)။</a:t>
            </a:r>
            <a:r>
              <a:rPr lang="my-MM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ပေါလုသည်“တဲတော်နှင့်အမှုတော်ဆောင်ခြင်းအရာများ”ပြီးစီးသောအခါ“ကောင်းကင်ဘုံ၌ရှိသောအရာများ”ဖြစ်သည်ဟုပေါလုကြေညာခဲ့သည်။</a:t>
            </a:r>
            <a:r>
              <a:rPr lang="en-US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တမန်၇:၄၄;</a:t>
            </a:r>
            <a:r>
              <a:rPr lang="my-MM" sz="2200" b="1" dirty="0"/>
              <a:t>ယောဟန်မြင်သော ကောင်းကင်ဗိမာန်တော်သည်မူရင်းဖြစ်ပြီး၊မြေကြီးပေါ်ရှိဗိမာန်တော်မှာ၎င်း၏ပုံတူသာဖြစ်သည်။ဓမ္မဟောင်းကာလ၏ယဇ်ပလ္လင်များ၊မီးခွက်နှင့်ပဋိ</a:t>
            </a:r>
            <a:r>
              <a:rPr lang="en-US" sz="2200" b="1" dirty="0"/>
              <a:t> </a:t>
            </a:r>
            <a:r>
              <a:rPr lang="my-MM" sz="2200" b="1" dirty="0"/>
              <a:t>ညာဉ်သေတ္တာတော်အားလုံးသည် ကောင်းကင်ရှိစစ်မှန်သောဗိမာန်တော်၏ပုံရိပ်များသာဖြစ်သည်။ယေရှုခရစ်သည်ထိုကောင်းကင်ဗိမာန်တော်၌ကျွန်ုပ်တို့အတွက်အမှုတော်ထမ်းဆောင်လျက်ရှိသော မြင့်မြတ်သည့် ယဇ်ပုရောဟိတ်ဖြစ်သည်။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6FAA3F-10BD-F4AC-4055-C6AB705482E5}"/>
              </a:ext>
            </a:extLst>
          </p:cNvPr>
          <p:cNvSpPr txBox="1"/>
          <p:nvPr/>
        </p:nvSpPr>
        <p:spPr>
          <a:xfrm>
            <a:off x="7102860" y="5778157"/>
            <a:ext cx="3733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pg. 324)</a:t>
            </a:r>
          </a:p>
        </p:txBody>
      </p:sp>
    </p:spTree>
    <p:extLst>
      <p:ext uri="{BB962C8B-B14F-4D97-AF65-F5344CB8AC3E}">
        <p14:creationId xmlns:p14="http://schemas.microsoft.com/office/powerpoint/2010/main" val="16865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DF51A-BC9A-22E1-C61A-0CC202545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88CDCF-764D-BFF0-2CEE-32718CDE1433}"/>
              </a:ext>
            </a:extLst>
          </p:cNvPr>
          <p:cNvSpPr txBox="1"/>
          <p:nvPr/>
        </p:nvSpPr>
        <p:spPr>
          <a:xfrm>
            <a:off x="6610350" y="143714"/>
            <a:ext cx="5495925" cy="584775"/>
          </a:xfrm>
          <a:prstGeom prst="rect">
            <a:avLst/>
          </a:prstGeom>
          <a:noFill/>
          <a:effectLst>
            <a:outerShdw dist="38100" dir="8100000" algn="tr" rotWithShape="0">
              <a:schemeClr val="accent6">
                <a:lumMod val="75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my-MM" sz="3200" b="1" dirty="0"/>
              <a:t>သန့်ရှင်းသော တောင်</a:t>
            </a:r>
            <a:endParaRPr lang="my-MM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4DCA3E-68C5-DC02-07DC-5D8FB7204506}"/>
              </a:ext>
            </a:extLst>
          </p:cNvPr>
          <p:cNvSpPr txBox="1"/>
          <p:nvPr/>
        </p:nvSpPr>
        <p:spPr>
          <a:xfrm>
            <a:off x="2372905" y="245100"/>
            <a:ext cx="4121945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70AD47"/>
                </a:solidFill>
                <a:latin typeface="Comic Sans MS" panose="030F0702030302020204" pitchFamily="66" charset="0"/>
              </a:rPr>
              <a:t>'အို ထာဝရဘုရား​၊ ကိုယ်တော်​၏​တဲ​တော်​၌ မည်သူ​နေထိုင်​ရ​ပါ​မည်နည်း​။ကိုယ်တော်​၏​သန့်ရှင်း​သော​တောင်​တော်​ပေါ်၌မည်သူ​နေ</a:t>
            </a:r>
            <a:r>
              <a:rPr lang="en-US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my-MM" b="1" dirty="0">
                <a:solidFill>
                  <a:srgbClr val="70AD47"/>
                </a:solidFill>
                <a:latin typeface="Comic Sans MS" panose="030F0702030302020204" pitchFamily="66" charset="0"/>
              </a:rPr>
              <a:t>ထိုင်​ရ​ပါ​မည်နည်း​။'ဆာလံကျမ်း 15:1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82D7B1-8245-FDC6-0442-7CD2DBFE5B6E}"/>
              </a:ext>
            </a:extLst>
          </p:cNvPr>
          <p:cNvSpPr txBox="1"/>
          <p:nvPr/>
        </p:nvSpPr>
        <p:spPr>
          <a:xfrm>
            <a:off x="109535" y="1506371"/>
            <a:ext cx="6096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b="1" dirty="0"/>
              <a:t>ဇိအုန်တောင်သည်ယေရုရှလင်မြို့၏ အစိတ်အပိုင်းတစ်ခုဖြစ်ပြီး၊ နောက်ပိုင်းတွင်ဗိမာန်တော်တည်ရှိရာတောင်ကုန်း (မူလအမည် မောရိယတောင်၊ကမ္ဘာ၂၂:၂)အဖြစ်လူသိများလာခဲ့သည်။ဤတောင်ကိုသန့်ရှင်းသောတောင်(ဆာလံ ၂:၆)၊ဘုရားသခင်၏ပလ္လင်တော်ကို ကိုယ်စားပြုသောနေရာ(ဟေရှာယ၈:၁၈)ဟုလည်းခေါ်ဆိုကြသည်။</a:t>
            </a:r>
          </a:p>
          <a:p>
            <a:pPr>
              <a:spcBef>
                <a:spcPts val="600"/>
              </a:spcBef>
              <a:defRPr/>
            </a:pPr>
            <a:endParaRPr lang="my-MM" b="1" dirty="0"/>
          </a:p>
          <a:p>
            <a:pPr lvl="0">
              <a:spcBef>
                <a:spcPts val="600"/>
              </a:spcBef>
              <a:defRPr/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ABE229-016F-E52C-FBC7-CAD725339DB2}"/>
              </a:ext>
            </a:extLst>
          </p:cNvPr>
          <p:cNvSpPr txBox="1"/>
          <p:nvPr/>
        </p:nvSpPr>
        <p:spPr>
          <a:xfrm>
            <a:off x="6315075" y="5524498"/>
            <a:ext cx="5876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600" b="1" dirty="0"/>
              <a:t>"ဤအရည်အချင်းအားလုံးကို ကျွန်ုပ်တို့အနက် တစ်ဦးတစ်ယောက်မျှ မိမိကိုယ်ပိုင်အားဖြင့် မပြည့်စုံနိုင်ကြောင်း ထင်ရှားပါသည်။ သို့ဖြစ်၍ ယေရှုခရစ်၏ ကရုဏာတော်နှင့် တန်ခိုးတော်အားဖြင့်သာလျှင် ကျွန်ုပ်တို့သည် ထိုနေရာသို့ ရောက်နိုင်ပါသည်။ ခမည်းတော်ဘုရားအား ကျေးဇူးတင်လျက်၊ ချီးမွမ်းပါ၏!"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0F4F62-34D9-32B1-6663-58BA79E07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157085"/>
              </p:ext>
            </p:extLst>
          </p:nvPr>
        </p:nvGraphicFramePr>
        <p:xfrm>
          <a:off x="6610350" y="1057274"/>
          <a:ext cx="5495925" cy="4448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n 18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03776636-687A-B832-3468-235577669E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7280" y="3309931"/>
            <a:ext cx="2728257" cy="3302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BB11ABF-931F-09D1-CCF9-979A03E732A2}"/>
              </a:ext>
            </a:extLst>
          </p:cNvPr>
          <p:cNvSpPr txBox="1"/>
          <p:nvPr/>
        </p:nvSpPr>
        <p:spPr>
          <a:xfrm>
            <a:off x="114299" y="3207658"/>
            <a:ext cx="34319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"ပရောဖက်ပြုချက်များတွင်၊ရွေး</a:t>
            </a:r>
            <a:r>
              <a:rPr lang="en-US" b="1" dirty="0"/>
              <a:t> </a:t>
            </a:r>
            <a:r>
              <a:rPr lang="my-MM" b="1" dirty="0"/>
              <a:t>နှုတ်ခြင်းခံရသူများစုဝေးရာနေရာအားဖော်ပြရန်အသုံးပြုထားသည်(ဟေရှာယ ၃၇:၃၂၊ ဆာလံ ၇၄:၂၊ ဗျာဒိတ် ၁၄:၁)။ ယေရှုနှင့်အတူ တောင်ပေါ်၌မည်သူရပ်တည်နိုင်မည်</a:t>
            </a:r>
            <a:r>
              <a:rPr lang="en-US" b="1" dirty="0"/>
              <a:t> </a:t>
            </a:r>
            <a:r>
              <a:rPr lang="my-MM" b="1" dirty="0"/>
              <a:t>နည်း?"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23" name="Imagen 22" descr="Un grupo de personas de pie sobre superficie terrosa&#10;&#10;El contenido generado por IA puede ser incorrecto.">
            <a:extLst>
              <a:ext uri="{FF2B5EF4-FFF2-40B4-BE49-F238E27FC236}">
                <a16:creationId xmlns:a16="http://schemas.microsoft.com/office/drawing/2014/main" id="{ED46F5AC-94BA-C4C1-D71A-0BE5D94F420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6" y="72757"/>
            <a:ext cx="1974056" cy="12680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6213C94-7376-91B8-6E6C-042C38266305}"/>
              </a:ext>
            </a:extLst>
          </p:cNvPr>
          <p:cNvSpPr txBox="1"/>
          <p:nvPr/>
        </p:nvSpPr>
        <p:spPr>
          <a:xfrm>
            <a:off x="109536" y="5524498"/>
            <a:ext cx="32534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"ဆာလံသစ္စာ ၁၅ နှင့် ၂၄ တို့သည် ထိုနေရာသို့ ထိုက်တန်သူများ၏ လက္ခဏာရပ်များကိုသတ်မှတ်ပေးထားသည်။"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1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F61379-18A6-4E2C-BB5A-F9E534BA3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0F61379-18A6-4E2C-BB5A-F9E534BA3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34269-7CC7-4690-B582-0E20F88D4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86934269-7CC7-4690-B582-0E20F88D4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897E75-888C-436E-A180-6CC480E7D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44897E75-888C-436E-A180-6CC480E7D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CA8AE6-0B89-4F12-9A7B-939DC4A09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72CA8AE6-0B89-4F12-9A7B-939DC4A09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538D71-6D00-46EF-A69C-39E8E30ED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BC538D71-6D00-46EF-A69C-39E8E30ED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257475-5C4D-49B5-A7C4-E980EF99C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0257475-5C4D-49B5-A7C4-E980EF99C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9B7135-0F8F-4D98-AD3A-0D09772BDB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DE9B7135-0F8F-4D98-AD3A-0D09772BDB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702902-7688-4CEC-AB33-FABC083C7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32702902-7688-4CEC-AB33-FABC083C7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8728CF-99C1-49A7-A38B-B7384E2AA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F8728CF-99C1-49A7-A38B-B7384E2AA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531633-2C15-4587-A879-4BE6869EF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1C531633-2C15-4587-A879-4BE6869EF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>
        <p:bldSub>
          <a:bldDgm bld="one"/>
        </p:bldSub>
      </p:bldGraphic>
      <p:bldP spid="2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09E87A-3F9A-8589-FD79-FF6871F77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3941DD-63B7-5816-DDA2-416F09F14371}"/>
              </a:ext>
            </a:extLst>
          </p:cNvPr>
          <p:cNvSpPr txBox="1"/>
          <p:nvPr/>
        </p:nvSpPr>
        <p:spPr>
          <a:xfrm>
            <a:off x="2727297" y="664961"/>
            <a:ext cx="9313907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400" b="1" dirty="0"/>
              <a:t>"ပရောဖက်မြင်သော ရူပါရုံအရ၊ သူတို့သည် သန့်ရှင်းသောအမှုတော်အတွက် အဆင်သင့်ဖြစ်နေသည့် ဇိအုန်တောင်ပေါ်၌ ရပ်နေကြသည်ကို မြင်ရ၏။ သန့်ရှင်းသူတို့၏ ဖြောင့်မတ်ခြင်းဖြစ်သော လျှော်ဖြူသော ဝတ်လုံများကို ဝတ်ဆင်ထားကြ၏။သို့သော်ကောင်းကင်ဘုံ၌သိုးသငယ်နောက်သို့လိုက်သူအပေါင်းတို့သည်မြေကြီးပေါ်၌ပထမဦးစွာထိုသိုးသငယ်ကိုနှောင့်ယှက်စွာသို့မ</a:t>
            </a:r>
            <a:r>
              <a:rPr lang="en-US" sz="2400" b="1" dirty="0"/>
              <a:t> </a:t>
            </a:r>
            <a:r>
              <a:rPr lang="my-MM" sz="2400" b="1" dirty="0"/>
              <a:t>ဟုတ်စိတ်တိုတိုနှင့်မဟုတ်ဘဲ၊ယုံကြည်စိတ်ချစွာ၊ချစ်ခြင်းမေတ္တာနှင့်ဆန္ဒအလျောက် နာခံလျက် သိုးထိန်းနောက်သို့ သိုးတို့လိုက်သကဲ့သို့ လိုက်ရမည်။"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288EA5-C43D-308C-D0DF-E034B781FF7B}"/>
              </a:ext>
            </a:extLst>
          </p:cNvPr>
          <p:cNvSpPr txBox="1"/>
          <p:nvPr/>
        </p:nvSpPr>
        <p:spPr>
          <a:xfrm>
            <a:off x="8496002" y="4862161"/>
            <a:ext cx="3545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(The Acts of the Apostles, p. 591)</a:t>
            </a:r>
          </a:p>
        </p:txBody>
      </p:sp>
    </p:spTree>
    <p:extLst>
      <p:ext uri="{BB962C8B-B14F-4D97-AF65-F5344CB8AC3E}">
        <p14:creationId xmlns:p14="http://schemas.microsoft.com/office/powerpoint/2010/main" val="32639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FAFB53C-2212-3FE4-6DFD-5BE604F8B4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28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ACE3C3-5A9A-4875-960D-D56635094E07}"/>
              </a:ext>
            </a:extLst>
          </p:cNvPr>
          <p:cNvSpPr txBox="1"/>
          <p:nvPr/>
        </p:nvSpPr>
        <p:spPr>
          <a:xfrm>
            <a:off x="1" y="13304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>
                <a:solidFill>
                  <a:schemeClr val="bg1"/>
                </a:solidFill>
              </a:rPr>
              <a:t>ဘုရားသခင်၏နာမတော်</a:t>
            </a:r>
            <a:endParaRPr lang="my-MM" sz="3200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4B6A42-4726-2A1C-3891-2FFEB4E6DEC8}"/>
              </a:ext>
            </a:extLst>
          </p:cNvPr>
          <p:cNvSpPr txBox="1"/>
          <p:nvPr/>
        </p:nvSpPr>
        <p:spPr>
          <a:xfrm>
            <a:off x="0" y="572494"/>
            <a:ext cx="121781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FF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'အို ထာဝရဘုရား​၊ အကျွန်ုပ်​သည် ညအချိန်​၌ ကိုယ်တော်​၏​နာမ​တော်​ကိုသတိရ​၍ ကိုယ်တော်​၏​တရားတော်​ကို စောင့်ထိန်း​ပါ​၏​။ 'ဆာလံကျမ်း 119:55</a:t>
            </a:r>
          </a:p>
          <a:p>
            <a:pPr lvl="0" algn="ctr">
              <a:defRPr/>
            </a:pP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F00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615B60-78B6-C9B1-4797-AA5E3AEEF1FA}"/>
              </a:ext>
            </a:extLst>
          </p:cNvPr>
          <p:cNvSpPr txBox="1"/>
          <p:nvPr/>
        </p:nvSpPr>
        <p:spPr>
          <a:xfrm>
            <a:off x="314324" y="1099918"/>
            <a:ext cx="75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ဇိအုန်တောင်သည်ဘုရားသခင်၏နာမတော်နှင့်လည်းနီးကပ်စွာဆက်စပ်နေသည် (ဟေရှာ၊ ၁၈:၇၊ ဗျာ ၁၄:၁)။ အထူးသဖြင့် သမ္မာကျမ်းစာခေတ်တွင် နာမတော်သည် လူတစ်ဦး၏စရိုက်နှင့် ဆက်စပ်နေသည် (</a:t>
            </a:r>
            <a:r>
              <a:rPr lang="en-US" b="1" dirty="0">
                <a:solidFill>
                  <a:prstClr val="black"/>
                </a:solidFill>
              </a:rPr>
              <a:t>Gen. 32:28)</a:t>
            </a:r>
            <a:r>
              <a:rPr lang="my-MM" b="1" dirty="0">
                <a:solidFill>
                  <a:prstClr val="black"/>
                </a:solidFill>
              </a:rPr>
              <a:t>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jaula&#10;&#10;El contenido generado por IA puede ser incorrecto.">
            <a:extLst>
              <a:ext uri="{FF2B5EF4-FFF2-40B4-BE49-F238E27FC236}">
                <a16:creationId xmlns:a16="http://schemas.microsoft.com/office/drawing/2014/main" id="{E0885B0C-E74C-23E5-E719-D9ECEC66CB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4"/>
          <a:stretch/>
        </p:blipFill>
        <p:spPr>
          <a:xfrm>
            <a:off x="7805774" y="1174814"/>
            <a:ext cx="4223827" cy="4688849"/>
          </a:xfrm>
          <a:prstGeom prst="ellipse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  <a:softEdge rad="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17066EC-8574-7D12-99EF-BB1E80863056}"/>
              </a:ext>
            </a:extLst>
          </p:cNvPr>
          <p:cNvSpPr txBox="1"/>
          <p:nvPr/>
        </p:nvSpPr>
        <p:spPr>
          <a:xfrm>
            <a:off x="2964580" y="4330524"/>
            <a:ext cx="5018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"ဆာလံဆရာသည်ဘုရားသခင်၏နာမတော်ကိုအောက်မေ့သော်(သူ၏ စရိုက်လက္ခဏာကို နှလုံးသွင်းသော်)၊ ဘုရား၏ပညတ်တော်ကိုစောင့်ရန်အလွန်တောင့်တလာသည်" (ဆာလံ ၁၁၉:၅၅)။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 descr="Texto&#10;&#10;El contenido generado por IA puede ser incorrecto.">
            <a:extLst>
              <a:ext uri="{FF2B5EF4-FFF2-40B4-BE49-F238E27FC236}">
                <a16:creationId xmlns:a16="http://schemas.microsoft.com/office/drawing/2014/main" id="{0A8DD0C9-5EBF-9F69-5AEC-089EFA489E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" y="4466666"/>
            <a:ext cx="2466588" cy="2298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EAC7358-8333-2E8C-7777-7AE40DF36DB3}"/>
              </a:ext>
            </a:extLst>
          </p:cNvPr>
          <p:cNvSpPr txBox="1"/>
          <p:nvPr/>
        </p:nvSpPr>
        <p:spPr>
          <a:xfrm>
            <a:off x="2964580" y="5823841"/>
            <a:ext cx="9213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ဘာကြောင့်လဲ? အဘယ်ကြောင့်ဆိုသော် ဘုရားသခင်၏ ပညတ်တော်သည် ကိုယ်တော်၏ စရိုက်လက္ခဏာ၏ မှတ်တမ်းဖြစ်သည်။ ဘုရားသခင်ကိုချစ်မြတ်နိုးပြီး ကိုယ်တော်၏ပညတ်တရားကို နာခံလိုသောဆန္ဒရှိသူများ၏နဖူးတွင် ဘုရားသခင်၏နာမတော်ကို ရေးထိုးပါမည်။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6696B5-6BB9-9991-73EE-7E3B1742BAFB}"/>
              </a:ext>
            </a:extLst>
          </p:cNvPr>
          <p:cNvSpPr txBox="1"/>
          <p:nvPr/>
        </p:nvSpPr>
        <p:spPr>
          <a:xfrm>
            <a:off x="314324" y="3401210"/>
            <a:ext cx="74914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"ဘုရားသခင်၏နာမတော်သည်ထူးခြားပြီးမည်သူမျှမတူနိုင်သောသူ၏သွင်ပြင်လက္ခဏာဖြစ်သည် - 'ငါသည် ငါဖြစ်၏' (ထွ. ၃:၁၄)။ ထိုနာမတော် - ဆိုလိုသည်မှာ သူ၏စရိုက်လက္ခဏာပင် - သည် သူ၏ဘုန်းတော်နှင့် ကောင်းမြတ်ခြင်းပင်ဖြစ်သည် (ထွ. ၃၃:၁၈-၁၉)။"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77A6B1-8308-00C9-8015-7471F24A86F6}"/>
              </a:ext>
            </a:extLst>
          </p:cNvPr>
          <p:cNvSpPr txBox="1"/>
          <p:nvPr/>
        </p:nvSpPr>
        <p:spPr>
          <a:xfrm>
            <a:off x="314324" y="2250564"/>
            <a:ext cx="7597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ထို့ကြောင့်ရွေးနှုတ်ခြင်းခံရသူတို့၏နဖူးပေါ်တွင်ရေးထားသောဘုရားသခင်၏နာမတော်သည်ဟေဗြဲအက္ခရာလေးလုံး(</a:t>
            </a:r>
            <a:r>
              <a:rPr lang="he-IL" b="1" dirty="0"/>
              <a:t>הוה - </a:t>
            </a:r>
            <a:r>
              <a:rPr lang="my-MM" b="1" dirty="0"/>
              <a:t>ယေဟောဝါ)ဖြင့်သတ်မှတ်ထားသည်ထက် ပိုမိုနက်ရှိုင်းသော အဓိပ္ပာယ်ရှိပါသည်။"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7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B3A202-936F-929A-FA46-0D95D8BF8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3F47C-EDCD-8BD2-210E-FE3C18F0ADE0}"/>
              </a:ext>
            </a:extLst>
          </p:cNvPr>
          <p:cNvSpPr txBox="1"/>
          <p:nvPr/>
        </p:nvSpPr>
        <p:spPr>
          <a:xfrm>
            <a:off x="1438867" y="1185282"/>
            <a:ext cx="931426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400" b="1" dirty="0"/>
              <a:t>"ခရစ်တော်၏ ဘုန်းတော်သည် သူ၏ စရိုက်လက္ခဏာပင်ဖြစ်ပြီး၊ ထိုစရိုက်လက္ခဏာသည် ဘုရားသခင်၏ ပညတ်တော်ကို ထင်ဟပ်စေသည်။ သူသည်ပညတ်တော်၏အသေးစိတ်အချက်တိုင်းကိုပြည့်စုံစွာထမ်းဆောင်ခဲ့ပြီး၊ လူသားမျိုးနွယ်အနေဖြင့် ဘုရားသခင်နှင့် ပူးပေါင်းဆောင်ရွက်ခြင်းဖြင့် ရရှိနိုင်သည့် စံနမူနာပြည့်ဝသော အသက်တာကို ဤကမ္ဘာသို့ ပေးအပ်ခဲ့သည်။ လူသားအနေဖြင့် ခရစ်တော်သည် ခမည်းတော်ဘုရားအပေါ် မှီခိုခဲ့ရသကဲ့သို့၊ ယခုလူသားမျိုးနွယ်သည်လည်း စရိုက်ပြည့်ဝခြင်းသို့ ရောက်ရှိရန် ဘုရားသခင်၏ အနန္တတန်ခိုးတော်ကို မှီခိုရပေသည်။"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D7611F-730A-3EA6-0C09-9D972280B353}"/>
              </a:ext>
            </a:extLst>
          </p:cNvPr>
          <p:cNvSpPr txBox="1"/>
          <p:nvPr/>
        </p:nvSpPr>
        <p:spPr>
          <a:xfrm>
            <a:off x="5490693" y="5811866"/>
            <a:ext cx="5456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(The </a:t>
            </a:r>
            <a:r>
              <a:rPr kumimoji="0" lang="e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Signs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the Times, December 12, 1895)</a:t>
            </a:r>
          </a:p>
        </p:txBody>
      </p:sp>
    </p:spTree>
    <p:extLst>
      <p:ext uri="{BB962C8B-B14F-4D97-AF65-F5344CB8AC3E}">
        <p14:creationId xmlns:p14="http://schemas.microsoft.com/office/powerpoint/2010/main" val="27450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7936</TotalTime>
  <Words>6978</Words>
  <Application>Microsoft Office PowerPoint</Application>
  <PresentationFormat>Widescreen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Comic Sans MS</vt:lpstr>
      <vt:lpstr>Constantia</vt:lpstr>
      <vt:lpstr>Lato</vt:lpstr>
      <vt:lpstr>1_Tema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11</cp:revision>
  <dcterms:created xsi:type="dcterms:W3CDTF">2025-05-12T04:07:45Z</dcterms:created>
  <dcterms:modified xsi:type="dcterms:W3CDTF">2025-05-17T16:24:51Z</dcterms:modified>
</cp:coreProperties>
</file>