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3"/>
  </p:notesMasterIdLst>
  <p:sldIdLst>
    <p:sldId id="309" r:id="rId4"/>
    <p:sldId id="310" r:id="rId5"/>
    <p:sldId id="257" r:id="rId6"/>
    <p:sldId id="306" r:id="rId7"/>
    <p:sldId id="308" r:id="rId8"/>
    <p:sldId id="260" r:id="rId9"/>
    <p:sldId id="261" r:id="rId10"/>
    <p:sldId id="262" r:id="rId11"/>
    <p:sldId id="30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E0B68A-A1FF-43E0-BFCA-73221CE69B17}" type="doc">
      <dgm:prSet loTypeId="urn:microsoft.com/office/officeart/2005/8/layout/hProcess7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DA7847A-5757-48D4-9FEF-797943133505}">
      <dgm:prSet phldrT="[Texto]"/>
      <dgm:spPr>
        <a:blipFill dpi="0" rotWithShape="0">
          <a:blip xmlns:r="http://schemas.openxmlformats.org/officeDocument/2006/relationships" r:embed="rId1"/>
          <a:srcRect/>
          <a:stretch>
            <a:fillRect l="-32972" r="-29569"/>
          </a:stretch>
        </a:blipFill>
      </dgm:spPr>
      <dgm:t>
        <a:bodyPr/>
        <a:lstStyle/>
        <a:p>
          <a:r>
            <a:rPr lang="en" dirty="0"/>
            <a:t> </a:t>
          </a:r>
        </a:p>
      </dgm:t>
    </dgm:pt>
    <dgm:pt modelId="{91B10DC7-0058-4E94-9C3C-A9B5771BA8EB}" type="parTrans" cxnId="{6D402531-7A4F-4197-8E33-CB9E4B7F51BC}">
      <dgm:prSet/>
      <dgm:spPr/>
      <dgm:t>
        <a:bodyPr/>
        <a:lstStyle/>
        <a:p>
          <a:endParaRPr lang="es-ES"/>
        </a:p>
      </dgm:t>
    </dgm:pt>
    <dgm:pt modelId="{04F7459F-4818-476F-BF17-B576954AE29D}" type="sibTrans" cxnId="{6D402531-7A4F-4197-8E33-CB9E4B7F51BC}">
      <dgm:prSet/>
      <dgm:spPr/>
      <dgm:t>
        <a:bodyPr/>
        <a:lstStyle/>
        <a:p>
          <a:endParaRPr lang="es-ES"/>
        </a:p>
      </dgm:t>
    </dgm:pt>
    <dgm:pt modelId="{7B133737-87BC-45CC-838B-5F4836C608A6}">
      <dgm:prSet phldrT="[Texto]"/>
      <dgm:spPr/>
      <dgm:t>
        <a:bodyPr/>
        <a:lstStyle/>
        <a:p>
          <a:r>
            <a:rPr lang="en" dirty="0"/>
            <a:t> </a:t>
          </a:r>
        </a:p>
      </dgm:t>
    </dgm:pt>
    <dgm:pt modelId="{71950BE8-D90D-43BE-8DF6-254A091BAB9F}" type="parTrans" cxnId="{A295B0AD-7A2B-4796-BA24-7D6D7A0FA758}">
      <dgm:prSet/>
      <dgm:spPr/>
      <dgm:t>
        <a:bodyPr/>
        <a:lstStyle/>
        <a:p>
          <a:endParaRPr lang="es-ES"/>
        </a:p>
      </dgm:t>
    </dgm:pt>
    <dgm:pt modelId="{2E154694-4A5F-4877-BADA-6D2ED1447218}" type="sibTrans" cxnId="{A295B0AD-7A2B-4796-BA24-7D6D7A0FA758}">
      <dgm:prSet/>
      <dgm:spPr/>
      <dgm:t>
        <a:bodyPr/>
        <a:lstStyle/>
        <a:p>
          <a:endParaRPr lang="es-ES"/>
        </a:p>
      </dgm:t>
    </dgm:pt>
    <dgm:pt modelId="{98151638-7FDE-43FE-97E8-504053F9B882}">
      <dgm:prSet phldrT="[Texto]"/>
      <dgm:spPr>
        <a:blipFill dpi="0" rotWithShape="0">
          <a:blip xmlns:r="http://schemas.openxmlformats.org/officeDocument/2006/relationships" r:embed="rId2"/>
          <a:srcRect/>
          <a:stretch>
            <a:fillRect t="-12433" b="-801"/>
          </a:stretch>
        </a:blipFill>
      </dgm:spPr>
      <dgm:t>
        <a:bodyPr/>
        <a:lstStyle/>
        <a:p>
          <a:r>
            <a:rPr lang="en" dirty="0"/>
            <a:t> </a:t>
          </a:r>
        </a:p>
      </dgm:t>
    </dgm:pt>
    <dgm:pt modelId="{157983A6-7AD4-4AEB-8D77-8ECAF8548138}" type="parTrans" cxnId="{B39A280B-A5CB-453C-B659-8864241A0160}">
      <dgm:prSet/>
      <dgm:spPr/>
      <dgm:t>
        <a:bodyPr/>
        <a:lstStyle/>
        <a:p>
          <a:endParaRPr lang="es-ES"/>
        </a:p>
      </dgm:t>
    </dgm:pt>
    <dgm:pt modelId="{4F99519A-3CC2-409F-9CBD-BD60B3ADA59B}" type="sibTrans" cxnId="{B39A280B-A5CB-453C-B659-8864241A0160}">
      <dgm:prSet/>
      <dgm:spPr/>
      <dgm:t>
        <a:bodyPr/>
        <a:lstStyle/>
        <a:p>
          <a:endParaRPr lang="es-ES"/>
        </a:p>
      </dgm:t>
    </dgm:pt>
    <dgm:pt modelId="{CBADE409-1B5F-43F2-8920-F3C7C7F9D37D}">
      <dgm:prSet phldrT="[Texto]"/>
      <dgm:spPr/>
      <dgm:t>
        <a:bodyPr/>
        <a:lstStyle/>
        <a:p>
          <a:r>
            <a:rPr lang="en" dirty="0"/>
            <a:t> </a:t>
          </a:r>
        </a:p>
      </dgm:t>
    </dgm:pt>
    <dgm:pt modelId="{CA5575AF-A13B-4BE6-BD20-77F38AB52C89}" type="parTrans" cxnId="{439F2800-0777-4758-924E-D6BC62842854}">
      <dgm:prSet/>
      <dgm:spPr/>
      <dgm:t>
        <a:bodyPr/>
        <a:lstStyle/>
        <a:p>
          <a:endParaRPr lang="es-ES"/>
        </a:p>
      </dgm:t>
    </dgm:pt>
    <dgm:pt modelId="{3B768B32-D817-4BD6-A90B-984716A8DF73}" type="sibTrans" cxnId="{439F2800-0777-4758-924E-D6BC62842854}">
      <dgm:prSet/>
      <dgm:spPr/>
      <dgm:t>
        <a:bodyPr/>
        <a:lstStyle/>
        <a:p>
          <a:endParaRPr lang="es-ES"/>
        </a:p>
      </dgm:t>
    </dgm:pt>
    <dgm:pt modelId="{3CCE61E6-6474-4171-916E-75825DD3E226}">
      <dgm:prSet phldrT="[Texto]"/>
      <dgm:spPr>
        <a:blipFill dpi="0" rotWithShape="0">
          <a:blip xmlns:r="http://schemas.openxmlformats.org/officeDocument/2006/relationships" r:embed="rId3"/>
          <a:srcRect/>
          <a:stretch>
            <a:fillRect l="-61369" t="-3983" r="-18402" b="-1965"/>
          </a:stretch>
        </a:blipFill>
      </dgm:spPr>
      <dgm:t>
        <a:bodyPr/>
        <a:lstStyle/>
        <a:p>
          <a:r>
            <a:rPr lang="en" dirty="0"/>
            <a:t> </a:t>
          </a:r>
        </a:p>
      </dgm:t>
    </dgm:pt>
    <dgm:pt modelId="{6BC6CEF8-DB35-4E48-A787-F2BA3F15A2CA}" type="parTrans" cxnId="{1BBA8135-8738-47CE-9D60-02AB63E11DCD}">
      <dgm:prSet/>
      <dgm:spPr/>
      <dgm:t>
        <a:bodyPr/>
        <a:lstStyle/>
        <a:p>
          <a:endParaRPr lang="es-ES"/>
        </a:p>
      </dgm:t>
    </dgm:pt>
    <dgm:pt modelId="{54CE9195-BC3B-4719-876B-91A346F4EE26}" type="sibTrans" cxnId="{1BBA8135-8738-47CE-9D60-02AB63E11DCD}">
      <dgm:prSet/>
      <dgm:spPr/>
      <dgm:t>
        <a:bodyPr/>
        <a:lstStyle/>
        <a:p>
          <a:endParaRPr lang="es-ES"/>
        </a:p>
      </dgm:t>
    </dgm:pt>
    <dgm:pt modelId="{6A1624EF-03F5-47A1-B268-17755985BB51}">
      <dgm:prSet phldrT="[Texto]"/>
      <dgm:spPr/>
      <dgm:t>
        <a:bodyPr/>
        <a:lstStyle/>
        <a:p>
          <a:r>
            <a:rPr lang="en" dirty="0"/>
            <a:t> </a:t>
          </a:r>
        </a:p>
      </dgm:t>
    </dgm:pt>
    <dgm:pt modelId="{55E18C7D-DA27-4955-BD69-707B04BAC379}" type="parTrans" cxnId="{F8CD3046-5CB2-4392-9FF1-F86957527392}">
      <dgm:prSet/>
      <dgm:spPr/>
      <dgm:t>
        <a:bodyPr/>
        <a:lstStyle/>
        <a:p>
          <a:endParaRPr lang="es-ES"/>
        </a:p>
      </dgm:t>
    </dgm:pt>
    <dgm:pt modelId="{CE8AAEB5-53A3-48D5-9EE5-525FF062D7FB}" type="sibTrans" cxnId="{F8CD3046-5CB2-4392-9FF1-F86957527392}">
      <dgm:prSet/>
      <dgm:spPr/>
      <dgm:t>
        <a:bodyPr/>
        <a:lstStyle/>
        <a:p>
          <a:endParaRPr lang="es-ES"/>
        </a:p>
      </dgm:t>
    </dgm:pt>
    <dgm:pt modelId="{2D6AB8A7-8BE8-4C8B-A641-8ACBD049F624}" type="pres">
      <dgm:prSet presAssocID="{B7E0B68A-A1FF-43E0-BFCA-73221CE69B17}" presName="Name0" presStyleCnt="0">
        <dgm:presLayoutVars>
          <dgm:dir/>
          <dgm:animLvl val="lvl"/>
          <dgm:resizeHandles val="exact"/>
        </dgm:presLayoutVars>
      </dgm:prSet>
      <dgm:spPr/>
    </dgm:pt>
    <dgm:pt modelId="{C86C2A5F-8A4A-4411-98B9-68851A6DDE17}" type="pres">
      <dgm:prSet presAssocID="{BDA7847A-5757-48D4-9FEF-797943133505}" presName="compositeNode" presStyleCnt="0">
        <dgm:presLayoutVars>
          <dgm:bulletEnabled val="1"/>
        </dgm:presLayoutVars>
      </dgm:prSet>
      <dgm:spPr/>
    </dgm:pt>
    <dgm:pt modelId="{19263953-3770-4188-94EB-955B1141E932}" type="pres">
      <dgm:prSet presAssocID="{BDA7847A-5757-48D4-9FEF-797943133505}" presName="bgRect" presStyleLbl="node1" presStyleIdx="0" presStyleCnt="3" custScaleY="122741"/>
      <dgm:spPr/>
    </dgm:pt>
    <dgm:pt modelId="{6C30AA57-B738-48C7-A1CF-4A24E593D1E4}" type="pres">
      <dgm:prSet presAssocID="{BDA7847A-5757-48D4-9FEF-797943133505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196E77F4-C5ED-4235-8E86-35803B1D4F35}" type="pres">
      <dgm:prSet presAssocID="{BDA7847A-5757-48D4-9FEF-797943133505}" presName="childNode" presStyleLbl="node1" presStyleIdx="0" presStyleCnt="3">
        <dgm:presLayoutVars>
          <dgm:bulletEnabled val="1"/>
        </dgm:presLayoutVars>
      </dgm:prSet>
      <dgm:spPr/>
    </dgm:pt>
    <dgm:pt modelId="{AC2EAEF6-EE3A-47D6-AE8C-3457AC9B2CA8}" type="pres">
      <dgm:prSet presAssocID="{04F7459F-4818-476F-BF17-B576954AE29D}" presName="hSp" presStyleCnt="0"/>
      <dgm:spPr/>
    </dgm:pt>
    <dgm:pt modelId="{55CA6B21-F302-42DE-9C20-AB89ECACFAE1}" type="pres">
      <dgm:prSet presAssocID="{04F7459F-4818-476F-BF17-B576954AE29D}" presName="vProcSp" presStyleCnt="0"/>
      <dgm:spPr/>
    </dgm:pt>
    <dgm:pt modelId="{A6585E4E-D8A6-47A9-8656-D0CBE44152E8}" type="pres">
      <dgm:prSet presAssocID="{04F7459F-4818-476F-BF17-B576954AE29D}" presName="vSp1" presStyleCnt="0"/>
      <dgm:spPr/>
    </dgm:pt>
    <dgm:pt modelId="{1C039A61-1CB4-4879-98EB-6B1F6BFFBCE0}" type="pres">
      <dgm:prSet presAssocID="{04F7459F-4818-476F-BF17-B576954AE29D}" presName="simulatedConn" presStyleLbl="solidFgAcc1" presStyleIdx="0" presStyleCnt="2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6E6ADAAD-CC10-4A80-850B-5775F3DB4E47}" type="pres">
      <dgm:prSet presAssocID="{04F7459F-4818-476F-BF17-B576954AE29D}" presName="vSp2" presStyleCnt="0"/>
      <dgm:spPr/>
    </dgm:pt>
    <dgm:pt modelId="{D77A8878-7CF8-49CB-948F-AC2D1755DF41}" type="pres">
      <dgm:prSet presAssocID="{04F7459F-4818-476F-BF17-B576954AE29D}" presName="sibTrans" presStyleCnt="0"/>
      <dgm:spPr/>
    </dgm:pt>
    <dgm:pt modelId="{9565F738-36F4-4E0B-A426-CACD38C6EAA5}" type="pres">
      <dgm:prSet presAssocID="{98151638-7FDE-43FE-97E8-504053F9B882}" presName="compositeNode" presStyleCnt="0">
        <dgm:presLayoutVars>
          <dgm:bulletEnabled val="1"/>
        </dgm:presLayoutVars>
      </dgm:prSet>
      <dgm:spPr/>
    </dgm:pt>
    <dgm:pt modelId="{CD937342-3A29-49E0-A54C-D182C16641EE}" type="pres">
      <dgm:prSet presAssocID="{98151638-7FDE-43FE-97E8-504053F9B882}" presName="bgRect" presStyleLbl="node1" presStyleIdx="1" presStyleCnt="3" custScaleY="122741"/>
      <dgm:spPr/>
    </dgm:pt>
    <dgm:pt modelId="{F0D3C503-FC28-4C5E-B41F-11C35ADEE2EF}" type="pres">
      <dgm:prSet presAssocID="{98151638-7FDE-43FE-97E8-504053F9B882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B5D1C816-F408-499C-BE20-212F162531B8}" type="pres">
      <dgm:prSet presAssocID="{98151638-7FDE-43FE-97E8-504053F9B882}" presName="childNode" presStyleLbl="node1" presStyleIdx="1" presStyleCnt="3">
        <dgm:presLayoutVars>
          <dgm:bulletEnabled val="1"/>
        </dgm:presLayoutVars>
      </dgm:prSet>
      <dgm:spPr/>
    </dgm:pt>
    <dgm:pt modelId="{5F3E7E20-7FD2-4590-8756-5A403C34902A}" type="pres">
      <dgm:prSet presAssocID="{4F99519A-3CC2-409F-9CBD-BD60B3ADA59B}" presName="hSp" presStyleCnt="0"/>
      <dgm:spPr/>
    </dgm:pt>
    <dgm:pt modelId="{78820578-9796-4766-AE77-464018B55621}" type="pres">
      <dgm:prSet presAssocID="{4F99519A-3CC2-409F-9CBD-BD60B3ADA59B}" presName="vProcSp" presStyleCnt="0"/>
      <dgm:spPr/>
    </dgm:pt>
    <dgm:pt modelId="{110FD9E0-5852-4EA8-99E1-E89B04C7B434}" type="pres">
      <dgm:prSet presAssocID="{4F99519A-3CC2-409F-9CBD-BD60B3ADA59B}" presName="vSp1" presStyleCnt="0"/>
      <dgm:spPr/>
    </dgm:pt>
    <dgm:pt modelId="{1ADB229D-E033-4323-8FED-85E406BE1DCA}" type="pres">
      <dgm:prSet presAssocID="{4F99519A-3CC2-409F-9CBD-BD60B3ADA59B}" presName="simulatedConn" presStyleLbl="solidFgAcc1" presStyleIdx="1" presStyleCnt="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544853C2-EA3B-463A-B16E-AF2860821267}" type="pres">
      <dgm:prSet presAssocID="{4F99519A-3CC2-409F-9CBD-BD60B3ADA59B}" presName="vSp2" presStyleCnt="0"/>
      <dgm:spPr/>
    </dgm:pt>
    <dgm:pt modelId="{60A81A55-86B9-44B6-8B05-538480065FFA}" type="pres">
      <dgm:prSet presAssocID="{4F99519A-3CC2-409F-9CBD-BD60B3ADA59B}" presName="sibTrans" presStyleCnt="0"/>
      <dgm:spPr/>
    </dgm:pt>
    <dgm:pt modelId="{C11BD658-0B4C-497C-A470-D1F2B4413792}" type="pres">
      <dgm:prSet presAssocID="{3CCE61E6-6474-4171-916E-75825DD3E226}" presName="compositeNode" presStyleCnt="0">
        <dgm:presLayoutVars>
          <dgm:bulletEnabled val="1"/>
        </dgm:presLayoutVars>
      </dgm:prSet>
      <dgm:spPr/>
    </dgm:pt>
    <dgm:pt modelId="{41AB42C4-1E96-4EA4-963E-BB5885DC32E6}" type="pres">
      <dgm:prSet presAssocID="{3CCE61E6-6474-4171-916E-75825DD3E226}" presName="bgRect" presStyleLbl="node1" presStyleIdx="2" presStyleCnt="3" custScaleY="122741"/>
      <dgm:spPr/>
    </dgm:pt>
    <dgm:pt modelId="{BFB261BD-7CF7-497C-A29E-B42D84FB44F9}" type="pres">
      <dgm:prSet presAssocID="{3CCE61E6-6474-4171-916E-75825DD3E226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5F5E0419-2888-46E2-986C-871C8FA39E08}" type="pres">
      <dgm:prSet presAssocID="{3CCE61E6-6474-4171-916E-75825DD3E226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439F2800-0777-4758-924E-D6BC62842854}" srcId="{98151638-7FDE-43FE-97E8-504053F9B882}" destId="{CBADE409-1B5F-43F2-8920-F3C7C7F9D37D}" srcOrd="0" destOrd="0" parTransId="{CA5575AF-A13B-4BE6-BD20-77F38AB52C89}" sibTransId="{3B768B32-D817-4BD6-A90B-984716A8DF73}"/>
    <dgm:cxn modelId="{603E2E01-8B3A-4E54-A4C6-6EA2D715A1DB}" type="presOf" srcId="{BDA7847A-5757-48D4-9FEF-797943133505}" destId="{6C30AA57-B738-48C7-A1CF-4A24E593D1E4}" srcOrd="1" destOrd="0" presId="urn:microsoft.com/office/officeart/2005/8/layout/hProcess7"/>
    <dgm:cxn modelId="{D30AC702-3293-45B0-A395-B57B1EB9EFBA}" type="presOf" srcId="{7B133737-87BC-45CC-838B-5F4836C608A6}" destId="{196E77F4-C5ED-4235-8E86-35803B1D4F35}" srcOrd="0" destOrd="0" presId="urn:microsoft.com/office/officeart/2005/8/layout/hProcess7"/>
    <dgm:cxn modelId="{B39A280B-A5CB-453C-B659-8864241A0160}" srcId="{B7E0B68A-A1FF-43E0-BFCA-73221CE69B17}" destId="{98151638-7FDE-43FE-97E8-504053F9B882}" srcOrd="1" destOrd="0" parTransId="{157983A6-7AD4-4AEB-8D77-8ECAF8548138}" sibTransId="{4F99519A-3CC2-409F-9CBD-BD60B3ADA59B}"/>
    <dgm:cxn modelId="{6D402531-7A4F-4197-8E33-CB9E4B7F51BC}" srcId="{B7E0B68A-A1FF-43E0-BFCA-73221CE69B17}" destId="{BDA7847A-5757-48D4-9FEF-797943133505}" srcOrd="0" destOrd="0" parTransId="{91B10DC7-0058-4E94-9C3C-A9B5771BA8EB}" sibTransId="{04F7459F-4818-476F-BF17-B576954AE29D}"/>
    <dgm:cxn modelId="{1BBA8135-8738-47CE-9D60-02AB63E11DCD}" srcId="{B7E0B68A-A1FF-43E0-BFCA-73221CE69B17}" destId="{3CCE61E6-6474-4171-916E-75825DD3E226}" srcOrd="2" destOrd="0" parTransId="{6BC6CEF8-DB35-4E48-A787-F2BA3F15A2CA}" sibTransId="{54CE9195-BC3B-4719-876B-91A346F4EE26}"/>
    <dgm:cxn modelId="{9DB44562-4AA6-4AA8-BCCE-DD9596F50A40}" type="presOf" srcId="{B7E0B68A-A1FF-43E0-BFCA-73221CE69B17}" destId="{2D6AB8A7-8BE8-4C8B-A641-8ACBD049F624}" srcOrd="0" destOrd="0" presId="urn:microsoft.com/office/officeart/2005/8/layout/hProcess7"/>
    <dgm:cxn modelId="{F8CD3046-5CB2-4392-9FF1-F86957527392}" srcId="{3CCE61E6-6474-4171-916E-75825DD3E226}" destId="{6A1624EF-03F5-47A1-B268-17755985BB51}" srcOrd="0" destOrd="0" parTransId="{55E18C7D-DA27-4955-BD69-707B04BAC379}" sibTransId="{CE8AAEB5-53A3-48D5-9EE5-525FF062D7FB}"/>
    <dgm:cxn modelId="{130B4B4A-7533-4BF5-B546-F40B3094A2B7}" type="presOf" srcId="{CBADE409-1B5F-43F2-8920-F3C7C7F9D37D}" destId="{B5D1C816-F408-499C-BE20-212F162531B8}" srcOrd="0" destOrd="0" presId="urn:microsoft.com/office/officeart/2005/8/layout/hProcess7"/>
    <dgm:cxn modelId="{834F9C75-2B46-4EEB-96CE-FC62DB799828}" type="presOf" srcId="{98151638-7FDE-43FE-97E8-504053F9B882}" destId="{F0D3C503-FC28-4C5E-B41F-11C35ADEE2EF}" srcOrd="1" destOrd="0" presId="urn:microsoft.com/office/officeart/2005/8/layout/hProcess7"/>
    <dgm:cxn modelId="{9BECD687-89C0-457B-BA36-41A301102EE7}" type="presOf" srcId="{6A1624EF-03F5-47A1-B268-17755985BB51}" destId="{5F5E0419-2888-46E2-986C-871C8FA39E08}" srcOrd="0" destOrd="0" presId="urn:microsoft.com/office/officeart/2005/8/layout/hProcess7"/>
    <dgm:cxn modelId="{350C6B94-EC62-4AA8-8364-18A4F1F2B621}" type="presOf" srcId="{3CCE61E6-6474-4171-916E-75825DD3E226}" destId="{41AB42C4-1E96-4EA4-963E-BB5885DC32E6}" srcOrd="0" destOrd="0" presId="urn:microsoft.com/office/officeart/2005/8/layout/hProcess7"/>
    <dgm:cxn modelId="{A295B0AD-7A2B-4796-BA24-7D6D7A0FA758}" srcId="{BDA7847A-5757-48D4-9FEF-797943133505}" destId="{7B133737-87BC-45CC-838B-5F4836C608A6}" srcOrd="0" destOrd="0" parTransId="{71950BE8-D90D-43BE-8DF6-254A091BAB9F}" sibTransId="{2E154694-4A5F-4877-BADA-6D2ED1447218}"/>
    <dgm:cxn modelId="{21939FC9-1F5A-4F5D-A907-6C1D8A3A7073}" type="presOf" srcId="{BDA7847A-5757-48D4-9FEF-797943133505}" destId="{19263953-3770-4188-94EB-955B1141E932}" srcOrd="0" destOrd="0" presId="urn:microsoft.com/office/officeart/2005/8/layout/hProcess7"/>
    <dgm:cxn modelId="{8FAE1DCF-53A1-48BF-83EA-3D67B007B2EA}" type="presOf" srcId="{3CCE61E6-6474-4171-916E-75825DD3E226}" destId="{BFB261BD-7CF7-497C-A29E-B42D84FB44F9}" srcOrd="1" destOrd="0" presId="urn:microsoft.com/office/officeart/2005/8/layout/hProcess7"/>
    <dgm:cxn modelId="{3AA2A9F7-FB15-4B91-8D2D-C2B9FC8A8184}" type="presOf" srcId="{98151638-7FDE-43FE-97E8-504053F9B882}" destId="{CD937342-3A29-49E0-A54C-D182C16641EE}" srcOrd="0" destOrd="0" presId="urn:microsoft.com/office/officeart/2005/8/layout/hProcess7"/>
    <dgm:cxn modelId="{DADDBD43-6B0B-4E30-B8B4-09AB9B55B3F4}" type="presParOf" srcId="{2D6AB8A7-8BE8-4C8B-A641-8ACBD049F624}" destId="{C86C2A5F-8A4A-4411-98B9-68851A6DDE17}" srcOrd="0" destOrd="0" presId="urn:microsoft.com/office/officeart/2005/8/layout/hProcess7"/>
    <dgm:cxn modelId="{31DC2753-72D3-4039-8252-714A32C8AE5F}" type="presParOf" srcId="{C86C2A5F-8A4A-4411-98B9-68851A6DDE17}" destId="{19263953-3770-4188-94EB-955B1141E932}" srcOrd="0" destOrd="0" presId="urn:microsoft.com/office/officeart/2005/8/layout/hProcess7"/>
    <dgm:cxn modelId="{CC82B2C1-5C54-4380-8C80-12D5FBBEEF6C}" type="presParOf" srcId="{C86C2A5F-8A4A-4411-98B9-68851A6DDE17}" destId="{6C30AA57-B738-48C7-A1CF-4A24E593D1E4}" srcOrd="1" destOrd="0" presId="urn:microsoft.com/office/officeart/2005/8/layout/hProcess7"/>
    <dgm:cxn modelId="{88ECD0B8-43B4-43D9-B6E4-F23ED84E99FA}" type="presParOf" srcId="{C86C2A5F-8A4A-4411-98B9-68851A6DDE17}" destId="{196E77F4-C5ED-4235-8E86-35803B1D4F35}" srcOrd="2" destOrd="0" presId="urn:microsoft.com/office/officeart/2005/8/layout/hProcess7"/>
    <dgm:cxn modelId="{016ED99E-0A81-4316-A259-54EDBB63048B}" type="presParOf" srcId="{2D6AB8A7-8BE8-4C8B-A641-8ACBD049F624}" destId="{AC2EAEF6-EE3A-47D6-AE8C-3457AC9B2CA8}" srcOrd="1" destOrd="0" presId="urn:microsoft.com/office/officeart/2005/8/layout/hProcess7"/>
    <dgm:cxn modelId="{22F467E8-CA0F-49A9-A597-2465414F9ECA}" type="presParOf" srcId="{2D6AB8A7-8BE8-4C8B-A641-8ACBD049F624}" destId="{55CA6B21-F302-42DE-9C20-AB89ECACFAE1}" srcOrd="2" destOrd="0" presId="urn:microsoft.com/office/officeart/2005/8/layout/hProcess7"/>
    <dgm:cxn modelId="{82F07547-2366-4179-9B4E-2EA3EC754864}" type="presParOf" srcId="{55CA6B21-F302-42DE-9C20-AB89ECACFAE1}" destId="{A6585E4E-D8A6-47A9-8656-D0CBE44152E8}" srcOrd="0" destOrd="0" presId="urn:microsoft.com/office/officeart/2005/8/layout/hProcess7"/>
    <dgm:cxn modelId="{84062997-4A21-4E86-BF4D-00A5CB5AB92B}" type="presParOf" srcId="{55CA6B21-F302-42DE-9C20-AB89ECACFAE1}" destId="{1C039A61-1CB4-4879-98EB-6B1F6BFFBCE0}" srcOrd="1" destOrd="0" presId="urn:microsoft.com/office/officeart/2005/8/layout/hProcess7"/>
    <dgm:cxn modelId="{A63FDA39-C3F3-48EA-B84E-94E512E366DA}" type="presParOf" srcId="{55CA6B21-F302-42DE-9C20-AB89ECACFAE1}" destId="{6E6ADAAD-CC10-4A80-850B-5775F3DB4E47}" srcOrd="2" destOrd="0" presId="urn:microsoft.com/office/officeart/2005/8/layout/hProcess7"/>
    <dgm:cxn modelId="{41C617D1-CAEA-45F4-8AC9-802167DA56B8}" type="presParOf" srcId="{2D6AB8A7-8BE8-4C8B-A641-8ACBD049F624}" destId="{D77A8878-7CF8-49CB-948F-AC2D1755DF41}" srcOrd="3" destOrd="0" presId="urn:microsoft.com/office/officeart/2005/8/layout/hProcess7"/>
    <dgm:cxn modelId="{91441C93-F166-4207-824B-75E30D96176D}" type="presParOf" srcId="{2D6AB8A7-8BE8-4C8B-A641-8ACBD049F624}" destId="{9565F738-36F4-4E0B-A426-CACD38C6EAA5}" srcOrd="4" destOrd="0" presId="urn:microsoft.com/office/officeart/2005/8/layout/hProcess7"/>
    <dgm:cxn modelId="{0530DC4B-5ECB-474A-B9CB-4FF07704A283}" type="presParOf" srcId="{9565F738-36F4-4E0B-A426-CACD38C6EAA5}" destId="{CD937342-3A29-49E0-A54C-D182C16641EE}" srcOrd="0" destOrd="0" presId="urn:microsoft.com/office/officeart/2005/8/layout/hProcess7"/>
    <dgm:cxn modelId="{95876E2E-3C4C-4159-B430-3A789C2ABDF5}" type="presParOf" srcId="{9565F738-36F4-4E0B-A426-CACD38C6EAA5}" destId="{F0D3C503-FC28-4C5E-B41F-11C35ADEE2EF}" srcOrd="1" destOrd="0" presId="urn:microsoft.com/office/officeart/2005/8/layout/hProcess7"/>
    <dgm:cxn modelId="{BF3405B0-F78B-4017-B373-ABD64A0571AE}" type="presParOf" srcId="{9565F738-36F4-4E0B-A426-CACD38C6EAA5}" destId="{B5D1C816-F408-499C-BE20-212F162531B8}" srcOrd="2" destOrd="0" presId="urn:microsoft.com/office/officeart/2005/8/layout/hProcess7"/>
    <dgm:cxn modelId="{B1EA9237-2337-4641-A2BA-696042C25E89}" type="presParOf" srcId="{2D6AB8A7-8BE8-4C8B-A641-8ACBD049F624}" destId="{5F3E7E20-7FD2-4590-8756-5A403C34902A}" srcOrd="5" destOrd="0" presId="urn:microsoft.com/office/officeart/2005/8/layout/hProcess7"/>
    <dgm:cxn modelId="{1E304087-6FB7-4F66-9D54-F0363ACCA24C}" type="presParOf" srcId="{2D6AB8A7-8BE8-4C8B-A641-8ACBD049F624}" destId="{78820578-9796-4766-AE77-464018B55621}" srcOrd="6" destOrd="0" presId="urn:microsoft.com/office/officeart/2005/8/layout/hProcess7"/>
    <dgm:cxn modelId="{8B1A0E5C-A475-45E4-999F-9688AC701C92}" type="presParOf" srcId="{78820578-9796-4766-AE77-464018B55621}" destId="{110FD9E0-5852-4EA8-99E1-E89B04C7B434}" srcOrd="0" destOrd="0" presId="urn:microsoft.com/office/officeart/2005/8/layout/hProcess7"/>
    <dgm:cxn modelId="{4A9CA3CC-9D6E-459E-8224-73D6C0C7BF63}" type="presParOf" srcId="{78820578-9796-4766-AE77-464018B55621}" destId="{1ADB229D-E033-4323-8FED-85E406BE1DCA}" srcOrd="1" destOrd="0" presId="urn:microsoft.com/office/officeart/2005/8/layout/hProcess7"/>
    <dgm:cxn modelId="{F86858F0-984D-4896-BF47-2D33E9E6CB15}" type="presParOf" srcId="{78820578-9796-4766-AE77-464018B55621}" destId="{544853C2-EA3B-463A-B16E-AF2860821267}" srcOrd="2" destOrd="0" presId="urn:microsoft.com/office/officeart/2005/8/layout/hProcess7"/>
    <dgm:cxn modelId="{3E2CD16B-639C-4D2D-BC16-4D07B73D0AAC}" type="presParOf" srcId="{2D6AB8A7-8BE8-4C8B-A641-8ACBD049F624}" destId="{60A81A55-86B9-44B6-8B05-538480065FFA}" srcOrd="7" destOrd="0" presId="urn:microsoft.com/office/officeart/2005/8/layout/hProcess7"/>
    <dgm:cxn modelId="{FE8DA97E-66D0-4821-BE77-F86D31FCE4F2}" type="presParOf" srcId="{2D6AB8A7-8BE8-4C8B-A641-8ACBD049F624}" destId="{C11BD658-0B4C-497C-A470-D1F2B4413792}" srcOrd="8" destOrd="0" presId="urn:microsoft.com/office/officeart/2005/8/layout/hProcess7"/>
    <dgm:cxn modelId="{D8F4D7B6-6451-4C27-A12B-784946F10096}" type="presParOf" srcId="{C11BD658-0B4C-497C-A470-D1F2B4413792}" destId="{41AB42C4-1E96-4EA4-963E-BB5885DC32E6}" srcOrd="0" destOrd="0" presId="urn:microsoft.com/office/officeart/2005/8/layout/hProcess7"/>
    <dgm:cxn modelId="{2D14BBEA-383F-4EC0-8369-89542C0A406D}" type="presParOf" srcId="{C11BD658-0B4C-497C-A470-D1F2B4413792}" destId="{BFB261BD-7CF7-497C-A29E-B42D84FB44F9}" srcOrd="1" destOrd="0" presId="urn:microsoft.com/office/officeart/2005/8/layout/hProcess7"/>
    <dgm:cxn modelId="{42C0759A-F1C4-4368-9F4E-BC06EF00C73B}" type="presParOf" srcId="{C11BD658-0B4C-497C-A470-D1F2B4413792}" destId="{5F5E0419-2888-46E2-986C-871C8FA39E08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C0AEB7-CB97-4E0B-B764-A56E90DB1340}" type="doc">
      <dgm:prSet loTypeId="urn:microsoft.com/office/officeart/2005/8/layout/hierarchy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4DD28C3-830E-4367-B009-16AB7E7E3984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60000"/>
            </a:lnSpc>
            <a:spcAft>
              <a:spcPts val="0"/>
            </a:spcAft>
          </a:pPr>
          <a:r>
            <a:rPr lang="my-MM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ကမ္ဘာပေါ်မှာ ဘာဖြစ်နေလဲ။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E7B6F6-75AE-454A-B531-5532CF83FAB0}" type="parTrans" cxnId="{09236C51-3B67-4A54-BD30-EF05A37D0390}">
      <dgm:prSet/>
      <dgm:spPr/>
      <dgm:t>
        <a:bodyPr/>
        <a:lstStyle/>
        <a:p>
          <a:endParaRPr lang="es-ES" b="1"/>
        </a:p>
      </dgm:t>
    </dgm:pt>
    <dgm:pt modelId="{2B20656B-A64C-4278-8B8D-99A211D2D21A}" type="sibTrans" cxnId="{09236C51-3B67-4A54-BD30-EF05A37D0390}">
      <dgm:prSet/>
      <dgm:spPr/>
      <dgm:t>
        <a:bodyPr/>
        <a:lstStyle/>
        <a:p>
          <a:endParaRPr lang="es-ES" b="1"/>
        </a:p>
      </dgm:t>
    </dgm:pt>
    <dgm:pt modelId="{BC05B867-F21D-4858-A6DE-549A921F1713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r>
            <a:rPr lang="my-MM" sz="2000" b="1" i="0" dirty="0"/>
            <a:t>ဒါကို ဖယ်ရှားလိုက်ပြီ</a:t>
          </a:r>
          <a:endParaRPr lang="en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D49EBA92-0B9F-49FE-9507-402D68C463A2}" type="parTrans" cxnId="{935D1264-387B-4AA4-A2A5-EBED0B1DADA3}">
      <dgm:prSet/>
      <dgm:spPr/>
      <dgm:t>
        <a:bodyPr/>
        <a:lstStyle/>
        <a:p>
          <a:endParaRPr lang="es-ES" b="1"/>
        </a:p>
      </dgm:t>
    </dgm:pt>
    <dgm:pt modelId="{BB241842-D8CD-4934-8DF3-A797AED2C67A}" type="sibTrans" cxnId="{935D1264-387B-4AA4-A2A5-EBED0B1DADA3}">
      <dgm:prSet/>
      <dgm:spPr/>
      <dgm:t>
        <a:bodyPr/>
        <a:lstStyle/>
        <a:p>
          <a:endParaRPr lang="es-ES" b="1"/>
        </a:p>
      </dgm:t>
    </dgm:pt>
    <dgm:pt modelId="{847963C5-096A-45CA-81B5-6D8BBCA8AC5C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r>
            <a:rPr lang="my-MM" sz="2000" b="1" i="0" dirty="0"/>
            <a:t>တောင်တွေဖယ်ရှားလိုက်ပြီ </a:t>
          </a:r>
          <a:endParaRPr lang="en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94E7DE06-41FA-4E51-A4D6-5D7C0D41BF9D}" type="parTrans" cxnId="{626EB783-5821-48E5-985A-1E6A9DCD7E27}">
      <dgm:prSet/>
      <dgm:spPr/>
      <dgm:t>
        <a:bodyPr/>
        <a:lstStyle/>
        <a:p>
          <a:endParaRPr lang="es-ES" b="1"/>
        </a:p>
      </dgm:t>
    </dgm:pt>
    <dgm:pt modelId="{044CE2B4-E57E-407C-8F5F-9487B370045E}" type="sibTrans" cxnId="{626EB783-5821-48E5-985A-1E6A9DCD7E27}">
      <dgm:prSet/>
      <dgm:spPr/>
      <dgm:t>
        <a:bodyPr/>
        <a:lstStyle/>
        <a:p>
          <a:endParaRPr lang="es-ES" b="1"/>
        </a:p>
      </dgm:t>
    </dgm:pt>
    <dgm:pt modelId="{6643D7D7-BCA8-422C-BFF5-31B2A635CC31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60000"/>
            </a:lnSpc>
            <a:spcAft>
              <a:spcPts val="0"/>
            </a:spcAft>
          </a:pPr>
          <a:r>
            <a:rPr lang="my-MM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ဘုရားသခင် ဘာလုပ်သလဲ။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541218-7086-47F7-8572-18072C248603}" type="parTrans" cxnId="{ED442485-D571-4B9C-A0ED-99511AB95B1B}">
      <dgm:prSet/>
      <dgm:spPr/>
      <dgm:t>
        <a:bodyPr/>
        <a:lstStyle/>
        <a:p>
          <a:endParaRPr lang="es-ES" b="1"/>
        </a:p>
      </dgm:t>
    </dgm:pt>
    <dgm:pt modelId="{6294D458-DE54-4E78-9DE8-D345C8968B1B}" type="sibTrans" cxnId="{ED442485-D571-4B9C-A0ED-99511AB95B1B}">
      <dgm:prSet/>
      <dgm:spPr/>
      <dgm:t>
        <a:bodyPr/>
        <a:lstStyle/>
        <a:p>
          <a:endParaRPr lang="es-ES" b="1"/>
        </a:p>
      </dgm:t>
    </dgm:pt>
    <dgm:pt modelId="{2E06CAC7-494B-4AB1-96D4-AD1BBB1A4F91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endParaRPr lang="en-US" sz="2000" b="1" dirty="0">
            <a:solidFill>
              <a:srgbClr val="105860"/>
            </a:solidFill>
          </a:endParaRPr>
        </a:p>
        <a:p>
          <a:pPr>
            <a:lnSpc>
              <a:spcPct val="60000"/>
            </a:lnSpc>
            <a:spcAft>
              <a:spcPts val="0"/>
            </a:spcAft>
          </a:pPr>
          <a:r>
            <a:rPr lang="my-MM" sz="2000" b="1" dirty="0">
              <a:solidFill>
                <a:srgbClr val="105860"/>
              </a:solidFill>
            </a:rPr>
            <a:t>ကာကွယ်ပေးပြီး ခိုင်ခံ့စေတယ်။</a:t>
          </a:r>
          <a:endParaRPr lang="en" sz="2000" b="1" dirty="0">
            <a:solidFill>
              <a:srgbClr val="105860"/>
            </a:solidFill>
          </a:endParaRPr>
        </a:p>
      </dgm:t>
    </dgm:pt>
    <dgm:pt modelId="{A13F3A1A-1AD5-4CC8-A8D3-9FAE36CAFDA1}" type="parTrans" cxnId="{211D5004-67D4-4343-AA33-748345BD9AA6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B9761392-5C05-4CBF-A22A-C6602B532101}" type="sibTrans" cxnId="{211D5004-67D4-4343-AA33-748345BD9AA6}">
      <dgm:prSet/>
      <dgm:spPr/>
      <dgm:t>
        <a:bodyPr/>
        <a:lstStyle/>
        <a:p>
          <a:endParaRPr lang="es-ES" b="1"/>
        </a:p>
      </dgm:t>
    </dgm:pt>
    <dgm:pt modelId="{F5DBBAC1-E375-4598-83ED-CF6DB6CDF5CD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endParaRPr lang="en-US" sz="2000" b="1" dirty="0">
            <a:solidFill>
              <a:srgbClr val="105860"/>
            </a:solidFill>
          </a:endParaRPr>
        </a:p>
        <a:p>
          <a:pPr>
            <a:lnSpc>
              <a:spcPts val="1800"/>
            </a:lnSpc>
            <a:spcAft>
              <a:spcPts val="0"/>
            </a:spcAft>
          </a:pPr>
          <a:r>
            <a:rPr lang="my-MM" sz="2000" b="1" dirty="0">
              <a:solidFill>
                <a:srgbClr val="105860"/>
              </a:solidFill>
            </a:rPr>
            <a:t>ဆင်းရဲဒုက္ခတွင် ကူညီပေးပြီး  ရွှင်လန်းစေသည်။</a:t>
          </a:r>
          <a:endParaRPr lang="en" sz="2000" b="1" dirty="0">
            <a:solidFill>
              <a:srgbClr val="105860"/>
            </a:solidFill>
          </a:endParaRPr>
        </a:p>
      </dgm:t>
    </dgm:pt>
    <dgm:pt modelId="{9162140F-6426-4D4E-8C39-564B337CA904}" type="parTrans" cxnId="{CFFF6ACB-26A6-4A8B-8D89-77E3CA4744DD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A2C10CDE-04E4-478A-AD01-BC94A47849E7}" type="sibTrans" cxnId="{CFFF6ACB-26A6-4A8B-8D89-77E3CA4744DD}">
      <dgm:prSet/>
      <dgm:spPr/>
      <dgm:t>
        <a:bodyPr/>
        <a:lstStyle/>
        <a:p>
          <a:endParaRPr lang="es-ES" b="1"/>
        </a:p>
      </dgm:t>
    </dgm:pt>
    <dgm:pt modelId="{402DB9C7-D3C0-48DC-AA50-7C7FC3E6BC85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60000"/>
            </a:lnSpc>
            <a:spcAft>
              <a:spcPts val="0"/>
            </a:spcAft>
          </a:pPr>
          <a:r>
            <a:rPr lang="my-MM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ကျွန်တော်ဘာလုပ်ရ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my-MM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မလဲ?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F4DA5E-970C-46A6-A624-54060970131D}" type="parTrans" cxnId="{E4C5EC63-1A6D-4D12-B05F-045338704849}">
      <dgm:prSet/>
      <dgm:spPr/>
      <dgm:t>
        <a:bodyPr/>
        <a:lstStyle/>
        <a:p>
          <a:endParaRPr lang="es-ES" b="1"/>
        </a:p>
      </dgm:t>
    </dgm:pt>
    <dgm:pt modelId="{C79C5556-22FB-46AC-831F-77AB4DEE9AC7}" type="sibTrans" cxnId="{E4C5EC63-1A6D-4D12-B05F-045338704849}">
      <dgm:prSet/>
      <dgm:spPr/>
      <dgm:t>
        <a:bodyPr/>
        <a:lstStyle/>
        <a:p>
          <a:endParaRPr lang="es-ES" b="1"/>
        </a:p>
      </dgm:t>
    </dgm:pt>
    <dgm:pt modelId="{29BA70F7-D254-418D-BAAC-636827C8EE83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r>
            <a:rPr lang="my-MM" sz="1600" b="1" dirty="0">
              <a:solidFill>
                <a:srgbClr val="0B6B1B"/>
              </a:solidFill>
            </a:rPr>
            <a:t>ဘုရားသခင်၏အမှုတော်ကို ကြည့်ရှုလော့</a:t>
          </a:r>
          <a:endParaRPr lang="en" sz="1600" b="1" dirty="0">
            <a:solidFill>
              <a:srgbClr val="0B6B1B"/>
            </a:solidFill>
          </a:endParaRPr>
        </a:p>
      </dgm:t>
    </dgm:pt>
    <dgm:pt modelId="{7559ACCD-1EAE-41D4-8F6E-03460DED42A2}" type="parTrans" cxnId="{9E6C701F-228A-49E8-933C-E8FEC9F41F2A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b="1"/>
        </a:p>
      </dgm:t>
    </dgm:pt>
    <dgm:pt modelId="{BFB205D3-3C93-4975-B773-EED24799B265}" type="sibTrans" cxnId="{9E6C701F-228A-49E8-933C-E8FEC9F41F2A}">
      <dgm:prSet/>
      <dgm:spPr/>
      <dgm:t>
        <a:bodyPr/>
        <a:lstStyle/>
        <a:p>
          <a:endParaRPr lang="es-ES" b="1"/>
        </a:p>
      </dgm:t>
    </dgm:pt>
    <dgm:pt modelId="{FE119585-FB8A-4268-9971-DDB07621DA12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2000" b="1" dirty="0">
              <a:solidFill>
                <a:srgbClr val="0B6B1B"/>
              </a:solidFill>
            </a:rPr>
            <a:t>မကြောက်နဲ့။</a:t>
          </a:r>
          <a:endParaRPr lang="en" sz="2000" b="1" dirty="0">
            <a:solidFill>
              <a:srgbClr val="0B6B1B"/>
            </a:solidFill>
          </a:endParaRPr>
        </a:p>
      </dgm:t>
    </dgm:pt>
    <dgm:pt modelId="{8EE90800-FEFC-41C9-8FB0-98C3C2C1D461}" type="parTrans" cxnId="{6DC9BF68-BAAD-4F83-864B-04582C1289CB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b="1"/>
        </a:p>
      </dgm:t>
    </dgm:pt>
    <dgm:pt modelId="{7A62A320-6DFE-4D6E-87AE-B23335C72394}" type="sibTrans" cxnId="{6DC9BF68-BAAD-4F83-864B-04582C1289CB}">
      <dgm:prSet/>
      <dgm:spPr/>
      <dgm:t>
        <a:bodyPr/>
        <a:lstStyle/>
        <a:p>
          <a:endParaRPr lang="es-ES" b="1"/>
        </a:p>
      </dgm:t>
    </dgm:pt>
    <dgm:pt modelId="{C66CE432-C441-4683-B7A4-8DBE716B4F98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r>
            <a:rPr lang="my-MM" sz="2000" b="1" i="0" dirty="0"/>
            <a:t>လှိုင်းတွေ ကြီးနေတယ်</a:t>
          </a:r>
          <a:endParaRPr lang="en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F2616C13-818D-49EE-BB8D-ABA4F49B158D}" type="parTrans" cxnId="{4982532C-1122-46A6-94E8-7776B8DD2D12}">
      <dgm:prSet/>
      <dgm:spPr/>
      <dgm:t>
        <a:bodyPr/>
        <a:lstStyle/>
        <a:p>
          <a:endParaRPr lang="es-ES" b="1"/>
        </a:p>
      </dgm:t>
    </dgm:pt>
    <dgm:pt modelId="{43509676-B1B9-4D7A-BC68-E44DA44012A2}" type="sibTrans" cxnId="{4982532C-1122-46A6-94E8-7776B8DD2D12}">
      <dgm:prSet/>
      <dgm:spPr/>
      <dgm:t>
        <a:bodyPr/>
        <a:lstStyle/>
        <a:p>
          <a:endParaRPr lang="es-ES" b="1"/>
        </a:p>
      </dgm:t>
    </dgm:pt>
    <dgm:pt modelId="{1BFD02D3-17FD-4665-AD19-F92093539519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r>
            <a:rPr lang="my-MM" sz="2000" b="1" dirty="0">
              <a:solidFill>
                <a:schemeClr val="accent2">
                  <a:lumMod val="50000"/>
                </a:schemeClr>
              </a:solidFill>
            </a:rPr>
            <a:t>လူမျိုးတို့ကြွေးကြော်ကြ၏။</a:t>
          </a:r>
          <a:endParaRPr lang="en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AB6CEF04-3E71-4437-9867-F74D1AE54AAF}" type="parTrans" cxnId="{94840119-7E6A-4EE9-8D95-9F3056C126C6}">
      <dgm:prSet/>
      <dgm:spPr/>
      <dgm:t>
        <a:bodyPr/>
        <a:lstStyle/>
        <a:p>
          <a:endParaRPr lang="es-ES" b="1"/>
        </a:p>
      </dgm:t>
    </dgm:pt>
    <dgm:pt modelId="{9E3B01FD-4C86-4B34-9ECF-3834598BDA15}" type="sibTrans" cxnId="{94840119-7E6A-4EE9-8D95-9F3056C126C6}">
      <dgm:prSet/>
      <dgm:spPr/>
      <dgm:t>
        <a:bodyPr/>
        <a:lstStyle/>
        <a:p>
          <a:endParaRPr lang="es-ES" b="1"/>
        </a:p>
      </dgm:t>
    </dgm:pt>
    <dgm:pt modelId="{BCCA4814-D808-4212-89BB-36C54E2F3935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1600" b="1" dirty="0">
              <a:solidFill>
                <a:srgbClr val="105860"/>
              </a:solidFill>
            </a:rPr>
            <a:t>မြေကြီးအရည်ပျော်</a:t>
          </a:r>
          <a:r>
            <a:rPr lang="my-MM" sz="1600" b="1" i="0" dirty="0"/>
            <a:t>ပြီ </a:t>
          </a:r>
          <a:endParaRPr lang="en" sz="1600" b="1" dirty="0">
            <a:solidFill>
              <a:srgbClr val="105860"/>
            </a:solidFill>
          </a:endParaRPr>
        </a:p>
      </dgm:t>
    </dgm:pt>
    <dgm:pt modelId="{0DCC0343-571C-4CD6-93F7-C802ACA89E1A}" type="parTrans" cxnId="{12E511FF-ED2B-4C15-B690-B8717BD2F28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13D2A3B9-A311-460F-A2DD-85161623F75F}" type="sibTrans" cxnId="{12E511FF-ED2B-4C15-B690-B8717BD2F28B}">
      <dgm:prSet/>
      <dgm:spPr/>
      <dgm:t>
        <a:bodyPr/>
        <a:lstStyle/>
        <a:p>
          <a:endParaRPr lang="es-ES" b="1"/>
        </a:p>
      </dgm:t>
    </dgm:pt>
    <dgm:pt modelId="{16766F11-0A4E-4EFB-847E-283A74899588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2000" b="1" dirty="0">
              <a:solidFill>
                <a:srgbClr val="105860"/>
              </a:solidFill>
            </a:rPr>
            <a:t>ငါတို့ခိုလှုံရာဖြစ်၏။</a:t>
          </a:r>
          <a:endParaRPr lang="en" sz="2000" b="1" dirty="0">
            <a:solidFill>
              <a:srgbClr val="105860"/>
            </a:solidFill>
          </a:endParaRPr>
        </a:p>
      </dgm:t>
    </dgm:pt>
    <dgm:pt modelId="{F05C76C1-AD54-45E3-8C62-F4030482EAF4}" type="parTrans" cxnId="{E84DADAF-FB68-407C-8E9E-4B19427920AA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E5139295-0B44-4671-B086-51CC38FCC0CA}" type="sibTrans" cxnId="{E84DADAF-FB68-407C-8E9E-4B19427920AA}">
      <dgm:prSet/>
      <dgm:spPr/>
      <dgm:t>
        <a:bodyPr/>
        <a:lstStyle/>
        <a:p>
          <a:endParaRPr lang="es-ES" b="1"/>
        </a:p>
      </dgm:t>
    </dgm:pt>
    <dgm:pt modelId="{1D9A807F-F6A3-48F8-BAF2-4B5F65E4BCB6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endParaRPr lang="en-US" sz="2000" b="1" dirty="0">
            <a:solidFill>
              <a:srgbClr val="105860"/>
            </a:solidFill>
          </a:endParaRPr>
        </a:p>
        <a:p>
          <a:pPr>
            <a:lnSpc>
              <a:spcPct val="60000"/>
            </a:lnSpc>
            <a:spcAft>
              <a:spcPts val="0"/>
            </a:spcAft>
          </a:pPr>
          <a:r>
            <a:rPr lang="my-MM" sz="2000" b="1" dirty="0">
              <a:solidFill>
                <a:srgbClr val="105860"/>
              </a:solidFill>
            </a:rPr>
            <a:t>စစ်ပွဲများကို အဆုံးသတ်စေသည်။</a:t>
          </a:r>
          <a:endParaRPr lang="en" sz="2000" b="1" dirty="0">
            <a:solidFill>
              <a:srgbClr val="105860"/>
            </a:solidFill>
          </a:endParaRPr>
        </a:p>
      </dgm:t>
    </dgm:pt>
    <dgm:pt modelId="{ADE61B16-E700-4CED-8084-83D90F746944}" type="parTrans" cxnId="{697C628E-2AAE-41B0-9CDF-1ABF31A87CAC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4619F0D7-AB0B-4B92-A68F-01E25DE60F8C}" type="sibTrans" cxnId="{697C628E-2AAE-41B0-9CDF-1ABF31A87CAC}">
      <dgm:prSet/>
      <dgm:spPr/>
      <dgm:t>
        <a:bodyPr/>
        <a:lstStyle/>
        <a:p>
          <a:endParaRPr lang="es-ES" b="1"/>
        </a:p>
      </dgm:t>
    </dgm:pt>
    <dgm:pt modelId="{A73E75BA-DC5C-40E4-93FF-B7D2C28E4389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my-MM" sz="1600" b="1" dirty="0">
              <a:solidFill>
                <a:srgbClr val="105860"/>
              </a:solidFill>
            </a:rPr>
            <a:t>တပါးအမျိုးသားတို့တွင် ချီးမြှောက်ခြင်းရှိ၏။</a:t>
          </a:r>
          <a:endParaRPr lang="en" sz="1600" b="1" dirty="0">
            <a:solidFill>
              <a:srgbClr val="105860"/>
            </a:solidFill>
          </a:endParaRPr>
        </a:p>
      </dgm:t>
    </dgm:pt>
    <dgm:pt modelId="{73766341-3871-4B4C-9FF4-EBC4FEE8F707}" type="parTrans" cxnId="{796B4E33-23AC-41AB-A5EF-0763FCC310F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DA041A88-899C-4FFA-A115-662391E3F6FD}" type="sibTrans" cxnId="{796B4E33-23AC-41AB-A5EF-0763FCC310F1}">
      <dgm:prSet/>
      <dgm:spPr/>
      <dgm:t>
        <a:bodyPr/>
        <a:lstStyle/>
        <a:p>
          <a:endParaRPr lang="es-ES" b="1"/>
        </a:p>
      </dgm:t>
    </dgm:pt>
    <dgm:pt modelId="{18DBB2B7-E9AF-4E12-AA4D-B61618E59ED0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y-MM" sz="2000" b="1" dirty="0">
              <a:solidFill>
                <a:srgbClr val="0B6B1B"/>
              </a:solidFill>
            </a:rPr>
            <a:t>ဘုရားသခင်ကို သိပါစေ။</a:t>
          </a:r>
          <a:endParaRPr lang="en" sz="2000" b="1" dirty="0">
            <a:solidFill>
              <a:srgbClr val="0B6B1B"/>
            </a:solidFill>
          </a:endParaRPr>
        </a:p>
      </dgm:t>
    </dgm:pt>
    <dgm:pt modelId="{1088BC69-D5CB-440D-8D2A-E96AE74251A3}" type="parTrans" cxnId="{5CE7D354-590E-43FF-8D23-B20D954CDAC4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b="1"/>
        </a:p>
      </dgm:t>
    </dgm:pt>
    <dgm:pt modelId="{70D450B2-966F-4E7A-8913-D74336B73541}" type="sibTrans" cxnId="{5CE7D354-590E-43FF-8D23-B20D954CDAC4}">
      <dgm:prSet/>
      <dgm:spPr/>
      <dgm:t>
        <a:bodyPr/>
        <a:lstStyle/>
        <a:p>
          <a:endParaRPr lang="es-ES" b="1"/>
        </a:p>
      </dgm:t>
    </dgm:pt>
    <dgm:pt modelId="{7BFB7113-B6D8-4C2D-AEA0-7519C2D38E40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my-MM" sz="2000" b="1" dirty="0">
              <a:solidFill>
                <a:srgbClr val="0B6B1B"/>
              </a:solidFill>
            </a:rPr>
            <a:t>ဘုရားသခင်၌</a:t>
          </a:r>
          <a:r>
            <a:rPr lang="en-US" sz="2000" b="1" dirty="0">
              <a:solidFill>
                <a:srgbClr val="0B6B1B"/>
              </a:solidFill>
            </a:rPr>
            <a:t> </a:t>
          </a:r>
          <a:r>
            <a:rPr lang="my-MM" sz="2000" b="1" dirty="0">
              <a:solidFill>
                <a:srgbClr val="0B6B1B"/>
              </a:solidFill>
            </a:rPr>
            <a:t>ခိုလှုံပါ။</a:t>
          </a:r>
          <a:endParaRPr lang="en" sz="2000" b="1" dirty="0">
            <a:solidFill>
              <a:srgbClr val="0B6B1B"/>
            </a:solidFill>
          </a:endParaRPr>
        </a:p>
      </dgm:t>
    </dgm:pt>
    <dgm:pt modelId="{DAB603F8-897A-474B-89DA-3F7FCAE93C74}" type="parTrans" cxnId="{F3887F4E-9ED4-4B7A-A192-85DF3943479F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b="1"/>
        </a:p>
      </dgm:t>
    </dgm:pt>
    <dgm:pt modelId="{304A99A5-3A13-48ED-8476-E972AD764061}" type="sibTrans" cxnId="{F3887F4E-9ED4-4B7A-A192-85DF3943479F}">
      <dgm:prSet/>
      <dgm:spPr/>
      <dgm:t>
        <a:bodyPr/>
        <a:lstStyle/>
        <a:p>
          <a:endParaRPr lang="es-ES" b="1"/>
        </a:p>
      </dgm:t>
    </dgm:pt>
    <dgm:pt modelId="{C3F0C146-4946-415E-A130-8542C4AECAAC}" type="pres">
      <dgm:prSet presAssocID="{6FC0AEB7-CB97-4E0B-B764-A56E90DB134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2EDC3A-D037-4452-9ADA-28FA41D5FC59}" type="pres">
      <dgm:prSet presAssocID="{34DD28C3-830E-4367-B009-16AB7E7E3984}" presName="root" presStyleCnt="0"/>
      <dgm:spPr/>
    </dgm:pt>
    <dgm:pt modelId="{0A987076-C5F8-4F65-8CED-8A1DDFE1AF48}" type="pres">
      <dgm:prSet presAssocID="{34DD28C3-830E-4367-B009-16AB7E7E3984}" presName="rootComposite" presStyleCnt="0"/>
      <dgm:spPr/>
    </dgm:pt>
    <dgm:pt modelId="{D1B582F1-75B7-4E76-92F0-5EBC1BCA2753}" type="pres">
      <dgm:prSet presAssocID="{34DD28C3-830E-4367-B009-16AB7E7E3984}" presName="rootText" presStyleLbl="node1" presStyleIdx="0" presStyleCnt="3" custScaleX="267189" custScaleY="130650" custLinFactNeighborX="-24245" custLinFactNeighborY="-28"/>
      <dgm:spPr/>
    </dgm:pt>
    <dgm:pt modelId="{5B0C7197-83FD-41DF-8A93-B4CFB7276253}" type="pres">
      <dgm:prSet presAssocID="{34DD28C3-830E-4367-B009-16AB7E7E3984}" presName="rootConnector" presStyleLbl="node1" presStyleIdx="0" presStyleCnt="3"/>
      <dgm:spPr/>
    </dgm:pt>
    <dgm:pt modelId="{24667F78-6450-48E4-A854-9AD97AAC3990}" type="pres">
      <dgm:prSet presAssocID="{34DD28C3-830E-4367-B009-16AB7E7E3984}" presName="childShape" presStyleCnt="0"/>
      <dgm:spPr/>
    </dgm:pt>
    <dgm:pt modelId="{64F43F45-A354-481A-9578-13EC103B4921}" type="pres">
      <dgm:prSet presAssocID="{D49EBA92-0B9F-49FE-9507-402D68C463A2}" presName="Name13" presStyleLbl="parChTrans1D2" presStyleIdx="0" presStyleCnt="14"/>
      <dgm:spPr/>
    </dgm:pt>
    <dgm:pt modelId="{F16B3266-DF93-4C22-95E2-28D20D32C79F}" type="pres">
      <dgm:prSet presAssocID="{BC05B867-F21D-4858-A6DE-549A921F1713}" presName="childText" presStyleLbl="bgAcc1" presStyleIdx="0" presStyleCnt="14" custScaleX="267189" custScaleY="189821" custLinFactNeighborX="-30312" custLinFactNeighborY="9802">
        <dgm:presLayoutVars>
          <dgm:bulletEnabled val="1"/>
        </dgm:presLayoutVars>
      </dgm:prSet>
      <dgm:spPr/>
    </dgm:pt>
    <dgm:pt modelId="{675F7EEB-D3DE-4F44-B28C-CB42058C8423}" type="pres">
      <dgm:prSet presAssocID="{94E7DE06-41FA-4E51-A4D6-5D7C0D41BF9D}" presName="Name13" presStyleLbl="parChTrans1D2" presStyleIdx="1" presStyleCnt="14"/>
      <dgm:spPr/>
    </dgm:pt>
    <dgm:pt modelId="{B32A3216-424C-4CF3-9137-C63181E70FB1}" type="pres">
      <dgm:prSet presAssocID="{847963C5-096A-45CA-81B5-6D8BBCA8AC5C}" presName="childText" presStyleLbl="bgAcc1" presStyleIdx="1" presStyleCnt="14" custScaleX="267189" custScaleY="189821" custLinFactNeighborX="-30312" custLinFactNeighborY="9802">
        <dgm:presLayoutVars>
          <dgm:bulletEnabled val="1"/>
        </dgm:presLayoutVars>
      </dgm:prSet>
      <dgm:spPr/>
    </dgm:pt>
    <dgm:pt modelId="{D4FB9E03-660E-4322-8ECF-43FF4C035E34}" type="pres">
      <dgm:prSet presAssocID="{F2616C13-818D-49EE-BB8D-ABA4F49B158D}" presName="Name13" presStyleLbl="parChTrans1D2" presStyleIdx="2" presStyleCnt="14"/>
      <dgm:spPr/>
    </dgm:pt>
    <dgm:pt modelId="{143F1A01-A971-476E-8EB7-78E32B672065}" type="pres">
      <dgm:prSet presAssocID="{C66CE432-C441-4683-B7A4-8DBE716B4F98}" presName="childText" presStyleLbl="bgAcc1" presStyleIdx="2" presStyleCnt="14" custScaleX="267189" custScaleY="189821" custLinFactNeighborX="-30312" custLinFactNeighborY="9802">
        <dgm:presLayoutVars>
          <dgm:bulletEnabled val="1"/>
        </dgm:presLayoutVars>
      </dgm:prSet>
      <dgm:spPr/>
    </dgm:pt>
    <dgm:pt modelId="{51891DDC-BA3D-4533-8D4E-728816B839B7}" type="pres">
      <dgm:prSet presAssocID="{AB6CEF04-3E71-4437-9867-F74D1AE54AAF}" presName="Name13" presStyleLbl="parChTrans1D2" presStyleIdx="3" presStyleCnt="14"/>
      <dgm:spPr/>
    </dgm:pt>
    <dgm:pt modelId="{6C655B60-79EE-40A1-AB61-FE2E0E1CFBA1}" type="pres">
      <dgm:prSet presAssocID="{1BFD02D3-17FD-4665-AD19-F92093539519}" presName="childText" presStyleLbl="bgAcc1" presStyleIdx="3" presStyleCnt="14" custScaleX="267189" custScaleY="189821" custLinFactNeighborX="-30312" custLinFactNeighborY="9802">
        <dgm:presLayoutVars>
          <dgm:bulletEnabled val="1"/>
        </dgm:presLayoutVars>
      </dgm:prSet>
      <dgm:spPr/>
    </dgm:pt>
    <dgm:pt modelId="{1E0199CE-66AA-46FE-BD42-B640602E292F}" type="pres">
      <dgm:prSet presAssocID="{6643D7D7-BCA8-422C-BFF5-31B2A635CC31}" presName="root" presStyleCnt="0"/>
      <dgm:spPr/>
    </dgm:pt>
    <dgm:pt modelId="{DFBF1036-A460-4F76-A26D-A1BC1E9E0F24}" type="pres">
      <dgm:prSet presAssocID="{6643D7D7-BCA8-422C-BFF5-31B2A635CC31}" presName="rootComposite" presStyleCnt="0"/>
      <dgm:spPr/>
    </dgm:pt>
    <dgm:pt modelId="{F5484701-AF3C-4B77-A428-ED82EDD1ECD9}" type="pres">
      <dgm:prSet presAssocID="{6643D7D7-BCA8-422C-BFF5-31B2A635CC31}" presName="rootText" presStyleLbl="node1" presStyleIdx="1" presStyleCnt="3" custScaleX="267189" custScaleY="130650" custLinFactNeighborX="-1102" custLinFactNeighborY="-28"/>
      <dgm:spPr/>
    </dgm:pt>
    <dgm:pt modelId="{F2EB5CB6-B0CB-4699-BB39-335E70B79D0D}" type="pres">
      <dgm:prSet presAssocID="{6643D7D7-BCA8-422C-BFF5-31B2A635CC31}" presName="rootConnector" presStyleLbl="node1" presStyleIdx="1" presStyleCnt="3"/>
      <dgm:spPr/>
    </dgm:pt>
    <dgm:pt modelId="{C97F3EC8-8A41-44CF-A38B-678C2708F3BB}" type="pres">
      <dgm:prSet presAssocID="{6643D7D7-BCA8-422C-BFF5-31B2A635CC31}" presName="childShape" presStyleCnt="0"/>
      <dgm:spPr/>
    </dgm:pt>
    <dgm:pt modelId="{6AB1EC06-66D9-4E41-B467-1D2B3715E66B}" type="pres">
      <dgm:prSet presAssocID="{A13F3A1A-1AD5-4CC8-A8D3-9FAE36CAFDA1}" presName="Name13" presStyleLbl="parChTrans1D2" presStyleIdx="4" presStyleCnt="14"/>
      <dgm:spPr/>
    </dgm:pt>
    <dgm:pt modelId="{7C813BC0-C468-4FA3-83FC-7B446B236F54}" type="pres">
      <dgm:prSet presAssocID="{2E06CAC7-494B-4AB1-96D4-AD1BBB1A4F91}" presName="childText" presStyleLbl="bgAcc1" presStyleIdx="4" presStyleCnt="14" custScaleX="319661" custScaleY="123564" custLinFactNeighborX="-1378" custLinFactNeighborY="9802">
        <dgm:presLayoutVars>
          <dgm:bulletEnabled val="1"/>
        </dgm:presLayoutVars>
      </dgm:prSet>
      <dgm:spPr/>
    </dgm:pt>
    <dgm:pt modelId="{27A77040-6B5F-482D-B763-D146245C2281}" type="pres">
      <dgm:prSet presAssocID="{9162140F-6426-4D4E-8C39-564B337CA904}" presName="Name13" presStyleLbl="parChTrans1D2" presStyleIdx="5" presStyleCnt="14"/>
      <dgm:spPr/>
    </dgm:pt>
    <dgm:pt modelId="{9545852C-3547-4746-8C1B-AC641A091736}" type="pres">
      <dgm:prSet presAssocID="{F5DBBAC1-E375-4598-83ED-CF6DB6CDF5CD}" presName="childText" presStyleLbl="bgAcc1" presStyleIdx="5" presStyleCnt="14" custScaleX="319661" custScaleY="178356" custLinFactNeighborX="-1378" custLinFactNeighborY="9802">
        <dgm:presLayoutVars>
          <dgm:bulletEnabled val="1"/>
        </dgm:presLayoutVars>
      </dgm:prSet>
      <dgm:spPr/>
    </dgm:pt>
    <dgm:pt modelId="{65B25ECD-7CF4-4DF6-B4CE-D653484DF7F7}" type="pres">
      <dgm:prSet presAssocID="{0DCC0343-571C-4CD6-93F7-C802ACA89E1A}" presName="Name13" presStyleLbl="parChTrans1D2" presStyleIdx="6" presStyleCnt="14"/>
      <dgm:spPr/>
    </dgm:pt>
    <dgm:pt modelId="{AFFD3E74-5BE6-44BA-BEF1-FB6C0A689F50}" type="pres">
      <dgm:prSet presAssocID="{BCCA4814-D808-4212-89BB-36C54E2F3935}" presName="childText" presStyleLbl="bgAcc1" presStyleIdx="6" presStyleCnt="14" custScaleX="319661" custLinFactNeighborX="-1378" custLinFactNeighborY="9802">
        <dgm:presLayoutVars>
          <dgm:bulletEnabled val="1"/>
        </dgm:presLayoutVars>
      </dgm:prSet>
      <dgm:spPr/>
    </dgm:pt>
    <dgm:pt modelId="{E2748C09-B8EA-4161-A7C1-4E20C4397710}" type="pres">
      <dgm:prSet presAssocID="{F05C76C1-AD54-45E3-8C62-F4030482EAF4}" presName="Name13" presStyleLbl="parChTrans1D2" presStyleIdx="7" presStyleCnt="14"/>
      <dgm:spPr/>
    </dgm:pt>
    <dgm:pt modelId="{FA9FDAB9-73AF-4A34-8BD4-B7C92DC774F0}" type="pres">
      <dgm:prSet presAssocID="{16766F11-0A4E-4EFB-847E-283A74899588}" presName="childText" presStyleLbl="bgAcc1" presStyleIdx="7" presStyleCnt="14" custScaleX="319661" custLinFactNeighborX="-1378" custLinFactNeighborY="9802">
        <dgm:presLayoutVars>
          <dgm:bulletEnabled val="1"/>
        </dgm:presLayoutVars>
      </dgm:prSet>
      <dgm:spPr/>
    </dgm:pt>
    <dgm:pt modelId="{E1C40DEB-9313-4460-87A4-CBFFED5F1491}" type="pres">
      <dgm:prSet presAssocID="{ADE61B16-E700-4CED-8084-83D90F746944}" presName="Name13" presStyleLbl="parChTrans1D2" presStyleIdx="8" presStyleCnt="14"/>
      <dgm:spPr/>
    </dgm:pt>
    <dgm:pt modelId="{D890B8D6-9A36-4CEC-B2A4-E8158D8CCA6F}" type="pres">
      <dgm:prSet presAssocID="{1D9A807F-F6A3-48F8-BAF2-4B5F65E4BCB6}" presName="childText" presStyleLbl="bgAcc1" presStyleIdx="8" presStyleCnt="14" custScaleX="319661" custScaleY="123564" custLinFactNeighborX="-1378" custLinFactNeighborY="9802">
        <dgm:presLayoutVars>
          <dgm:bulletEnabled val="1"/>
        </dgm:presLayoutVars>
      </dgm:prSet>
      <dgm:spPr/>
    </dgm:pt>
    <dgm:pt modelId="{DC365886-3769-4158-BFDD-3EF4AB7B6D44}" type="pres">
      <dgm:prSet presAssocID="{73766341-3871-4B4C-9FF4-EBC4FEE8F707}" presName="Name13" presStyleLbl="parChTrans1D2" presStyleIdx="9" presStyleCnt="14"/>
      <dgm:spPr/>
    </dgm:pt>
    <dgm:pt modelId="{DE08E350-CC92-456B-8B17-6C5C6508CB17}" type="pres">
      <dgm:prSet presAssocID="{A73E75BA-DC5C-40E4-93FF-B7D2C28E4389}" presName="childText" presStyleLbl="bgAcc1" presStyleIdx="9" presStyleCnt="14" custScaleX="319661" custScaleY="178356" custLinFactNeighborX="-1378" custLinFactNeighborY="-1758">
        <dgm:presLayoutVars>
          <dgm:bulletEnabled val="1"/>
        </dgm:presLayoutVars>
      </dgm:prSet>
      <dgm:spPr/>
    </dgm:pt>
    <dgm:pt modelId="{BAD966E5-EF61-4AA5-821D-BB90B8E5F7E6}" type="pres">
      <dgm:prSet presAssocID="{402DB9C7-D3C0-48DC-AA50-7C7FC3E6BC85}" presName="root" presStyleCnt="0"/>
      <dgm:spPr/>
    </dgm:pt>
    <dgm:pt modelId="{60AB6665-AF7B-4907-A444-85600F62AAD3}" type="pres">
      <dgm:prSet presAssocID="{402DB9C7-D3C0-48DC-AA50-7C7FC3E6BC85}" presName="rootComposite" presStyleCnt="0"/>
      <dgm:spPr/>
    </dgm:pt>
    <dgm:pt modelId="{157C76BB-785C-4A6E-AA85-AEEBFBA08C66}" type="pres">
      <dgm:prSet presAssocID="{402DB9C7-D3C0-48DC-AA50-7C7FC3E6BC85}" presName="rootText" presStyleLbl="node1" presStyleIdx="2" presStyleCnt="3" custScaleX="267189" custScaleY="130650" custLinFactNeighborX="28657" custLinFactNeighborY="-28"/>
      <dgm:spPr/>
    </dgm:pt>
    <dgm:pt modelId="{AB9D9C7E-02D9-4623-970D-CEA13185E374}" type="pres">
      <dgm:prSet presAssocID="{402DB9C7-D3C0-48DC-AA50-7C7FC3E6BC85}" presName="rootConnector" presStyleLbl="node1" presStyleIdx="2" presStyleCnt="3"/>
      <dgm:spPr/>
    </dgm:pt>
    <dgm:pt modelId="{E16ED370-85A7-4F85-98AB-916B632EF06D}" type="pres">
      <dgm:prSet presAssocID="{402DB9C7-D3C0-48DC-AA50-7C7FC3E6BC85}" presName="childShape" presStyleCnt="0"/>
      <dgm:spPr/>
    </dgm:pt>
    <dgm:pt modelId="{620B0E9E-B112-43A8-804D-70F83E5CA64B}" type="pres">
      <dgm:prSet presAssocID="{8EE90800-FEFC-41C9-8FB0-98C3C2C1D461}" presName="Name13" presStyleLbl="parChTrans1D2" presStyleIdx="10" presStyleCnt="14"/>
      <dgm:spPr/>
    </dgm:pt>
    <dgm:pt modelId="{2FB458D9-E5DC-49C9-8B12-A6798DB34DC7}" type="pres">
      <dgm:prSet presAssocID="{FE119585-FB8A-4268-9971-DDB07621DA12}" presName="childText" presStyleLbl="bgAcc1" presStyleIdx="10" presStyleCnt="14" custScaleX="267189" custScaleY="189821" custLinFactNeighborX="35820" custLinFactNeighborY="9802">
        <dgm:presLayoutVars>
          <dgm:bulletEnabled val="1"/>
        </dgm:presLayoutVars>
      </dgm:prSet>
      <dgm:spPr/>
    </dgm:pt>
    <dgm:pt modelId="{F625A1C4-0A1D-453B-9FCC-24FAFF9B7403}" type="pres">
      <dgm:prSet presAssocID="{7559ACCD-1EAE-41D4-8F6E-03460DED42A2}" presName="Name13" presStyleLbl="parChTrans1D2" presStyleIdx="11" presStyleCnt="14"/>
      <dgm:spPr/>
    </dgm:pt>
    <dgm:pt modelId="{A044FF75-46C0-44F9-B573-A45E0D07F5EB}" type="pres">
      <dgm:prSet presAssocID="{29BA70F7-D254-418D-BAAC-636827C8EE83}" presName="childText" presStyleLbl="bgAcc1" presStyleIdx="11" presStyleCnt="14" custScaleX="267189" custScaleY="189821" custLinFactNeighborX="35820" custLinFactNeighborY="9802">
        <dgm:presLayoutVars>
          <dgm:bulletEnabled val="1"/>
        </dgm:presLayoutVars>
      </dgm:prSet>
      <dgm:spPr/>
    </dgm:pt>
    <dgm:pt modelId="{3F481BF8-6C93-4777-88F3-1C529B3A5A55}" type="pres">
      <dgm:prSet presAssocID="{1088BC69-D5CB-440D-8D2A-E96AE74251A3}" presName="Name13" presStyleLbl="parChTrans1D2" presStyleIdx="12" presStyleCnt="14"/>
      <dgm:spPr/>
    </dgm:pt>
    <dgm:pt modelId="{CEE0F72B-9EDC-4693-9F3D-114F1FBD2CAC}" type="pres">
      <dgm:prSet presAssocID="{18DBB2B7-E9AF-4E12-AA4D-B61618E59ED0}" presName="childText" presStyleLbl="bgAcc1" presStyleIdx="12" presStyleCnt="14" custScaleX="267189" custScaleY="189821" custLinFactNeighborX="35820" custLinFactNeighborY="9802">
        <dgm:presLayoutVars>
          <dgm:bulletEnabled val="1"/>
        </dgm:presLayoutVars>
      </dgm:prSet>
      <dgm:spPr/>
    </dgm:pt>
    <dgm:pt modelId="{080720ED-670A-4084-97D2-282FB95EE1FB}" type="pres">
      <dgm:prSet presAssocID="{DAB603F8-897A-474B-89DA-3F7FCAE93C74}" presName="Name13" presStyleLbl="parChTrans1D2" presStyleIdx="13" presStyleCnt="14"/>
      <dgm:spPr/>
    </dgm:pt>
    <dgm:pt modelId="{67A5D9E2-25DB-445B-9A99-17938F9E4616}" type="pres">
      <dgm:prSet presAssocID="{7BFB7113-B6D8-4C2D-AEA0-7519C2D38E40}" presName="childText" presStyleLbl="bgAcc1" presStyleIdx="13" presStyleCnt="14" custScaleX="267189" custScaleY="189821" custLinFactNeighborX="35820" custLinFactNeighborY="9802">
        <dgm:presLayoutVars>
          <dgm:bulletEnabled val="1"/>
        </dgm:presLayoutVars>
      </dgm:prSet>
      <dgm:spPr/>
    </dgm:pt>
  </dgm:ptLst>
  <dgm:cxnLst>
    <dgm:cxn modelId="{39393500-E1A8-41FC-8942-C5EABB821902}" type="presOf" srcId="{F05C76C1-AD54-45E3-8C62-F4030482EAF4}" destId="{E2748C09-B8EA-4161-A7C1-4E20C4397710}" srcOrd="0" destOrd="0" presId="urn:microsoft.com/office/officeart/2005/8/layout/hierarchy3"/>
    <dgm:cxn modelId="{F492B600-5EDB-4B73-B0C9-4CB05AC019DE}" type="presOf" srcId="{94E7DE06-41FA-4E51-A4D6-5D7C0D41BF9D}" destId="{675F7EEB-D3DE-4F44-B28C-CB42058C8423}" srcOrd="0" destOrd="0" presId="urn:microsoft.com/office/officeart/2005/8/layout/hierarchy3"/>
    <dgm:cxn modelId="{BF0AFE02-A3B9-4EAB-8C88-25E198FB2B2D}" type="presOf" srcId="{ADE61B16-E700-4CED-8084-83D90F746944}" destId="{E1C40DEB-9313-4460-87A4-CBFFED5F1491}" srcOrd="0" destOrd="0" presId="urn:microsoft.com/office/officeart/2005/8/layout/hierarchy3"/>
    <dgm:cxn modelId="{211D5004-67D4-4343-AA33-748345BD9AA6}" srcId="{6643D7D7-BCA8-422C-BFF5-31B2A635CC31}" destId="{2E06CAC7-494B-4AB1-96D4-AD1BBB1A4F91}" srcOrd="0" destOrd="0" parTransId="{A13F3A1A-1AD5-4CC8-A8D3-9FAE36CAFDA1}" sibTransId="{B9761392-5C05-4CBF-A22A-C6602B532101}"/>
    <dgm:cxn modelId="{6E5D9606-9A94-42D6-A5D2-FCBEBAA6A163}" type="presOf" srcId="{73766341-3871-4B4C-9FF4-EBC4FEE8F707}" destId="{DC365886-3769-4158-BFDD-3EF4AB7B6D44}" srcOrd="0" destOrd="0" presId="urn:microsoft.com/office/officeart/2005/8/layout/hierarchy3"/>
    <dgm:cxn modelId="{C52B1E0A-9AD2-40A0-9BB9-781A71D6291B}" type="presOf" srcId="{2E06CAC7-494B-4AB1-96D4-AD1BBB1A4F91}" destId="{7C813BC0-C468-4FA3-83FC-7B446B236F54}" srcOrd="0" destOrd="0" presId="urn:microsoft.com/office/officeart/2005/8/layout/hierarchy3"/>
    <dgm:cxn modelId="{2116260C-A6B5-43B6-9B86-1A1B16E06019}" type="presOf" srcId="{DAB603F8-897A-474B-89DA-3F7FCAE93C74}" destId="{080720ED-670A-4084-97D2-282FB95EE1FB}" srcOrd="0" destOrd="0" presId="urn:microsoft.com/office/officeart/2005/8/layout/hierarchy3"/>
    <dgm:cxn modelId="{69282E10-418B-4F25-BF1B-58DCE18326FC}" type="presOf" srcId="{AB6CEF04-3E71-4437-9867-F74D1AE54AAF}" destId="{51891DDC-BA3D-4533-8D4E-728816B839B7}" srcOrd="0" destOrd="0" presId="urn:microsoft.com/office/officeart/2005/8/layout/hierarchy3"/>
    <dgm:cxn modelId="{203AEA16-10B7-45C8-918C-8DF25F8AD607}" type="presOf" srcId="{402DB9C7-D3C0-48DC-AA50-7C7FC3E6BC85}" destId="{157C76BB-785C-4A6E-AA85-AEEBFBA08C66}" srcOrd="0" destOrd="0" presId="urn:microsoft.com/office/officeart/2005/8/layout/hierarchy3"/>
    <dgm:cxn modelId="{B5D29D18-146E-4CEF-8F55-292924AFBC19}" type="presOf" srcId="{6643D7D7-BCA8-422C-BFF5-31B2A635CC31}" destId="{F2EB5CB6-B0CB-4699-BB39-335E70B79D0D}" srcOrd="1" destOrd="0" presId="urn:microsoft.com/office/officeart/2005/8/layout/hierarchy3"/>
    <dgm:cxn modelId="{94840119-7E6A-4EE9-8D95-9F3056C126C6}" srcId="{34DD28C3-830E-4367-B009-16AB7E7E3984}" destId="{1BFD02D3-17FD-4665-AD19-F92093539519}" srcOrd="3" destOrd="0" parTransId="{AB6CEF04-3E71-4437-9867-F74D1AE54AAF}" sibTransId="{9E3B01FD-4C86-4B34-9ECF-3834598BDA15}"/>
    <dgm:cxn modelId="{D295481E-B866-441F-B95C-8D9985A2ABF7}" type="presOf" srcId="{BC05B867-F21D-4858-A6DE-549A921F1713}" destId="{F16B3266-DF93-4C22-95E2-28D20D32C79F}" srcOrd="0" destOrd="0" presId="urn:microsoft.com/office/officeart/2005/8/layout/hierarchy3"/>
    <dgm:cxn modelId="{9E6C701F-228A-49E8-933C-E8FEC9F41F2A}" srcId="{402DB9C7-D3C0-48DC-AA50-7C7FC3E6BC85}" destId="{29BA70F7-D254-418D-BAAC-636827C8EE83}" srcOrd="1" destOrd="0" parTransId="{7559ACCD-1EAE-41D4-8F6E-03460DED42A2}" sibTransId="{BFB205D3-3C93-4975-B773-EED24799B265}"/>
    <dgm:cxn modelId="{0E7BB125-375B-40A5-8658-305FD5EA73CA}" type="presOf" srcId="{BCCA4814-D808-4212-89BB-36C54E2F3935}" destId="{AFFD3E74-5BE6-44BA-BEF1-FB6C0A689F50}" srcOrd="0" destOrd="0" presId="urn:microsoft.com/office/officeart/2005/8/layout/hierarchy3"/>
    <dgm:cxn modelId="{4982532C-1122-46A6-94E8-7776B8DD2D12}" srcId="{34DD28C3-830E-4367-B009-16AB7E7E3984}" destId="{C66CE432-C441-4683-B7A4-8DBE716B4F98}" srcOrd="2" destOrd="0" parTransId="{F2616C13-818D-49EE-BB8D-ABA4F49B158D}" sibTransId="{43509676-B1B9-4D7A-BC68-E44DA44012A2}"/>
    <dgm:cxn modelId="{796B4E33-23AC-41AB-A5EF-0763FCC310F1}" srcId="{6643D7D7-BCA8-422C-BFF5-31B2A635CC31}" destId="{A73E75BA-DC5C-40E4-93FF-B7D2C28E4389}" srcOrd="5" destOrd="0" parTransId="{73766341-3871-4B4C-9FF4-EBC4FEE8F707}" sibTransId="{DA041A88-899C-4FFA-A115-662391E3F6FD}"/>
    <dgm:cxn modelId="{12FF9062-2F46-4F9E-9AAB-0446D5CBDC3E}" type="presOf" srcId="{C66CE432-C441-4683-B7A4-8DBE716B4F98}" destId="{143F1A01-A971-476E-8EB7-78E32B672065}" srcOrd="0" destOrd="0" presId="urn:microsoft.com/office/officeart/2005/8/layout/hierarchy3"/>
    <dgm:cxn modelId="{8C12A643-7A46-4C8C-B738-AB491A414B6D}" type="presOf" srcId="{18DBB2B7-E9AF-4E12-AA4D-B61618E59ED0}" destId="{CEE0F72B-9EDC-4693-9F3D-114F1FBD2CAC}" srcOrd="0" destOrd="0" presId="urn:microsoft.com/office/officeart/2005/8/layout/hierarchy3"/>
    <dgm:cxn modelId="{E4C5EC63-1A6D-4D12-B05F-045338704849}" srcId="{6FC0AEB7-CB97-4E0B-B764-A56E90DB1340}" destId="{402DB9C7-D3C0-48DC-AA50-7C7FC3E6BC85}" srcOrd="2" destOrd="0" parTransId="{50F4DA5E-970C-46A6-A624-54060970131D}" sibTransId="{C79C5556-22FB-46AC-831F-77AB4DEE9AC7}"/>
    <dgm:cxn modelId="{935D1264-387B-4AA4-A2A5-EBED0B1DADA3}" srcId="{34DD28C3-830E-4367-B009-16AB7E7E3984}" destId="{BC05B867-F21D-4858-A6DE-549A921F1713}" srcOrd="0" destOrd="0" parTransId="{D49EBA92-0B9F-49FE-9507-402D68C463A2}" sibTransId="{BB241842-D8CD-4934-8DF3-A797AED2C67A}"/>
    <dgm:cxn modelId="{DE1E9D45-6106-48CB-B9A4-ED862DA84BDB}" type="presOf" srcId="{34DD28C3-830E-4367-B009-16AB7E7E3984}" destId="{5B0C7197-83FD-41DF-8A93-B4CFB7276253}" srcOrd="1" destOrd="0" presId="urn:microsoft.com/office/officeart/2005/8/layout/hierarchy3"/>
    <dgm:cxn modelId="{6DC9BF68-BAAD-4F83-864B-04582C1289CB}" srcId="{402DB9C7-D3C0-48DC-AA50-7C7FC3E6BC85}" destId="{FE119585-FB8A-4268-9971-DDB07621DA12}" srcOrd="0" destOrd="0" parTransId="{8EE90800-FEFC-41C9-8FB0-98C3C2C1D461}" sibTransId="{7A62A320-6DFE-4D6E-87AE-B23335C72394}"/>
    <dgm:cxn modelId="{07A3EA4A-FDB2-44A2-861C-1219DAB8DDA3}" type="presOf" srcId="{34DD28C3-830E-4367-B009-16AB7E7E3984}" destId="{D1B582F1-75B7-4E76-92F0-5EBC1BCA2753}" srcOrd="0" destOrd="0" presId="urn:microsoft.com/office/officeart/2005/8/layout/hierarchy3"/>
    <dgm:cxn modelId="{B5B2A74B-101E-46B3-ACEF-53E1FB891098}" type="presOf" srcId="{8EE90800-FEFC-41C9-8FB0-98C3C2C1D461}" destId="{620B0E9E-B112-43A8-804D-70F83E5CA64B}" srcOrd="0" destOrd="0" presId="urn:microsoft.com/office/officeart/2005/8/layout/hierarchy3"/>
    <dgm:cxn modelId="{F3887F4E-9ED4-4B7A-A192-85DF3943479F}" srcId="{402DB9C7-D3C0-48DC-AA50-7C7FC3E6BC85}" destId="{7BFB7113-B6D8-4C2D-AEA0-7519C2D38E40}" srcOrd="3" destOrd="0" parTransId="{DAB603F8-897A-474B-89DA-3F7FCAE93C74}" sibTransId="{304A99A5-3A13-48ED-8476-E972AD764061}"/>
    <dgm:cxn modelId="{1C14F24E-8503-4907-8963-5F9E58E89CF6}" type="presOf" srcId="{29BA70F7-D254-418D-BAAC-636827C8EE83}" destId="{A044FF75-46C0-44F9-B573-A45E0D07F5EB}" srcOrd="0" destOrd="0" presId="urn:microsoft.com/office/officeart/2005/8/layout/hierarchy3"/>
    <dgm:cxn modelId="{09236C51-3B67-4A54-BD30-EF05A37D0390}" srcId="{6FC0AEB7-CB97-4E0B-B764-A56E90DB1340}" destId="{34DD28C3-830E-4367-B009-16AB7E7E3984}" srcOrd="0" destOrd="0" parTransId="{11E7B6F6-75AE-454A-B531-5532CF83FAB0}" sibTransId="{2B20656B-A64C-4278-8B8D-99A211D2D21A}"/>
    <dgm:cxn modelId="{5CE7D354-590E-43FF-8D23-B20D954CDAC4}" srcId="{402DB9C7-D3C0-48DC-AA50-7C7FC3E6BC85}" destId="{18DBB2B7-E9AF-4E12-AA4D-B61618E59ED0}" srcOrd="2" destOrd="0" parTransId="{1088BC69-D5CB-440D-8D2A-E96AE74251A3}" sibTransId="{70D450B2-966F-4E7A-8913-D74336B73541}"/>
    <dgm:cxn modelId="{19B8E980-8A3E-4F40-96C2-AF2A9791FB44}" type="presOf" srcId="{402DB9C7-D3C0-48DC-AA50-7C7FC3E6BC85}" destId="{AB9D9C7E-02D9-4623-970D-CEA13185E374}" srcOrd="1" destOrd="0" presId="urn:microsoft.com/office/officeart/2005/8/layout/hierarchy3"/>
    <dgm:cxn modelId="{626EB783-5821-48E5-985A-1E6A9DCD7E27}" srcId="{34DD28C3-830E-4367-B009-16AB7E7E3984}" destId="{847963C5-096A-45CA-81B5-6D8BBCA8AC5C}" srcOrd="1" destOrd="0" parTransId="{94E7DE06-41FA-4E51-A4D6-5D7C0D41BF9D}" sibTransId="{044CE2B4-E57E-407C-8F5F-9487B370045E}"/>
    <dgm:cxn modelId="{ED442485-D571-4B9C-A0ED-99511AB95B1B}" srcId="{6FC0AEB7-CB97-4E0B-B764-A56E90DB1340}" destId="{6643D7D7-BCA8-422C-BFF5-31B2A635CC31}" srcOrd="1" destOrd="0" parTransId="{CF541218-7086-47F7-8572-18072C248603}" sibTransId="{6294D458-DE54-4E78-9DE8-D345C8968B1B}"/>
    <dgm:cxn modelId="{697C628E-2AAE-41B0-9CDF-1ABF31A87CAC}" srcId="{6643D7D7-BCA8-422C-BFF5-31B2A635CC31}" destId="{1D9A807F-F6A3-48F8-BAF2-4B5F65E4BCB6}" srcOrd="4" destOrd="0" parTransId="{ADE61B16-E700-4CED-8084-83D90F746944}" sibTransId="{4619F0D7-AB0B-4B92-A68F-01E25DE60F8C}"/>
    <dgm:cxn modelId="{D2322B92-E13E-425F-847D-A4986AC8A98A}" type="presOf" srcId="{6FC0AEB7-CB97-4E0B-B764-A56E90DB1340}" destId="{C3F0C146-4946-415E-A130-8542C4AECAAC}" srcOrd="0" destOrd="0" presId="urn:microsoft.com/office/officeart/2005/8/layout/hierarchy3"/>
    <dgm:cxn modelId="{84FFBA97-AA06-4786-B902-2AC8F27687CB}" type="presOf" srcId="{FE119585-FB8A-4268-9971-DDB07621DA12}" destId="{2FB458D9-E5DC-49C9-8B12-A6798DB34DC7}" srcOrd="0" destOrd="0" presId="urn:microsoft.com/office/officeart/2005/8/layout/hierarchy3"/>
    <dgm:cxn modelId="{5E7BC19F-C505-424D-AD29-650DA2FADDB6}" type="presOf" srcId="{F2616C13-818D-49EE-BB8D-ABA4F49B158D}" destId="{D4FB9E03-660E-4322-8ECF-43FF4C035E34}" srcOrd="0" destOrd="0" presId="urn:microsoft.com/office/officeart/2005/8/layout/hierarchy3"/>
    <dgm:cxn modelId="{835D79A2-00E3-4CE7-9C67-3716B023A588}" type="presOf" srcId="{7559ACCD-1EAE-41D4-8F6E-03460DED42A2}" destId="{F625A1C4-0A1D-453B-9FCC-24FAFF9B7403}" srcOrd="0" destOrd="0" presId="urn:microsoft.com/office/officeart/2005/8/layout/hierarchy3"/>
    <dgm:cxn modelId="{9B8ABDA8-83F2-4098-BD36-44B38CC63B48}" type="presOf" srcId="{1BFD02D3-17FD-4665-AD19-F92093539519}" destId="{6C655B60-79EE-40A1-AB61-FE2E0E1CFBA1}" srcOrd="0" destOrd="0" presId="urn:microsoft.com/office/officeart/2005/8/layout/hierarchy3"/>
    <dgm:cxn modelId="{E84DADAF-FB68-407C-8E9E-4B19427920AA}" srcId="{6643D7D7-BCA8-422C-BFF5-31B2A635CC31}" destId="{16766F11-0A4E-4EFB-847E-283A74899588}" srcOrd="3" destOrd="0" parTransId="{F05C76C1-AD54-45E3-8C62-F4030482EAF4}" sibTransId="{E5139295-0B44-4671-B086-51CC38FCC0CA}"/>
    <dgm:cxn modelId="{5B7EA6B0-C91A-44AF-83A8-5BDB0A04B890}" type="presOf" srcId="{9162140F-6426-4D4E-8C39-564B337CA904}" destId="{27A77040-6B5F-482D-B763-D146245C2281}" srcOrd="0" destOrd="0" presId="urn:microsoft.com/office/officeart/2005/8/layout/hierarchy3"/>
    <dgm:cxn modelId="{8C4DB3B1-0D10-461F-B1BC-7F8854AA15C3}" type="presOf" srcId="{1D9A807F-F6A3-48F8-BAF2-4B5F65E4BCB6}" destId="{D890B8D6-9A36-4CEC-B2A4-E8158D8CCA6F}" srcOrd="0" destOrd="0" presId="urn:microsoft.com/office/officeart/2005/8/layout/hierarchy3"/>
    <dgm:cxn modelId="{532A58B2-2206-4CEA-B107-EFF9792A528E}" type="presOf" srcId="{1088BC69-D5CB-440D-8D2A-E96AE74251A3}" destId="{3F481BF8-6C93-4777-88F3-1C529B3A5A55}" srcOrd="0" destOrd="0" presId="urn:microsoft.com/office/officeart/2005/8/layout/hierarchy3"/>
    <dgm:cxn modelId="{A43CE5B4-45DA-40FF-B64C-4764FD7701F6}" type="presOf" srcId="{A13F3A1A-1AD5-4CC8-A8D3-9FAE36CAFDA1}" destId="{6AB1EC06-66D9-4E41-B467-1D2B3715E66B}" srcOrd="0" destOrd="0" presId="urn:microsoft.com/office/officeart/2005/8/layout/hierarchy3"/>
    <dgm:cxn modelId="{3CC53CBF-3628-4D1D-AD84-5967A0E3A697}" type="presOf" srcId="{6643D7D7-BCA8-422C-BFF5-31B2A635CC31}" destId="{F5484701-AF3C-4B77-A428-ED82EDD1ECD9}" srcOrd="0" destOrd="0" presId="urn:microsoft.com/office/officeart/2005/8/layout/hierarchy3"/>
    <dgm:cxn modelId="{CFFF6ACB-26A6-4A8B-8D89-77E3CA4744DD}" srcId="{6643D7D7-BCA8-422C-BFF5-31B2A635CC31}" destId="{F5DBBAC1-E375-4598-83ED-CF6DB6CDF5CD}" srcOrd="1" destOrd="0" parTransId="{9162140F-6426-4D4E-8C39-564B337CA904}" sibTransId="{A2C10CDE-04E4-478A-AD01-BC94A47849E7}"/>
    <dgm:cxn modelId="{6984BCCC-5E4E-4086-9B0D-74BF7E43470B}" type="presOf" srcId="{F5DBBAC1-E375-4598-83ED-CF6DB6CDF5CD}" destId="{9545852C-3547-4746-8C1B-AC641A091736}" srcOrd="0" destOrd="0" presId="urn:microsoft.com/office/officeart/2005/8/layout/hierarchy3"/>
    <dgm:cxn modelId="{3BB33AD2-0A96-4684-A71D-89CD69A93458}" type="presOf" srcId="{7BFB7113-B6D8-4C2D-AEA0-7519C2D38E40}" destId="{67A5D9E2-25DB-445B-9A99-17938F9E4616}" srcOrd="0" destOrd="0" presId="urn:microsoft.com/office/officeart/2005/8/layout/hierarchy3"/>
    <dgm:cxn modelId="{698CDBDE-5DDD-4ADF-82E8-AE21E12421FF}" type="presOf" srcId="{16766F11-0A4E-4EFB-847E-283A74899588}" destId="{FA9FDAB9-73AF-4A34-8BD4-B7C92DC774F0}" srcOrd="0" destOrd="0" presId="urn:microsoft.com/office/officeart/2005/8/layout/hierarchy3"/>
    <dgm:cxn modelId="{053661E7-45CC-4940-B2B0-BC2C9E44B675}" type="presOf" srcId="{D49EBA92-0B9F-49FE-9507-402D68C463A2}" destId="{64F43F45-A354-481A-9578-13EC103B4921}" srcOrd="0" destOrd="0" presId="urn:microsoft.com/office/officeart/2005/8/layout/hierarchy3"/>
    <dgm:cxn modelId="{CD8A5AE9-267B-4D11-A42E-CC261D6ADA06}" type="presOf" srcId="{847963C5-096A-45CA-81B5-6D8BBCA8AC5C}" destId="{B32A3216-424C-4CF3-9137-C63181E70FB1}" srcOrd="0" destOrd="0" presId="urn:microsoft.com/office/officeart/2005/8/layout/hierarchy3"/>
    <dgm:cxn modelId="{B22A8FF9-8E1F-4046-8402-F690BED8653C}" type="presOf" srcId="{A73E75BA-DC5C-40E4-93FF-B7D2C28E4389}" destId="{DE08E350-CC92-456B-8B17-6C5C6508CB17}" srcOrd="0" destOrd="0" presId="urn:microsoft.com/office/officeart/2005/8/layout/hierarchy3"/>
    <dgm:cxn modelId="{2BC2E6FE-77CF-44E6-9D93-31B3143A61C2}" type="presOf" srcId="{0DCC0343-571C-4CD6-93F7-C802ACA89E1A}" destId="{65B25ECD-7CF4-4DF6-B4CE-D653484DF7F7}" srcOrd="0" destOrd="0" presId="urn:microsoft.com/office/officeart/2005/8/layout/hierarchy3"/>
    <dgm:cxn modelId="{12E511FF-ED2B-4C15-B690-B8717BD2F28B}" srcId="{6643D7D7-BCA8-422C-BFF5-31B2A635CC31}" destId="{BCCA4814-D808-4212-89BB-36C54E2F3935}" srcOrd="2" destOrd="0" parTransId="{0DCC0343-571C-4CD6-93F7-C802ACA89E1A}" sibTransId="{13D2A3B9-A311-460F-A2DD-85161623F75F}"/>
    <dgm:cxn modelId="{AF1A7A0B-DF27-42C1-B15E-DA4DF280D397}" type="presParOf" srcId="{C3F0C146-4946-415E-A130-8542C4AECAAC}" destId="{D62EDC3A-D037-4452-9ADA-28FA41D5FC59}" srcOrd="0" destOrd="0" presId="urn:microsoft.com/office/officeart/2005/8/layout/hierarchy3"/>
    <dgm:cxn modelId="{85F7365E-E83B-4493-8F2A-3159723FA006}" type="presParOf" srcId="{D62EDC3A-D037-4452-9ADA-28FA41D5FC59}" destId="{0A987076-C5F8-4F65-8CED-8A1DDFE1AF48}" srcOrd="0" destOrd="0" presId="urn:microsoft.com/office/officeart/2005/8/layout/hierarchy3"/>
    <dgm:cxn modelId="{DC4FC7A4-346A-4F82-8231-C9FB09EAC1B8}" type="presParOf" srcId="{0A987076-C5F8-4F65-8CED-8A1DDFE1AF48}" destId="{D1B582F1-75B7-4E76-92F0-5EBC1BCA2753}" srcOrd="0" destOrd="0" presId="urn:microsoft.com/office/officeart/2005/8/layout/hierarchy3"/>
    <dgm:cxn modelId="{526DA4EB-F24F-420C-A914-C7A2C5A92C8E}" type="presParOf" srcId="{0A987076-C5F8-4F65-8CED-8A1DDFE1AF48}" destId="{5B0C7197-83FD-41DF-8A93-B4CFB7276253}" srcOrd="1" destOrd="0" presId="urn:microsoft.com/office/officeart/2005/8/layout/hierarchy3"/>
    <dgm:cxn modelId="{D4EDB24E-BF15-4FD7-9D75-39E5ED6FCFD7}" type="presParOf" srcId="{D62EDC3A-D037-4452-9ADA-28FA41D5FC59}" destId="{24667F78-6450-48E4-A854-9AD97AAC3990}" srcOrd="1" destOrd="0" presId="urn:microsoft.com/office/officeart/2005/8/layout/hierarchy3"/>
    <dgm:cxn modelId="{A2C10791-81EB-4E65-9C79-2A2F06B211E2}" type="presParOf" srcId="{24667F78-6450-48E4-A854-9AD97AAC3990}" destId="{64F43F45-A354-481A-9578-13EC103B4921}" srcOrd="0" destOrd="0" presId="urn:microsoft.com/office/officeart/2005/8/layout/hierarchy3"/>
    <dgm:cxn modelId="{50223131-D6E0-4ECF-9CDC-DA79586463F8}" type="presParOf" srcId="{24667F78-6450-48E4-A854-9AD97AAC3990}" destId="{F16B3266-DF93-4C22-95E2-28D20D32C79F}" srcOrd="1" destOrd="0" presId="urn:microsoft.com/office/officeart/2005/8/layout/hierarchy3"/>
    <dgm:cxn modelId="{279732F7-72C8-4494-B91B-C8076CD4D724}" type="presParOf" srcId="{24667F78-6450-48E4-A854-9AD97AAC3990}" destId="{675F7EEB-D3DE-4F44-B28C-CB42058C8423}" srcOrd="2" destOrd="0" presId="urn:microsoft.com/office/officeart/2005/8/layout/hierarchy3"/>
    <dgm:cxn modelId="{F80C9E82-D0A6-4F71-BE81-47C589B6E39F}" type="presParOf" srcId="{24667F78-6450-48E4-A854-9AD97AAC3990}" destId="{B32A3216-424C-4CF3-9137-C63181E70FB1}" srcOrd="3" destOrd="0" presId="urn:microsoft.com/office/officeart/2005/8/layout/hierarchy3"/>
    <dgm:cxn modelId="{A7CE4EB7-41CE-4A65-8C2E-E0C1C125B596}" type="presParOf" srcId="{24667F78-6450-48E4-A854-9AD97AAC3990}" destId="{D4FB9E03-660E-4322-8ECF-43FF4C035E34}" srcOrd="4" destOrd="0" presId="urn:microsoft.com/office/officeart/2005/8/layout/hierarchy3"/>
    <dgm:cxn modelId="{5B3C7FBB-1D6C-4CA7-8593-32FF0FACC8E8}" type="presParOf" srcId="{24667F78-6450-48E4-A854-9AD97AAC3990}" destId="{143F1A01-A971-476E-8EB7-78E32B672065}" srcOrd="5" destOrd="0" presId="urn:microsoft.com/office/officeart/2005/8/layout/hierarchy3"/>
    <dgm:cxn modelId="{7B60AD3B-AE0A-4573-9829-47C9D33175D4}" type="presParOf" srcId="{24667F78-6450-48E4-A854-9AD97AAC3990}" destId="{51891DDC-BA3D-4533-8D4E-728816B839B7}" srcOrd="6" destOrd="0" presId="urn:microsoft.com/office/officeart/2005/8/layout/hierarchy3"/>
    <dgm:cxn modelId="{02258103-FE3C-4F5F-99A1-323A841DEEBA}" type="presParOf" srcId="{24667F78-6450-48E4-A854-9AD97AAC3990}" destId="{6C655B60-79EE-40A1-AB61-FE2E0E1CFBA1}" srcOrd="7" destOrd="0" presId="urn:microsoft.com/office/officeart/2005/8/layout/hierarchy3"/>
    <dgm:cxn modelId="{30CCAEDB-9480-4A67-9E87-D0F1F8DBCB06}" type="presParOf" srcId="{C3F0C146-4946-415E-A130-8542C4AECAAC}" destId="{1E0199CE-66AA-46FE-BD42-B640602E292F}" srcOrd="1" destOrd="0" presId="urn:microsoft.com/office/officeart/2005/8/layout/hierarchy3"/>
    <dgm:cxn modelId="{28542B7D-3382-4624-82D9-A8AE9802EE9D}" type="presParOf" srcId="{1E0199CE-66AA-46FE-BD42-B640602E292F}" destId="{DFBF1036-A460-4F76-A26D-A1BC1E9E0F24}" srcOrd="0" destOrd="0" presId="urn:microsoft.com/office/officeart/2005/8/layout/hierarchy3"/>
    <dgm:cxn modelId="{273054D0-1013-4B9F-908A-CA2507BC324C}" type="presParOf" srcId="{DFBF1036-A460-4F76-A26D-A1BC1E9E0F24}" destId="{F5484701-AF3C-4B77-A428-ED82EDD1ECD9}" srcOrd="0" destOrd="0" presId="urn:microsoft.com/office/officeart/2005/8/layout/hierarchy3"/>
    <dgm:cxn modelId="{76A00246-0D2C-4A74-9C2B-FC1D5402813A}" type="presParOf" srcId="{DFBF1036-A460-4F76-A26D-A1BC1E9E0F24}" destId="{F2EB5CB6-B0CB-4699-BB39-335E70B79D0D}" srcOrd="1" destOrd="0" presId="urn:microsoft.com/office/officeart/2005/8/layout/hierarchy3"/>
    <dgm:cxn modelId="{6191FEBA-7CE8-4861-AEBD-F40443D37363}" type="presParOf" srcId="{1E0199CE-66AA-46FE-BD42-B640602E292F}" destId="{C97F3EC8-8A41-44CF-A38B-678C2708F3BB}" srcOrd="1" destOrd="0" presId="urn:microsoft.com/office/officeart/2005/8/layout/hierarchy3"/>
    <dgm:cxn modelId="{B00FE65F-42B3-4064-94D6-3C0308FE5FEB}" type="presParOf" srcId="{C97F3EC8-8A41-44CF-A38B-678C2708F3BB}" destId="{6AB1EC06-66D9-4E41-B467-1D2B3715E66B}" srcOrd="0" destOrd="0" presId="urn:microsoft.com/office/officeart/2005/8/layout/hierarchy3"/>
    <dgm:cxn modelId="{E5BEFA94-A721-4397-86CD-2CA8D11DB482}" type="presParOf" srcId="{C97F3EC8-8A41-44CF-A38B-678C2708F3BB}" destId="{7C813BC0-C468-4FA3-83FC-7B446B236F54}" srcOrd="1" destOrd="0" presId="urn:microsoft.com/office/officeart/2005/8/layout/hierarchy3"/>
    <dgm:cxn modelId="{C27C8862-F9B0-4B1B-B4E2-2E5366EB5823}" type="presParOf" srcId="{C97F3EC8-8A41-44CF-A38B-678C2708F3BB}" destId="{27A77040-6B5F-482D-B763-D146245C2281}" srcOrd="2" destOrd="0" presId="urn:microsoft.com/office/officeart/2005/8/layout/hierarchy3"/>
    <dgm:cxn modelId="{877DC48C-C9DB-49A9-A41F-31371F20607D}" type="presParOf" srcId="{C97F3EC8-8A41-44CF-A38B-678C2708F3BB}" destId="{9545852C-3547-4746-8C1B-AC641A091736}" srcOrd="3" destOrd="0" presId="urn:microsoft.com/office/officeart/2005/8/layout/hierarchy3"/>
    <dgm:cxn modelId="{C0362ED7-0015-44C0-BE42-DE9071D6D131}" type="presParOf" srcId="{C97F3EC8-8A41-44CF-A38B-678C2708F3BB}" destId="{65B25ECD-7CF4-4DF6-B4CE-D653484DF7F7}" srcOrd="4" destOrd="0" presId="urn:microsoft.com/office/officeart/2005/8/layout/hierarchy3"/>
    <dgm:cxn modelId="{7BF0CA21-1C91-4775-B50E-3554D17E4FCB}" type="presParOf" srcId="{C97F3EC8-8A41-44CF-A38B-678C2708F3BB}" destId="{AFFD3E74-5BE6-44BA-BEF1-FB6C0A689F50}" srcOrd="5" destOrd="0" presId="urn:microsoft.com/office/officeart/2005/8/layout/hierarchy3"/>
    <dgm:cxn modelId="{A7FD71F7-9064-468A-9F15-713D983CF76C}" type="presParOf" srcId="{C97F3EC8-8A41-44CF-A38B-678C2708F3BB}" destId="{E2748C09-B8EA-4161-A7C1-4E20C4397710}" srcOrd="6" destOrd="0" presId="urn:microsoft.com/office/officeart/2005/8/layout/hierarchy3"/>
    <dgm:cxn modelId="{95D9B5FF-E595-450F-9B90-1228F30E9A4F}" type="presParOf" srcId="{C97F3EC8-8A41-44CF-A38B-678C2708F3BB}" destId="{FA9FDAB9-73AF-4A34-8BD4-B7C92DC774F0}" srcOrd="7" destOrd="0" presId="urn:microsoft.com/office/officeart/2005/8/layout/hierarchy3"/>
    <dgm:cxn modelId="{3F198553-9C99-4853-AA10-814986016A3D}" type="presParOf" srcId="{C97F3EC8-8A41-44CF-A38B-678C2708F3BB}" destId="{E1C40DEB-9313-4460-87A4-CBFFED5F1491}" srcOrd="8" destOrd="0" presId="urn:microsoft.com/office/officeart/2005/8/layout/hierarchy3"/>
    <dgm:cxn modelId="{00E1A895-7C40-481E-9881-9E6447FD9D9E}" type="presParOf" srcId="{C97F3EC8-8A41-44CF-A38B-678C2708F3BB}" destId="{D890B8D6-9A36-4CEC-B2A4-E8158D8CCA6F}" srcOrd="9" destOrd="0" presId="urn:microsoft.com/office/officeart/2005/8/layout/hierarchy3"/>
    <dgm:cxn modelId="{5C1BF15B-A7C0-4FAC-883D-4488468B22B6}" type="presParOf" srcId="{C97F3EC8-8A41-44CF-A38B-678C2708F3BB}" destId="{DC365886-3769-4158-BFDD-3EF4AB7B6D44}" srcOrd="10" destOrd="0" presId="urn:microsoft.com/office/officeart/2005/8/layout/hierarchy3"/>
    <dgm:cxn modelId="{23A351DC-3F94-4618-BB9F-BE77EC2A9FAC}" type="presParOf" srcId="{C97F3EC8-8A41-44CF-A38B-678C2708F3BB}" destId="{DE08E350-CC92-456B-8B17-6C5C6508CB17}" srcOrd="11" destOrd="0" presId="urn:microsoft.com/office/officeart/2005/8/layout/hierarchy3"/>
    <dgm:cxn modelId="{113DFF8F-1AB0-4118-91F0-946B2ADEE9CA}" type="presParOf" srcId="{C3F0C146-4946-415E-A130-8542C4AECAAC}" destId="{BAD966E5-EF61-4AA5-821D-BB90B8E5F7E6}" srcOrd="2" destOrd="0" presId="urn:microsoft.com/office/officeart/2005/8/layout/hierarchy3"/>
    <dgm:cxn modelId="{762C509B-AEAC-4872-BE58-C61BE2157862}" type="presParOf" srcId="{BAD966E5-EF61-4AA5-821D-BB90B8E5F7E6}" destId="{60AB6665-AF7B-4907-A444-85600F62AAD3}" srcOrd="0" destOrd="0" presId="urn:microsoft.com/office/officeart/2005/8/layout/hierarchy3"/>
    <dgm:cxn modelId="{419B0439-9334-487D-95BA-7B825B1DBB4B}" type="presParOf" srcId="{60AB6665-AF7B-4907-A444-85600F62AAD3}" destId="{157C76BB-785C-4A6E-AA85-AEEBFBA08C66}" srcOrd="0" destOrd="0" presId="urn:microsoft.com/office/officeart/2005/8/layout/hierarchy3"/>
    <dgm:cxn modelId="{ECCD2B8B-F670-4AE4-9464-32A5B033E7FE}" type="presParOf" srcId="{60AB6665-AF7B-4907-A444-85600F62AAD3}" destId="{AB9D9C7E-02D9-4623-970D-CEA13185E374}" srcOrd="1" destOrd="0" presId="urn:microsoft.com/office/officeart/2005/8/layout/hierarchy3"/>
    <dgm:cxn modelId="{2E98DBF6-0027-4C0F-8BD1-F1DB5B8486B8}" type="presParOf" srcId="{BAD966E5-EF61-4AA5-821D-BB90B8E5F7E6}" destId="{E16ED370-85A7-4F85-98AB-916B632EF06D}" srcOrd="1" destOrd="0" presId="urn:microsoft.com/office/officeart/2005/8/layout/hierarchy3"/>
    <dgm:cxn modelId="{9E13ACAB-6471-4BD6-B112-D3807EC1B252}" type="presParOf" srcId="{E16ED370-85A7-4F85-98AB-916B632EF06D}" destId="{620B0E9E-B112-43A8-804D-70F83E5CA64B}" srcOrd="0" destOrd="0" presId="urn:microsoft.com/office/officeart/2005/8/layout/hierarchy3"/>
    <dgm:cxn modelId="{5A1D7747-B2DD-46AE-AF64-535FA2520416}" type="presParOf" srcId="{E16ED370-85A7-4F85-98AB-916B632EF06D}" destId="{2FB458D9-E5DC-49C9-8B12-A6798DB34DC7}" srcOrd="1" destOrd="0" presId="urn:microsoft.com/office/officeart/2005/8/layout/hierarchy3"/>
    <dgm:cxn modelId="{9CA5CD7B-E428-4E70-A302-553AA00EBE8A}" type="presParOf" srcId="{E16ED370-85A7-4F85-98AB-916B632EF06D}" destId="{F625A1C4-0A1D-453B-9FCC-24FAFF9B7403}" srcOrd="2" destOrd="0" presId="urn:microsoft.com/office/officeart/2005/8/layout/hierarchy3"/>
    <dgm:cxn modelId="{C571C0EA-AFE8-4B78-A831-8DB986C7BF61}" type="presParOf" srcId="{E16ED370-85A7-4F85-98AB-916B632EF06D}" destId="{A044FF75-46C0-44F9-B573-A45E0D07F5EB}" srcOrd="3" destOrd="0" presId="urn:microsoft.com/office/officeart/2005/8/layout/hierarchy3"/>
    <dgm:cxn modelId="{61C76F41-58CC-414E-82A8-1F26B9F56272}" type="presParOf" srcId="{E16ED370-85A7-4F85-98AB-916B632EF06D}" destId="{3F481BF8-6C93-4777-88F3-1C529B3A5A55}" srcOrd="4" destOrd="0" presId="urn:microsoft.com/office/officeart/2005/8/layout/hierarchy3"/>
    <dgm:cxn modelId="{7A11B167-827E-453F-89A2-36B011E9B9EB}" type="presParOf" srcId="{E16ED370-85A7-4F85-98AB-916B632EF06D}" destId="{CEE0F72B-9EDC-4693-9F3D-114F1FBD2CAC}" srcOrd="5" destOrd="0" presId="urn:microsoft.com/office/officeart/2005/8/layout/hierarchy3"/>
    <dgm:cxn modelId="{50C95AAC-130F-4A6B-867F-2C2647F8671B}" type="presParOf" srcId="{E16ED370-85A7-4F85-98AB-916B632EF06D}" destId="{080720ED-670A-4084-97D2-282FB95EE1FB}" srcOrd="6" destOrd="0" presId="urn:microsoft.com/office/officeart/2005/8/layout/hierarchy3"/>
    <dgm:cxn modelId="{7CBAD679-ECC0-47A7-9008-74CED11726D2}" type="presParOf" srcId="{E16ED370-85A7-4F85-98AB-916B632EF06D}" destId="{67A5D9E2-25DB-445B-9A99-17938F9E4616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8801C3-1AFA-47F4-AA21-39095DF9C67C}" type="doc">
      <dgm:prSet loTypeId="urn:microsoft.com/office/officeart/2008/layout/TitlePictureLineup" loCatId="pictur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BD412F7-8F03-4FD9-AD3E-0FC7C5413BC8}">
      <dgm:prSet custT="1"/>
      <dgm:spPr/>
      <dgm:t>
        <a:bodyPr/>
        <a:lstStyle/>
        <a:p>
          <a:r>
            <a:rPr lang="my-MM" sz="1800" b="1" dirty="0">
              <a:solidFill>
                <a:srgbClr val="D42420">
                  <a:lumMod val="75000"/>
                </a:srgbClr>
              </a:solidFill>
              <a:latin typeface="Comic Sans MS" panose="030F0702030302020204" pitchFamily="66" charset="0"/>
            </a:rPr>
            <a:t>'လူမျိုး​တို့​သည်မငြိမ်မသက်​ဖြစ်​ကြ​၏​</a:t>
          </a:r>
          <a:endParaRPr lang="en" sz="18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FE3896-1A00-4A3B-9645-D1361569F749}" type="parTrans" cxnId="{EA8159C2-B552-4871-B902-977259E594C3}">
      <dgm:prSet/>
      <dgm:spPr/>
      <dgm:t>
        <a:bodyPr/>
        <a:lstStyle/>
        <a:p>
          <a:endParaRPr lang="es-ES" sz="1800" b="1" i="0" u="none"/>
        </a:p>
      </dgm:t>
    </dgm:pt>
    <dgm:pt modelId="{FB1EA284-687B-42C3-843F-06B761B124FB}" type="sibTrans" cxnId="{EA8159C2-B552-4871-B902-977259E594C3}">
      <dgm:prSet/>
      <dgm:spPr/>
      <dgm:t>
        <a:bodyPr/>
        <a:lstStyle/>
        <a:p>
          <a:endParaRPr lang="es-ES" sz="1800" b="1" i="0" u="none"/>
        </a:p>
      </dgm:t>
    </dgm:pt>
    <dgm:pt modelId="{2A5191A3-2FB7-4C78-9B60-7077ED1DA4DE}">
      <dgm:prSet custT="1"/>
      <dgm:spPr/>
      <dgm:t>
        <a:bodyPr/>
        <a:lstStyle/>
        <a:p>
          <a:pPr algn="l"/>
          <a:r>
            <a:rPr lang="my-MM" sz="1600" b="1" i="0" u="none" dirty="0">
              <a:solidFill>
                <a:schemeClr val="tx1"/>
              </a:solidFill>
              <a:effectLst/>
            </a:rPr>
            <a:t>တိုင်းနိုင်ငံတွေပြိုလဲတယ်</a:t>
          </a:r>
          <a:endParaRPr lang="en" sz="1600" b="1" i="0" u="none" dirty="0">
            <a:solidFill>
              <a:schemeClr val="tx1"/>
            </a:solidFill>
            <a:effectLst/>
          </a:endParaRPr>
        </a:p>
      </dgm:t>
    </dgm:pt>
    <dgm:pt modelId="{16F03430-2CC7-404A-9640-C86486E9E7ED}" type="parTrans" cxnId="{2897B44C-6F1B-4180-8EE2-29AFC74CE954}">
      <dgm:prSet/>
      <dgm:spPr/>
      <dgm:t>
        <a:bodyPr/>
        <a:lstStyle/>
        <a:p>
          <a:endParaRPr lang="es-ES" sz="1800" b="1" i="0" u="none"/>
        </a:p>
      </dgm:t>
    </dgm:pt>
    <dgm:pt modelId="{0D1A3F1E-3732-4E6E-8D96-A58EC789DF5E}" type="sibTrans" cxnId="{2897B44C-6F1B-4180-8EE2-29AFC74CE954}">
      <dgm:prSet/>
      <dgm:spPr/>
      <dgm:t>
        <a:bodyPr/>
        <a:lstStyle/>
        <a:p>
          <a:endParaRPr lang="es-ES" sz="1800" b="1" i="0" u="none"/>
        </a:p>
      </dgm:t>
    </dgm:pt>
    <dgm:pt modelId="{A3FCAA65-1648-41B9-8144-99E2D8FFA253}">
      <dgm:prSet custT="1"/>
      <dgm:spPr/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endParaRPr lang="en-US" sz="1800" b="1" i="0" u="none" dirty="0">
            <a:solidFill>
              <a:schemeClr val="tx1"/>
            </a:solidFill>
            <a:effectLst/>
          </a:endParaRPr>
        </a:p>
        <a:p>
          <a:pPr>
            <a:lnSpc>
              <a:spcPct val="60000"/>
            </a:lnSpc>
            <a:spcAft>
              <a:spcPts val="0"/>
            </a:spcAft>
          </a:pPr>
          <a:r>
            <a:rPr lang="my-MM" sz="1800" b="1" i="0" u="none" dirty="0">
              <a:solidFill>
                <a:schemeClr val="tx1"/>
              </a:solidFill>
              <a:effectLst/>
            </a:rPr>
            <a:t>ဘုရားသခင်အသံ လွှင့်တော်မူ၏။</a:t>
          </a:r>
          <a:endParaRPr lang="en" sz="1800" b="1" i="0" u="none" dirty="0">
            <a:solidFill>
              <a:schemeClr val="tx1"/>
            </a:solidFill>
            <a:effectLst/>
          </a:endParaRPr>
        </a:p>
      </dgm:t>
    </dgm:pt>
    <dgm:pt modelId="{AC204814-7A29-4E0E-BCA8-DEFC1C8BA886}" type="parTrans" cxnId="{78511795-5C65-4B8F-9FAE-8B0D1838B481}">
      <dgm:prSet/>
      <dgm:spPr/>
      <dgm:t>
        <a:bodyPr/>
        <a:lstStyle/>
        <a:p>
          <a:endParaRPr lang="es-ES" sz="1800" b="1" i="0" u="none"/>
        </a:p>
      </dgm:t>
    </dgm:pt>
    <dgm:pt modelId="{F9A5154C-E69F-4DE4-B05B-834932AE6C0F}" type="sibTrans" cxnId="{78511795-5C65-4B8F-9FAE-8B0D1838B481}">
      <dgm:prSet/>
      <dgm:spPr/>
      <dgm:t>
        <a:bodyPr/>
        <a:lstStyle/>
        <a:p>
          <a:endParaRPr lang="es-ES" sz="1800" b="1" i="0" u="none"/>
        </a:p>
      </dgm:t>
    </dgm:pt>
    <dgm:pt modelId="{A0CBED83-08EA-4DBF-864A-2F2321E1A8D7}">
      <dgm:prSet custT="1"/>
      <dgm:spPr/>
      <dgm:t>
        <a:bodyPr/>
        <a:lstStyle/>
        <a:p>
          <a:r>
            <a:rPr lang="en" sz="2000" b="1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earth </a:t>
          </a:r>
          <a:r>
            <a:rPr lang="es-ES" sz="2000" b="1" i="0" u="none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melts</a:t>
          </a:r>
          <a:endParaRPr lang="en" sz="20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44BEF-A5FC-418A-941D-AE392B815CC2}" type="parTrans" cxnId="{EAEBC6D6-0BDD-45D2-AFDF-15793EFA0B90}">
      <dgm:prSet/>
      <dgm:spPr/>
      <dgm:t>
        <a:bodyPr/>
        <a:lstStyle/>
        <a:p>
          <a:endParaRPr lang="es-ES" sz="1800" b="1" i="0" u="none"/>
        </a:p>
      </dgm:t>
    </dgm:pt>
    <dgm:pt modelId="{A7019E45-6EB4-40DB-9D85-A21A7055DF96}" type="sibTrans" cxnId="{EAEBC6D6-0BDD-45D2-AFDF-15793EFA0B90}">
      <dgm:prSet/>
      <dgm:spPr/>
      <dgm:t>
        <a:bodyPr/>
        <a:lstStyle/>
        <a:p>
          <a:endParaRPr lang="es-ES" sz="1800" b="1" i="0" u="none"/>
        </a:p>
      </dgm:t>
    </dgm:pt>
    <dgm:pt modelId="{ADBB7498-3BCA-4A23-BE2D-DFB56BD300EF}">
      <dgm:prSet custT="1"/>
      <dgm:spPr/>
      <dgm:t>
        <a:bodyPr/>
        <a:lstStyle/>
        <a:p>
          <a:pPr algn="l">
            <a:lnSpc>
              <a:spcPct val="60000"/>
            </a:lnSpc>
            <a:spcAft>
              <a:spcPts val="0"/>
            </a:spcAft>
          </a:pPr>
          <a:r>
            <a:rPr lang="my-MM" sz="1800" b="1" i="0" dirty="0"/>
            <a:t>"ဖြစ်ပျက်နေသောသဘာဝဘေးနှင့်နိုင်ငံရေးအရှုပ်တော်ပုံများကြောင့် အစိုးရများသည် (သားရဲ၏ရုပ်တု)တစ်ခုတည်းသောအုပ်စုအောက်တွင်စုပေါင်းမိလိမ့်မည်။ထိုအရာ</a:t>
          </a:r>
          <a:r>
            <a:rPr lang="en-US" sz="1800" b="1" i="0" dirty="0"/>
            <a:t> </a:t>
          </a:r>
          <a:r>
            <a:rPr lang="my-MM" sz="1800" b="1" i="0" dirty="0"/>
            <a:t>သည်ဤပြဿနာများ၏အကြောင်းရင်းအ</a:t>
          </a:r>
          <a:r>
            <a:rPr lang="en-US" sz="1800" b="1" i="0" dirty="0"/>
            <a:t> </a:t>
          </a:r>
          <a:r>
            <a:rPr lang="my-MM" sz="1800" b="1" i="0" dirty="0"/>
            <a:t>ဖြစ်စွပ်စွဲခံရသောဘုရားသခင်၏လူမျိုးတော်ကို ညှဉ်းပန်းနှိပ်စက်ခြင်း ဖြစ်စေလိမ့်မည်။"</a:t>
          </a:r>
          <a:endParaRPr lang="en" sz="1800" b="1" i="0" u="none" dirty="0"/>
        </a:p>
      </dgm:t>
    </dgm:pt>
    <dgm:pt modelId="{BBB9F74E-A787-4FC9-B1D6-F50829231F67}" type="parTrans" cxnId="{E2504A06-E53F-4845-8A2F-2DD9BF653142}">
      <dgm:prSet/>
      <dgm:spPr/>
      <dgm:t>
        <a:bodyPr/>
        <a:lstStyle/>
        <a:p>
          <a:endParaRPr lang="es-ES" sz="1800" b="1" i="0" u="none"/>
        </a:p>
      </dgm:t>
    </dgm:pt>
    <dgm:pt modelId="{5E2038A2-E23D-4B42-8FB7-7F74DDF9BDCC}" type="sibTrans" cxnId="{E2504A06-E53F-4845-8A2F-2DD9BF653142}">
      <dgm:prSet/>
      <dgm:spPr/>
      <dgm:t>
        <a:bodyPr/>
        <a:lstStyle/>
        <a:p>
          <a:endParaRPr lang="es-ES" sz="1800" b="1" i="0" u="none"/>
        </a:p>
      </dgm:t>
    </dgm:pt>
    <dgm:pt modelId="{E0BBAC12-DE2A-4587-9A7E-DA0A37296E72}">
      <dgm:prSet custT="1"/>
      <dgm:spPr/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r>
            <a:rPr lang="my-MM" sz="1800" b="1" i="0" u="none" dirty="0"/>
            <a:t>နောက်ဆုံးသောဘေးဒဏ်သည်လူမျိုးတို့ကို တုန်လှုပ်စေ၍၊ အချင်းချင်းရန်ဘက်ပြုကြလိမ့်မည် (ဗျာ၊ ၁၇း၁၆)။</a:t>
          </a:r>
          <a:endParaRPr lang="en" sz="1800" b="1" i="0" u="none" dirty="0"/>
        </a:p>
      </dgm:t>
    </dgm:pt>
    <dgm:pt modelId="{5E9C6836-7503-472B-AA6C-05DCFB184770}" type="parTrans" cxnId="{21AB6BC9-F3AE-4BDF-BFF8-7B0242355EBE}">
      <dgm:prSet/>
      <dgm:spPr/>
      <dgm:t>
        <a:bodyPr/>
        <a:lstStyle/>
        <a:p>
          <a:endParaRPr lang="es-ES" sz="1800" b="1" i="0" u="none"/>
        </a:p>
      </dgm:t>
    </dgm:pt>
    <dgm:pt modelId="{1A29DA84-FF55-4EBD-8B9D-104C75DD1AFF}" type="sibTrans" cxnId="{21AB6BC9-F3AE-4BDF-BFF8-7B0242355EBE}">
      <dgm:prSet/>
      <dgm:spPr/>
      <dgm:t>
        <a:bodyPr/>
        <a:lstStyle/>
        <a:p>
          <a:endParaRPr lang="es-ES" sz="1800" b="1" i="0" u="none"/>
        </a:p>
      </dgm:t>
    </dgm:pt>
    <dgm:pt modelId="{75D1D7C2-9318-4B72-ABFA-87B55D95B647}">
      <dgm:prSet custT="1"/>
      <dgm:spPr/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r>
            <a:rPr lang="my-MM" sz="1800" b="1" i="0" u="none" dirty="0"/>
            <a:t>ယေရှု၊“ကြွေးကြော်ခြင်းနှင့်ဘုရားသခင်၏တံပိုးမှုတ်”ခြင်း</a:t>
          </a:r>
          <a:r>
            <a:rPr lang="en-US" sz="1800" b="1" i="0" u="none" dirty="0"/>
            <a:t> </a:t>
          </a:r>
          <a:r>
            <a:rPr lang="my-MM" sz="1800" b="1" i="0" u="none" dirty="0"/>
            <a:t>ဖြင့်လူမျိုးများ၏သမိုင်းကိုအဆုံးသတ်</a:t>
          </a:r>
          <a:r>
            <a:rPr lang="en-US" sz="1800" b="1" i="0" u="none" dirty="0"/>
            <a:t> </a:t>
          </a:r>
          <a:r>
            <a:rPr lang="my-MM" sz="1800" b="1" i="0" u="none" dirty="0"/>
            <a:t>ရန်ကြွလာတော်မူ</a:t>
          </a:r>
          <a:r>
            <a:rPr lang="en-US" sz="1800" b="1" i="0" u="none" dirty="0"/>
            <a:t> </a:t>
          </a:r>
          <a:r>
            <a:rPr lang="my-MM" sz="1800" b="1" i="0" u="none" dirty="0"/>
            <a:t>မည်။( ၁သက် ၄:၁၆ )။</a:t>
          </a:r>
          <a:endParaRPr lang="en" sz="1800" b="1" i="0" u="none" dirty="0"/>
        </a:p>
      </dgm:t>
    </dgm:pt>
    <dgm:pt modelId="{95EA2422-48CC-4DE5-AF43-D84CEDF567DE}" type="parTrans" cxnId="{72B5736E-508C-4527-BED3-B9995560E885}">
      <dgm:prSet/>
      <dgm:spPr/>
      <dgm:t>
        <a:bodyPr/>
        <a:lstStyle/>
        <a:p>
          <a:endParaRPr lang="es-ES" sz="1800" b="1" i="0" u="none"/>
        </a:p>
      </dgm:t>
    </dgm:pt>
    <dgm:pt modelId="{5FD2DDE2-1940-4C36-8401-1A844E213D53}" type="sibTrans" cxnId="{72B5736E-508C-4527-BED3-B9995560E885}">
      <dgm:prSet/>
      <dgm:spPr/>
      <dgm:t>
        <a:bodyPr/>
        <a:lstStyle/>
        <a:p>
          <a:endParaRPr lang="es-ES" sz="1800" b="1" i="0" u="none"/>
        </a:p>
      </dgm:t>
    </dgm:pt>
    <dgm:pt modelId="{EE30A59F-0765-4CD5-B172-33E0D84EAB07}">
      <dgm:prSet custT="1"/>
      <dgm:spPr/>
      <dgm:t>
        <a:bodyPr/>
        <a:lstStyle/>
        <a:p>
          <a:pPr>
            <a:lnSpc>
              <a:spcPct val="60000"/>
            </a:lnSpc>
            <a:spcAft>
              <a:spcPts val="0"/>
            </a:spcAft>
          </a:pPr>
          <a:r>
            <a:rPr lang="my-MM" sz="1800" b="1" i="0" dirty="0"/>
            <a:t>"ယေရမိအားဖြင့် ဖော်ပြထားသည့်အတိုင်း၊ ထိုမြေသည် လူသူကင်းမဲ့၍ အချည်းနှီး ဖြစ်လိမ့်မည်" (ယေရမိ ၄:၂၃-၂၆).</a:t>
          </a:r>
          <a:endParaRPr lang="en" sz="1800" b="1" i="0" u="none" dirty="0"/>
        </a:p>
      </dgm:t>
    </dgm:pt>
    <dgm:pt modelId="{95376697-1AD3-415C-B5FE-F2D0668296C5}" type="parTrans" cxnId="{422F0394-D11D-48A5-BDC7-32078D14A578}">
      <dgm:prSet/>
      <dgm:spPr/>
      <dgm:t>
        <a:bodyPr/>
        <a:lstStyle/>
        <a:p>
          <a:endParaRPr lang="es-ES" sz="1800" b="1" i="0" u="none"/>
        </a:p>
      </dgm:t>
    </dgm:pt>
    <dgm:pt modelId="{6CDF769C-AB1E-4B7C-AB6C-1E517FF5083B}" type="sibTrans" cxnId="{422F0394-D11D-48A5-BDC7-32078D14A578}">
      <dgm:prSet/>
      <dgm:spPr/>
      <dgm:t>
        <a:bodyPr/>
        <a:lstStyle/>
        <a:p>
          <a:endParaRPr lang="es-ES" sz="1800" b="1" i="0" u="none"/>
        </a:p>
      </dgm:t>
    </dgm:pt>
    <dgm:pt modelId="{D2451A36-2C1B-43F2-A016-3BBD427182C2}" type="pres">
      <dgm:prSet presAssocID="{3B8801C3-1AFA-47F4-AA21-39095DF9C67C}" presName="Name0" presStyleCnt="0">
        <dgm:presLayoutVars>
          <dgm:dir/>
        </dgm:presLayoutVars>
      </dgm:prSet>
      <dgm:spPr/>
    </dgm:pt>
    <dgm:pt modelId="{88D8E4B1-4A61-407F-8486-690B58E1978E}" type="pres">
      <dgm:prSet presAssocID="{CBD412F7-8F03-4FD9-AD3E-0FC7C5413BC8}" presName="composite" presStyleCnt="0"/>
      <dgm:spPr/>
    </dgm:pt>
    <dgm:pt modelId="{AC6DCE2D-EB99-4AC9-B839-3DA2F7D85D01}" type="pres">
      <dgm:prSet presAssocID="{CBD412F7-8F03-4FD9-AD3E-0FC7C5413BC8}" presName="Accent" presStyleLbl="alignAcc1" presStyleIdx="0" presStyleCnt="4" custLinFactX="-800000" custLinFactNeighborX="-866873"/>
      <dgm:spPr/>
    </dgm:pt>
    <dgm:pt modelId="{0F4D13F7-9EFF-4145-9661-FF5826B3D373}" type="pres">
      <dgm:prSet presAssocID="{CBD412F7-8F03-4FD9-AD3E-0FC7C5413BC8}" presName="Image" presStyleLbl="node1" presStyleIdx="0" presStyleCnt="4" custScaleX="173312" custLinFactNeighborX="12019"/>
      <dgm:spPr>
        <a:blipFill dpi="0" rotWithShape="1">
          <a:blip xmlns:r="http://schemas.openxmlformats.org/officeDocument/2006/relationships" r:embed="rId1"/>
          <a:srcRect/>
          <a:stretch>
            <a:fillRect t="-5286" b="-1589"/>
          </a:stretch>
        </a:blipFill>
      </dgm:spPr>
    </dgm:pt>
    <dgm:pt modelId="{A3126781-4919-4F61-B2D5-24F63AF65EBD}" type="pres">
      <dgm:prSet presAssocID="{CBD412F7-8F03-4FD9-AD3E-0FC7C5413BC8}" presName="Child" presStyleLbl="revTx" presStyleIdx="0" presStyleCnt="4" custScaleX="205268" custLinFactNeighborX="20538">
        <dgm:presLayoutVars>
          <dgm:bulletEnabled val="1"/>
        </dgm:presLayoutVars>
      </dgm:prSet>
      <dgm:spPr/>
    </dgm:pt>
    <dgm:pt modelId="{6794D39C-E0B1-473D-B355-C394C58CD22E}" type="pres">
      <dgm:prSet presAssocID="{CBD412F7-8F03-4FD9-AD3E-0FC7C5413BC8}" presName="Parent" presStyleLbl="alignNode1" presStyleIdx="0" presStyleCnt="4" custScaleX="172059" custScaleY="137295" custLinFactNeighborX="7408" custLinFactNeighborY="-34178">
        <dgm:presLayoutVars>
          <dgm:bulletEnabled val="1"/>
        </dgm:presLayoutVars>
      </dgm:prSet>
      <dgm:spPr/>
    </dgm:pt>
    <dgm:pt modelId="{659F3A16-C221-40D5-90B8-CB99335DC069}" type="pres">
      <dgm:prSet presAssocID="{FB1EA284-687B-42C3-843F-06B761B124FB}" presName="sibTrans" presStyleCnt="0"/>
      <dgm:spPr/>
    </dgm:pt>
    <dgm:pt modelId="{EE4C220B-E103-49CC-8E46-882BBCC0ECCD}" type="pres">
      <dgm:prSet presAssocID="{2A5191A3-2FB7-4C78-9B60-7077ED1DA4DE}" presName="composite" presStyleCnt="0"/>
      <dgm:spPr/>
    </dgm:pt>
    <dgm:pt modelId="{216EFE3D-368C-47BC-87D0-F947A23F3391}" type="pres">
      <dgm:prSet presAssocID="{2A5191A3-2FB7-4C78-9B60-7077ED1DA4DE}" presName="Accent" presStyleLbl="alignAcc1" presStyleIdx="1" presStyleCnt="4"/>
      <dgm:spPr/>
    </dgm:pt>
    <dgm:pt modelId="{857D6442-310B-498C-B953-92DD2E15691C}" type="pres">
      <dgm:prSet presAssocID="{2A5191A3-2FB7-4C78-9B60-7077ED1DA4DE}" presName="Image" presStyleLbl="node1" presStyleIdx="1" presStyleCnt="4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</dgm:spPr>
    </dgm:pt>
    <dgm:pt modelId="{E385EB23-739A-46C5-8EAE-0C1CFDD345DB}" type="pres">
      <dgm:prSet presAssocID="{2A5191A3-2FB7-4C78-9B60-7077ED1DA4DE}" presName="Child" presStyleLbl="revTx" presStyleIdx="1" presStyleCnt="4">
        <dgm:presLayoutVars>
          <dgm:bulletEnabled val="1"/>
        </dgm:presLayoutVars>
      </dgm:prSet>
      <dgm:spPr/>
    </dgm:pt>
    <dgm:pt modelId="{5C67C71A-2D38-4A21-8E6C-FFFEE901F6F4}" type="pres">
      <dgm:prSet presAssocID="{2A5191A3-2FB7-4C78-9B60-7077ED1DA4DE}" presName="Parent" presStyleLbl="alignNode1" presStyleIdx="1" presStyleCnt="4" custScaleY="137295" custLinFactNeighborY="-34178">
        <dgm:presLayoutVars>
          <dgm:bulletEnabled val="1"/>
        </dgm:presLayoutVars>
      </dgm:prSet>
      <dgm:spPr/>
    </dgm:pt>
    <dgm:pt modelId="{1C3FE4C9-0F46-4234-B3E2-40C278B7A593}" type="pres">
      <dgm:prSet presAssocID="{0D1A3F1E-3732-4E6E-8D96-A58EC789DF5E}" presName="sibTrans" presStyleCnt="0"/>
      <dgm:spPr/>
    </dgm:pt>
    <dgm:pt modelId="{1D8F1F46-6FDE-4436-B215-ED12CA5ADF98}" type="pres">
      <dgm:prSet presAssocID="{A3FCAA65-1648-41B9-8144-99E2D8FFA253}" presName="composite" presStyleCnt="0"/>
      <dgm:spPr/>
    </dgm:pt>
    <dgm:pt modelId="{98C333F0-263D-4D47-AE69-B4EBF903BB9E}" type="pres">
      <dgm:prSet presAssocID="{A3FCAA65-1648-41B9-8144-99E2D8FFA253}" presName="Accent" presStyleLbl="alignAcc1" presStyleIdx="2" presStyleCnt="4"/>
      <dgm:spPr/>
    </dgm:pt>
    <dgm:pt modelId="{B8C3BF12-5684-4CCF-91A8-86C1C3B36D22}" type="pres">
      <dgm:prSet presAssocID="{A3FCAA65-1648-41B9-8144-99E2D8FFA253}" presName="Image" presStyleLbl="node1" presStyleIdx="2" presStyleCnt="4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</dgm:spPr>
    </dgm:pt>
    <dgm:pt modelId="{900EDFEF-50E7-4E62-974A-8F3BAD06FE13}" type="pres">
      <dgm:prSet presAssocID="{A3FCAA65-1648-41B9-8144-99E2D8FFA253}" presName="Child" presStyleLbl="revTx" presStyleIdx="2" presStyleCnt="4">
        <dgm:presLayoutVars>
          <dgm:bulletEnabled val="1"/>
        </dgm:presLayoutVars>
      </dgm:prSet>
      <dgm:spPr/>
    </dgm:pt>
    <dgm:pt modelId="{44A94DC8-47DB-418E-96DD-BC450B745D57}" type="pres">
      <dgm:prSet presAssocID="{A3FCAA65-1648-41B9-8144-99E2D8FFA253}" presName="Parent" presStyleLbl="alignNode1" presStyleIdx="2" presStyleCnt="4" custScaleY="137295" custLinFactNeighborY="-34178">
        <dgm:presLayoutVars>
          <dgm:bulletEnabled val="1"/>
        </dgm:presLayoutVars>
      </dgm:prSet>
      <dgm:spPr/>
    </dgm:pt>
    <dgm:pt modelId="{A7B03236-59FD-42CE-A9B3-FBB30940F4A9}" type="pres">
      <dgm:prSet presAssocID="{F9A5154C-E69F-4DE4-B05B-834932AE6C0F}" presName="sibTrans" presStyleCnt="0"/>
      <dgm:spPr/>
    </dgm:pt>
    <dgm:pt modelId="{0F85BBFC-B7A3-4D62-9403-FE848CCE6E0C}" type="pres">
      <dgm:prSet presAssocID="{A0CBED83-08EA-4DBF-864A-2F2321E1A8D7}" presName="composite" presStyleCnt="0"/>
      <dgm:spPr/>
    </dgm:pt>
    <dgm:pt modelId="{A4CD0F48-F48B-4CC3-B059-FF771F34AB07}" type="pres">
      <dgm:prSet presAssocID="{A0CBED83-08EA-4DBF-864A-2F2321E1A8D7}" presName="Accent" presStyleLbl="alignAcc1" presStyleIdx="3" presStyleCnt="4"/>
      <dgm:spPr/>
    </dgm:pt>
    <dgm:pt modelId="{1639057A-C46B-4C99-BFB3-1C0980AE3C71}" type="pres">
      <dgm:prSet presAssocID="{A0CBED83-08EA-4DBF-864A-2F2321E1A8D7}" presName="Image" presStyleLbl="node1" presStyleIdx="3" presStyleCnt="4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2650" t="-20716" r="-1820" b="-560"/>
          </a:stretch>
        </a:blipFill>
      </dgm:spPr>
    </dgm:pt>
    <dgm:pt modelId="{CDC76F36-97A6-44CE-B32C-4289B1217E94}" type="pres">
      <dgm:prSet presAssocID="{A0CBED83-08EA-4DBF-864A-2F2321E1A8D7}" presName="Child" presStyleLbl="revTx" presStyleIdx="3" presStyleCnt="4">
        <dgm:presLayoutVars>
          <dgm:bulletEnabled val="1"/>
        </dgm:presLayoutVars>
      </dgm:prSet>
      <dgm:spPr/>
    </dgm:pt>
    <dgm:pt modelId="{7E9D762F-9A21-4427-A294-433716BBFDB9}" type="pres">
      <dgm:prSet presAssocID="{A0CBED83-08EA-4DBF-864A-2F2321E1A8D7}" presName="Parent" presStyleLbl="alignNode1" presStyleIdx="3" presStyleCnt="4" custScaleY="137295" custLinFactNeighborY="-34178">
        <dgm:presLayoutVars>
          <dgm:bulletEnabled val="1"/>
        </dgm:presLayoutVars>
      </dgm:prSet>
      <dgm:spPr/>
    </dgm:pt>
  </dgm:ptLst>
  <dgm:cxnLst>
    <dgm:cxn modelId="{E2504A06-E53F-4845-8A2F-2DD9BF653142}" srcId="{CBD412F7-8F03-4FD9-AD3E-0FC7C5413BC8}" destId="{ADBB7498-3BCA-4A23-BE2D-DFB56BD300EF}" srcOrd="0" destOrd="0" parTransId="{BBB9F74E-A787-4FC9-B1D6-F50829231F67}" sibTransId="{5E2038A2-E23D-4B42-8FB7-7F74DDF9BDCC}"/>
    <dgm:cxn modelId="{5B7B7406-1ADD-4A88-8610-C7720F996E07}" type="presOf" srcId="{3B8801C3-1AFA-47F4-AA21-39095DF9C67C}" destId="{D2451A36-2C1B-43F2-A016-3BBD427182C2}" srcOrd="0" destOrd="0" presId="urn:microsoft.com/office/officeart/2008/layout/TitlePictureLineup"/>
    <dgm:cxn modelId="{4A600C20-B10E-4EDC-BBD0-2F133372518D}" type="presOf" srcId="{EE30A59F-0765-4CD5-B172-33E0D84EAB07}" destId="{CDC76F36-97A6-44CE-B32C-4289B1217E94}" srcOrd="0" destOrd="0" presId="urn:microsoft.com/office/officeart/2008/layout/TitlePictureLineup"/>
    <dgm:cxn modelId="{18E24134-9EA7-40C5-984B-A158FBA70AD8}" type="presOf" srcId="{A3FCAA65-1648-41B9-8144-99E2D8FFA253}" destId="{44A94DC8-47DB-418E-96DD-BC450B745D57}" srcOrd="0" destOrd="0" presId="urn:microsoft.com/office/officeart/2008/layout/TitlePictureLineup"/>
    <dgm:cxn modelId="{5B06D73E-39ED-414D-BD9A-783CF6D0264A}" type="presOf" srcId="{75D1D7C2-9318-4B72-ABFA-87B55D95B647}" destId="{900EDFEF-50E7-4E62-974A-8F3BAD06FE13}" srcOrd="0" destOrd="0" presId="urn:microsoft.com/office/officeart/2008/layout/TitlePictureLineup"/>
    <dgm:cxn modelId="{068B9D61-6B9A-4885-AA04-46602E6F3869}" type="presOf" srcId="{CBD412F7-8F03-4FD9-AD3E-0FC7C5413BC8}" destId="{6794D39C-E0B1-473D-B355-C394C58CD22E}" srcOrd="0" destOrd="0" presId="urn:microsoft.com/office/officeart/2008/layout/TitlePictureLineup"/>
    <dgm:cxn modelId="{2897B44C-6F1B-4180-8EE2-29AFC74CE954}" srcId="{3B8801C3-1AFA-47F4-AA21-39095DF9C67C}" destId="{2A5191A3-2FB7-4C78-9B60-7077ED1DA4DE}" srcOrd="1" destOrd="0" parTransId="{16F03430-2CC7-404A-9640-C86486E9E7ED}" sibTransId="{0D1A3F1E-3732-4E6E-8D96-A58EC789DF5E}"/>
    <dgm:cxn modelId="{72B5736E-508C-4527-BED3-B9995560E885}" srcId="{A3FCAA65-1648-41B9-8144-99E2D8FFA253}" destId="{75D1D7C2-9318-4B72-ABFA-87B55D95B647}" srcOrd="0" destOrd="0" parTransId="{95EA2422-48CC-4DE5-AF43-D84CEDF567DE}" sibTransId="{5FD2DDE2-1940-4C36-8401-1A844E213D53}"/>
    <dgm:cxn modelId="{2A883775-FD7E-4488-874A-89A64CBB21E4}" type="presOf" srcId="{A0CBED83-08EA-4DBF-864A-2F2321E1A8D7}" destId="{7E9D762F-9A21-4427-A294-433716BBFDB9}" srcOrd="0" destOrd="0" presId="urn:microsoft.com/office/officeart/2008/layout/TitlePictureLineup"/>
    <dgm:cxn modelId="{721D4F56-D1E0-4DBB-94D3-CCE86FB0364D}" type="presOf" srcId="{2A5191A3-2FB7-4C78-9B60-7077ED1DA4DE}" destId="{5C67C71A-2D38-4A21-8E6C-FFFEE901F6F4}" srcOrd="0" destOrd="0" presId="urn:microsoft.com/office/officeart/2008/layout/TitlePictureLineup"/>
    <dgm:cxn modelId="{2344E67B-58BE-4968-A05E-9CC0C45AFB49}" type="presOf" srcId="{ADBB7498-3BCA-4A23-BE2D-DFB56BD300EF}" destId="{A3126781-4919-4F61-B2D5-24F63AF65EBD}" srcOrd="0" destOrd="0" presId="urn:microsoft.com/office/officeart/2008/layout/TitlePictureLineup"/>
    <dgm:cxn modelId="{422F0394-D11D-48A5-BDC7-32078D14A578}" srcId="{A0CBED83-08EA-4DBF-864A-2F2321E1A8D7}" destId="{EE30A59F-0765-4CD5-B172-33E0D84EAB07}" srcOrd="0" destOrd="0" parTransId="{95376697-1AD3-415C-B5FE-F2D0668296C5}" sibTransId="{6CDF769C-AB1E-4B7C-AB6C-1E517FF5083B}"/>
    <dgm:cxn modelId="{78511795-5C65-4B8F-9FAE-8B0D1838B481}" srcId="{3B8801C3-1AFA-47F4-AA21-39095DF9C67C}" destId="{A3FCAA65-1648-41B9-8144-99E2D8FFA253}" srcOrd="2" destOrd="0" parTransId="{AC204814-7A29-4E0E-BCA8-DEFC1C8BA886}" sibTransId="{F9A5154C-E69F-4DE4-B05B-834932AE6C0F}"/>
    <dgm:cxn modelId="{EF0768B7-51DA-4B68-AA43-275CB3B1944E}" type="presOf" srcId="{E0BBAC12-DE2A-4587-9A7E-DA0A37296E72}" destId="{E385EB23-739A-46C5-8EAE-0C1CFDD345DB}" srcOrd="0" destOrd="0" presId="urn:microsoft.com/office/officeart/2008/layout/TitlePictureLineup"/>
    <dgm:cxn modelId="{EA8159C2-B552-4871-B902-977259E594C3}" srcId="{3B8801C3-1AFA-47F4-AA21-39095DF9C67C}" destId="{CBD412F7-8F03-4FD9-AD3E-0FC7C5413BC8}" srcOrd="0" destOrd="0" parTransId="{3AFE3896-1A00-4A3B-9645-D1361569F749}" sibTransId="{FB1EA284-687B-42C3-843F-06B761B124FB}"/>
    <dgm:cxn modelId="{21AB6BC9-F3AE-4BDF-BFF8-7B0242355EBE}" srcId="{2A5191A3-2FB7-4C78-9B60-7077ED1DA4DE}" destId="{E0BBAC12-DE2A-4587-9A7E-DA0A37296E72}" srcOrd="0" destOrd="0" parTransId="{5E9C6836-7503-472B-AA6C-05DCFB184770}" sibTransId="{1A29DA84-FF55-4EBD-8B9D-104C75DD1AFF}"/>
    <dgm:cxn modelId="{EAEBC6D6-0BDD-45D2-AFDF-15793EFA0B90}" srcId="{3B8801C3-1AFA-47F4-AA21-39095DF9C67C}" destId="{A0CBED83-08EA-4DBF-864A-2F2321E1A8D7}" srcOrd="3" destOrd="0" parTransId="{ACD44BEF-A5FC-418A-941D-AE392B815CC2}" sibTransId="{A7019E45-6EB4-40DB-9D85-A21A7055DF96}"/>
    <dgm:cxn modelId="{7ACDD9BB-99A3-4472-B1B3-43DDBDBEF9AB}" type="presParOf" srcId="{D2451A36-2C1B-43F2-A016-3BBD427182C2}" destId="{88D8E4B1-4A61-407F-8486-690B58E1978E}" srcOrd="0" destOrd="0" presId="urn:microsoft.com/office/officeart/2008/layout/TitlePictureLineup"/>
    <dgm:cxn modelId="{534E363E-E86B-4F91-BE14-4568E53CADC7}" type="presParOf" srcId="{88D8E4B1-4A61-407F-8486-690B58E1978E}" destId="{AC6DCE2D-EB99-4AC9-B839-3DA2F7D85D01}" srcOrd="0" destOrd="0" presId="urn:microsoft.com/office/officeart/2008/layout/TitlePictureLineup"/>
    <dgm:cxn modelId="{B34B8379-1A9C-4EF2-BBE4-B5F9B2CAEFB8}" type="presParOf" srcId="{88D8E4B1-4A61-407F-8486-690B58E1978E}" destId="{0F4D13F7-9EFF-4145-9661-FF5826B3D373}" srcOrd="1" destOrd="0" presId="urn:microsoft.com/office/officeart/2008/layout/TitlePictureLineup"/>
    <dgm:cxn modelId="{D9AFE78C-0987-4871-96DA-03843BEBDA17}" type="presParOf" srcId="{88D8E4B1-4A61-407F-8486-690B58E1978E}" destId="{A3126781-4919-4F61-B2D5-24F63AF65EBD}" srcOrd="2" destOrd="0" presId="urn:microsoft.com/office/officeart/2008/layout/TitlePictureLineup"/>
    <dgm:cxn modelId="{7C3565A3-ADAD-4AF2-B9A6-D1F1EB4580F2}" type="presParOf" srcId="{88D8E4B1-4A61-407F-8486-690B58E1978E}" destId="{6794D39C-E0B1-473D-B355-C394C58CD22E}" srcOrd="3" destOrd="0" presId="urn:microsoft.com/office/officeart/2008/layout/TitlePictureLineup"/>
    <dgm:cxn modelId="{63D7FBF6-4793-4EBB-A4F9-E861599FBAE9}" type="presParOf" srcId="{D2451A36-2C1B-43F2-A016-3BBD427182C2}" destId="{659F3A16-C221-40D5-90B8-CB99335DC069}" srcOrd="1" destOrd="0" presId="urn:microsoft.com/office/officeart/2008/layout/TitlePictureLineup"/>
    <dgm:cxn modelId="{4A16E876-338E-45DC-AB91-B6521FB76348}" type="presParOf" srcId="{D2451A36-2C1B-43F2-A016-3BBD427182C2}" destId="{EE4C220B-E103-49CC-8E46-882BBCC0ECCD}" srcOrd="2" destOrd="0" presId="urn:microsoft.com/office/officeart/2008/layout/TitlePictureLineup"/>
    <dgm:cxn modelId="{CEDD4D7A-F431-453B-84F5-7A525858A983}" type="presParOf" srcId="{EE4C220B-E103-49CC-8E46-882BBCC0ECCD}" destId="{216EFE3D-368C-47BC-87D0-F947A23F3391}" srcOrd="0" destOrd="0" presId="urn:microsoft.com/office/officeart/2008/layout/TitlePictureLineup"/>
    <dgm:cxn modelId="{CFD24D70-3ED3-4B7F-AAE0-5A3BC819B1CD}" type="presParOf" srcId="{EE4C220B-E103-49CC-8E46-882BBCC0ECCD}" destId="{857D6442-310B-498C-B953-92DD2E15691C}" srcOrd="1" destOrd="0" presId="urn:microsoft.com/office/officeart/2008/layout/TitlePictureLineup"/>
    <dgm:cxn modelId="{5682E6FF-40CB-4A8B-9046-E42771E14285}" type="presParOf" srcId="{EE4C220B-E103-49CC-8E46-882BBCC0ECCD}" destId="{E385EB23-739A-46C5-8EAE-0C1CFDD345DB}" srcOrd="2" destOrd="0" presId="urn:microsoft.com/office/officeart/2008/layout/TitlePictureLineup"/>
    <dgm:cxn modelId="{F3AF8233-9264-4330-9F8E-E92AF53ABDC7}" type="presParOf" srcId="{EE4C220B-E103-49CC-8E46-882BBCC0ECCD}" destId="{5C67C71A-2D38-4A21-8E6C-FFFEE901F6F4}" srcOrd="3" destOrd="0" presId="urn:microsoft.com/office/officeart/2008/layout/TitlePictureLineup"/>
    <dgm:cxn modelId="{DDB195DF-0195-42F3-9E4A-8D3C1959BBFA}" type="presParOf" srcId="{D2451A36-2C1B-43F2-A016-3BBD427182C2}" destId="{1C3FE4C9-0F46-4234-B3E2-40C278B7A593}" srcOrd="3" destOrd="0" presId="urn:microsoft.com/office/officeart/2008/layout/TitlePictureLineup"/>
    <dgm:cxn modelId="{BB018D7C-8024-4E1C-A156-F0D0F850DE83}" type="presParOf" srcId="{D2451A36-2C1B-43F2-A016-3BBD427182C2}" destId="{1D8F1F46-6FDE-4436-B215-ED12CA5ADF98}" srcOrd="4" destOrd="0" presId="urn:microsoft.com/office/officeart/2008/layout/TitlePictureLineup"/>
    <dgm:cxn modelId="{F336B5FB-1F28-424C-88A8-7EB295C78777}" type="presParOf" srcId="{1D8F1F46-6FDE-4436-B215-ED12CA5ADF98}" destId="{98C333F0-263D-4D47-AE69-B4EBF903BB9E}" srcOrd="0" destOrd="0" presId="urn:microsoft.com/office/officeart/2008/layout/TitlePictureLineup"/>
    <dgm:cxn modelId="{C57958CA-FE47-4C54-99DF-7A6D8EED40A8}" type="presParOf" srcId="{1D8F1F46-6FDE-4436-B215-ED12CA5ADF98}" destId="{B8C3BF12-5684-4CCF-91A8-86C1C3B36D22}" srcOrd="1" destOrd="0" presId="urn:microsoft.com/office/officeart/2008/layout/TitlePictureLineup"/>
    <dgm:cxn modelId="{46115FA9-0E94-4193-992E-F55004FB757E}" type="presParOf" srcId="{1D8F1F46-6FDE-4436-B215-ED12CA5ADF98}" destId="{900EDFEF-50E7-4E62-974A-8F3BAD06FE13}" srcOrd="2" destOrd="0" presId="urn:microsoft.com/office/officeart/2008/layout/TitlePictureLineup"/>
    <dgm:cxn modelId="{FC2932F3-5876-4F28-A351-F1CF3C504D4F}" type="presParOf" srcId="{1D8F1F46-6FDE-4436-B215-ED12CA5ADF98}" destId="{44A94DC8-47DB-418E-96DD-BC450B745D57}" srcOrd="3" destOrd="0" presId="urn:microsoft.com/office/officeart/2008/layout/TitlePictureLineup"/>
    <dgm:cxn modelId="{C3A4BEFC-EB75-4EBC-A853-83C519206491}" type="presParOf" srcId="{D2451A36-2C1B-43F2-A016-3BBD427182C2}" destId="{A7B03236-59FD-42CE-A9B3-FBB30940F4A9}" srcOrd="5" destOrd="0" presId="urn:microsoft.com/office/officeart/2008/layout/TitlePictureLineup"/>
    <dgm:cxn modelId="{4035A016-2F7C-4412-BA8F-3A2DC64D0268}" type="presParOf" srcId="{D2451A36-2C1B-43F2-A016-3BBD427182C2}" destId="{0F85BBFC-B7A3-4D62-9403-FE848CCE6E0C}" srcOrd="6" destOrd="0" presId="urn:microsoft.com/office/officeart/2008/layout/TitlePictureLineup"/>
    <dgm:cxn modelId="{D87CF696-70AD-4F64-9F89-F2E0430C32B7}" type="presParOf" srcId="{0F85BBFC-B7A3-4D62-9403-FE848CCE6E0C}" destId="{A4CD0F48-F48B-4CC3-B059-FF771F34AB07}" srcOrd="0" destOrd="0" presId="urn:microsoft.com/office/officeart/2008/layout/TitlePictureLineup"/>
    <dgm:cxn modelId="{00FCBAC1-37B8-4CEF-9A56-2D947C5DA937}" type="presParOf" srcId="{0F85BBFC-B7A3-4D62-9403-FE848CCE6E0C}" destId="{1639057A-C46B-4C99-BFB3-1C0980AE3C71}" srcOrd="1" destOrd="0" presId="urn:microsoft.com/office/officeart/2008/layout/TitlePictureLineup"/>
    <dgm:cxn modelId="{561FD93F-12A0-4203-A62D-95E8B9479359}" type="presParOf" srcId="{0F85BBFC-B7A3-4D62-9403-FE848CCE6E0C}" destId="{CDC76F36-97A6-44CE-B32C-4289B1217E94}" srcOrd="2" destOrd="0" presId="urn:microsoft.com/office/officeart/2008/layout/TitlePictureLineup"/>
    <dgm:cxn modelId="{E7C681A1-F533-418D-976C-18B6A6D4023D}" type="presParOf" srcId="{0F85BBFC-B7A3-4D62-9403-FE848CCE6E0C}" destId="{7E9D762F-9A21-4427-A294-433716BBFDB9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63953-3770-4188-94EB-955B1141E932}">
      <dsp:nvSpPr>
        <dsp:cNvPr id="0" name=""/>
        <dsp:cNvSpPr/>
      </dsp:nvSpPr>
      <dsp:spPr>
        <a:xfrm>
          <a:off x="458" y="1"/>
          <a:ext cx="1974704" cy="2908526"/>
        </a:xfrm>
        <a:prstGeom prst="roundRect">
          <a:avLst>
            <a:gd name="adj" fmla="val 5000"/>
          </a:avLst>
        </a:prstGeom>
        <a:blipFill dpi="0" rotWithShape="0">
          <a:blip xmlns:r="http://schemas.openxmlformats.org/officeDocument/2006/relationships" r:embed="rId1"/>
          <a:srcRect/>
          <a:stretch>
            <a:fillRect l="-32972" r="-29569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200" kern="1200" dirty="0"/>
            <a:t> </a:t>
          </a:r>
        </a:p>
      </dsp:txBody>
      <dsp:txXfrm rot="16200000">
        <a:off x="-994566" y="995027"/>
        <a:ext cx="2384991" cy="394940"/>
      </dsp:txXfrm>
    </dsp:sp>
    <dsp:sp modelId="{196E77F4-C5ED-4235-8E86-35803B1D4F35}">
      <dsp:nvSpPr>
        <dsp:cNvPr id="0" name=""/>
        <dsp:cNvSpPr/>
      </dsp:nvSpPr>
      <dsp:spPr>
        <a:xfrm>
          <a:off x="395399" y="1"/>
          <a:ext cx="1471154" cy="290852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395399" y="1"/>
        <a:ext cx="1471154" cy="2908526"/>
      </dsp:txXfrm>
    </dsp:sp>
    <dsp:sp modelId="{CD937342-3A29-49E0-A54C-D182C16641EE}">
      <dsp:nvSpPr>
        <dsp:cNvPr id="0" name=""/>
        <dsp:cNvSpPr/>
      </dsp:nvSpPr>
      <dsp:spPr>
        <a:xfrm>
          <a:off x="2044277" y="1"/>
          <a:ext cx="1974704" cy="2908526"/>
        </a:xfrm>
        <a:prstGeom prst="roundRect">
          <a:avLst>
            <a:gd name="adj" fmla="val 5000"/>
          </a:avLst>
        </a:prstGeom>
        <a:blipFill dpi="0" rotWithShape="0">
          <a:blip xmlns:r="http://schemas.openxmlformats.org/officeDocument/2006/relationships" r:embed="rId2"/>
          <a:srcRect/>
          <a:stretch>
            <a:fillRect t="-12433" b="-801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200" kern="1200" dirty="0"/>
            <a:t> </a:t>
          </a:r>
        </a:p>
      </dsp:txBody>
      <dsp:txXfrm rot="16200000">
        <a:off x="1049252" y="995027"/>
        <a:ext cx="2384991" cy="394940"/>
      </dsp:txXfrm>
    </dsp:sp>
    <dsp:sp modelId="{1C039A61-1CB4-4879-98EB-6B1F6BFFBCE0}">
      <dsp:nvSpPr>
        <dsp:cNvPr id="0" name=""/>
        <dsp:cNvSpPr/>
      </dsp:nvSpPr>
      <dsp:spPr>
        <a:xfrm rot="5400000">
          <a:off x="1879998" y="1883679"/>
          <a:ext cx="348305" cy="296205"/>
        </a:xfrm>
        <a:prstGeom prst="flowChartExtra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extrusionH="12700"/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B5D1C816-F408-499C-BE20-212F162531B8}">
      <dsp:nvSpPr>
        <dsp:cNvPr id="0" name=""/>
        <dsp:cNvSpPr/>
      </dsp:nvSpPr>
      <dsp:spPr>
        <a:xfrm>
          <a:off x="2439218" y="1"/>
          <a:ext cx="1471154" cy="290852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2439218" y="1"/>
        <a:ext cx="1471154" cy="2908526"/>
      </dsp:txXfrm>
    </dsp:sp>
    <dsp:sp modelId="{41AB42C4-1E96-4EA4-963E-BB5885DC32E6}">
      <dsp:nvSpPr>
        <dsp:cNvPr id="0" name=""/>
        <dsp:cNvSpPr/>
      </dsp:nvSpPr>
      <dsp:spPr>
        <a:xfrm>
          <a:off x="4088096" y="1"/>
          <a:ext cx="1974704" cy="2908526"/>
        </a:xfrm>
        <a:prstGeom prst="roundRect">
          <a:avLst>
            <a:gd name="adj" fmla="val 5000"/>
          </a:avLst>
        </a:prstGeom>
        <a:blipFill dpi="0" rotWithShape="0">
          <a:blip xmlns:r="http://schemas.openxmlformats.org/officeDocument/2006/relationships" r:embed="rId3"/>
          <a:srcRect/>
          <a:stretch>
            <a:fillRect l="-61369" t="-3983" r="-18402" b="-1965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200" kern="1200" dirty="0"/>
            <a:t> </a:t>
          </a:r>
        </a:p>
      </dsp:txBody>
      <dsp:txXfrm rot="16200000">
        <a:off x="3093071" y="995027"/>
        <a:ext cx="2384991" cy="394940"/>
      </dsp:txXfrm>
    </dsp:sp>
    <dsp:sp modelId="{1ADB229D-E033-4323-8FED-85E406BE1DCA}">
      <dsp:nvSpPr>
        <dsp:cNvPr id="0" name=""/>
        <dsp:cNvSpPr/>
      </dsp:nvSpPr>
      <dsp:spPr>
        <a:xfrm rot="5400000">
          <a:off x="3923817" y="1883679"/>
          <a:ext cx="348305" cy="296205"/>
        </a:xfrm>
        <a:prstGeom prst="flowChartExtra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extrusionH="12700"/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F5E0419-2888-46E2-986C-871C8FA39E08}">
      <dsp:nvSpPr>
        <dsp:cNvPr id="0" name=""/>
        <dsp:cNvSpPr/>
      </dsp:nvSpPr>
      <dsp:spPr>
        <a:xfrm>
          <a:off x="4483037" y="1"/>
          <a:ext cx="1471154" cy="290852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4483037" y="1"/>
        <a:ext cx="1471154" cy="29085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582F1-75B7-4E76-92F0-5EBC1BCA2753}">
      <dsp:nvSpPr>
        <dsp:cNvPr id="0" name=""/>
        <dsp:cNvSpPr/>
      </dsp:nvSpPr>
      <dsp:spPr>
        <a:xfrm>
          <a:off x="174874" y="1"/>
          <a:ext cx="2309034" cy="56453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ကမ္ဘာပေါ်မှာ ဘာဖြစ်နေလဲ။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1409" y="16536"/>
        <a:ext cx="2275964" cy="531465"/>
      </dsp:txXfrm>
    </dsp:sp>
    <dsp:sp modelId="{64F43F45-A354-481A-9578-13EC103B4921}">
      <dsp:nvSpPr>
        <dsp:cNvPr id="0" name=""/>
        <dsp:cNvSpPr/>
      </dsp:nvSpPr>
      <dsp:spPr>
        <a:xfrm>
          <a:off x="405778" y="564536"/>
          <a:ext cx="230863" cy="5606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605"/>
              </a:lnTo>
              <a:lnTo>
                <a:pt x="230863" y="56060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B3266-DF93-4C22-95E2-28D20D32C79F}">
      <dsp:nvSpPr>
        <dsp:cNvPr id="0" name=""/>
        <dsp:cNvSpPr/>
      </dsp:nvSpPr>
      <dsp:spPr>
        <a:xfrm>
          <a:off x="636642" y="715036"/>
          <a:ext cx="1847227" cy="82021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2000" b="1" i="0" kern="1200" dirty="0"/>
            <a:t>ဒါကို ဖယ်ရှားလိုက်ပြီ</a:t>
          </a:r>
          <a:endParaRPr lang="en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60665" y="739059"/>
        <a:ext cx="1799181" cy="772166"/>
      </dsp:txXfrm>
    </dsp:sp>
    <dsp:sp modelId="{675F7EEB-D3DE-4F44-B28C-CB42058C8423}">
      <dsp:nvSpPr>
        <dsp:cNvPr id="0" name=""/>
        <dsp:cNvSpPr/>
      </dsp:nvSpPr>
      <dsp:spPr>
        <a:xfrm>
          <a:off x="405778" y="564536"/>
          <a:ext cx="230863" cy="1488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842"/>
              </a:lnTo>
              <a:lnTo>
                <a:pt x="230863" y="14888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A3216-424C-4CF3-9137-C63181E70FB1}">
      <dsp:nvSpPr>
        <dsp:cNvPr id="0" name=""/>
        <dsp:cNvSpPr/>
      </dsp:nvSpPr>
      <dsp:spPr>
        <a:xfrm>
          <a:off x="636642" y="1643272"/>
          <a:ext cx="1847227" cy="82021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2000" b="1" i="0" kern="1200" dirty="0"/>
            <a:t>တောင်တွေဖယ်ရှားလိုက်ပြီ </a:t>
          </a:r>
          <a:endParaRPr lang="en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60665" y="1667295"/>
        <a:ext cx="1799181" cy="772166"/>
      </dsp:txXfrm>
    </dsp:sp>
    <dsp:sp modelId="{D4FB9E03-660E-4322-8ECF-43FF4C035E34}">
      <dsp:nvSpPr>
        <dsp:cNvPr id="0" name=""/>
        <dsp:cNvSpPr/>
      </dsp:nvSpPr>
      <dsp:spPr>
        <a:xfrm>
          <a:off x="405778" y="564536"/>
          <a:ext cx="230863" cy="2417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7078"/>
              </a:lnTo>
              <a:lnTo>
                <a:pt x="230863" y="241707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F1A01-A971-476E-8EB7-78E32B672065}">
      <dsp:nvSpPr>
        <dsp:cNvPr id="0" name=""/>
        <dsp:cNvSpPr/>
      </dsp:nvSpPr>
      <dsp:spPr>
        <a:xfrm>
          <a:off x="636642" y="2571509"/>
          <a:ext cx="1847227" cy="82021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2000" b="1" i="0" kern="1200" dirty="0"/>
            <a:t>လှိုင်းတွေ ကြီးနေတယ်</a:t>
          </a:r>
          <a:endParaRPr lang="en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60665" y="2595532"/>
        <a:ext cx="1799181" cy="772166"/>
      </dsp:txXfrm>
    </dsp:sp>
    <dsp:sp modelId="{51891DDC-BA3D-4533-8D4E-728816B839B7}">
      <dsp:nvSpPr>
        <dsp:cNvPr id="0" name=""/>
        <dsp:cNvSpPr/>
      </dsp:nvSpPr>
      <dsp:spPr>
        <a:xfrm>
          <a:off x="405778" y="564536"/>
          <a:ext cx="230863" cy="3345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5315"/>
              </a:lnTo>
              <a:lnTo>
                <a:pt x="230863" y="334531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655B60-79EE-40A1-AB61-FE2E0E1CFBA1}">
      <dsp:nvSpPr>
        <dsp:cNvPr id="0" name=""/>
        <dsp:cNvSpPr/>
      </dsp:nvSpPr>
      <dsp:spPr>
        <a:xfrm>
          <a:off x="636642" y="3499745"/>
          <a:ext cx="1847227" cy="82021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2000" b="1" kern="1200" dirty="0">
              <a:solidFill>
                <a:schemeClr val="accent2">
                  <a:lumMod val="50000"/>
                </a:schemeClr>
              </a:solidFill>
            </a:rPr>
            <a:t>လူမျိုးတို့ကြွေးကြော်ကြ၏။</a:t>
          </a:r>
          <a:endParaRPr lang="en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60665" y="3523768"/>
        <a:ext cx="1799181" cy="772166"/>
      </dsp:txXfrm>
    </dsp:sp>
    <dsp:sp modelId="{F5484701-AF3C-4B77-A428-ED82EDD1ECD9}">
      <dsp:nvSpPr>
        <dsp:cNvPr id="0" name=""/>
        <dsp:cNvSpPr/>
      </dsp:nvSpPr>
      <dsp:spPr>
        <a:xfrm>
          <a:off x="2899959" y="1"/>
          <a:ext cx="2309034" cy="56453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ဘုရားသခင် ဘာလုပ်သလဲ။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16494" y="16536"/>
        <a:ext cx="2275964" cy="531465"/>
      </dsp:txXfrm>
    </dsp:sp>
    <dsp:sp modelId="{6AB1EC06-66D9-4E41-B467-1D2B3715E66B}">
      <dsp:nvSpPr>
        <dsp:cNvPr id="0" name=""/>
        <dsp:cNvSpPr/>
      </dsp:nvSpPr>
      <dsp:spPr>
        <a:xfrm>
          <a:off x="3130862" y="564536"/>
          <a:ext cx="230900" cy="417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458"/>
              </a:lnTo>
              <a:lnTo>
                <a:pt x="230900" y="417458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13BC0-C468-4FA3-83FC-7B446B236F54}">
      <dsp:nvSpPr>
        <dsp:cNvPr id="0" name=""/>
        <dsp:cNvSpPr/>
      </dsp:nvSpPr>
      <dsp:spPr>
        <a:xfrm>
          <a:off x="3361762" y="715036"/>
          <a:ext cx="2209996" cy="53391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b="1" kern="1200" dirty="0">
            <a:solidFill>
              <a:srgbClr val="105860"/>
            </a:solidFill>
          </a:endParaRPr>
        </a:p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2000" b="1" kern="1200" dirty="0">
              <a:solidFill>
                <a:srgbClr val="105860"/>
              </a:solidFill>
            </a:rPr>
            <a:t>ကာကွယ်ပေးပြီး ခိုင်ခံ့စေတယ်။</a:t>
          </a:r>
          <a:endParaRPr lang="en" sz="2000" b="1" kern="1200" dirty="0">
            <a:solidFill>
              <a:srgbClr val="105860"/>
            </a:solidFill>
          </a:endParaRPr>
        </a:p>
      </dsp:txBody>
      <dsp:txXfrm>
        <a:off x="3377400" y="730674"/>
        <a:ext cx="2178720" cy="502641"/>
      </dsp:txXfrm>
    </dsp:sp>
    <dsp:sp modelId="{27A77040-6B5F-482D-B763-D146245C2281}">
      <dsp:nvSpPr>
        <dsp:cNvPr id="0" name=""/>
        <dsp:cNvSpPr/>
      </dsp:nvSpPr>
      <dsp:spPr>
        <a:xfrm>
          <a:off x="3130862" y="564536"/>
          <a:ext cx="230900" cy="1177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7777"/>
              </a:lnTo>
              <a:lnTo>
                <a:pt x="230900" y="1177777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5852C-3547-4746-8C1B-AC641A091736}">
      <dsp:nvSpPr>
        <dsp:cNvPr id="0" name=""/>
        <dsp:cNvSpPr/>
      </dsp:nvSpPr>
      <dsp:spPr>
        <a:xfrm>
          <a:off x="3361762" y="1356977"/>
          <a:ext cx="2209996" cy="77067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b="1" kern="1200" dirty="0">
            <a:solidFill>
              <a:srgbClr val="105860"/>
            </a:solidFill>
          </a:endParaRPr>
        </a:p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2000" b="1" kern="1200" dirty="0">
              <a:solidFill>
                <a:srgbClr val="105860"/>
              </a:solidFill>
            </a:rPr>
            <a:t>ဆင်းရဲဒုက္ခတွင် ကူညီပေးပြီး  ရွှင်လန်းစေသည်။</a:t>
          </a:r>
          <a:endParaRPr lang="en" sz="2000" b="1" kern="1200" dirty="0">
            <a:solidFill>
              <a:srgbClr val="105860"/>
            </a:solidFill>
          </a:endParaRPr>
        </a:p>
      </dsp:txBody>
      <dsp:txXfrm>
        <a:off x="3384334" y="1379549"/>
        <a:ext cx="2164852" cy="725528"/>
      </dsp:txXfrm>
    </dsp:sp>
    <dsp:sp modelId="{65B25ECD-7CF4-4DF6-B4CE-D653484DF7F7}">
      <dsp:nvSpPr>
        <dsp:cNvPr id="0" name=""/>
        <dsp:cNvSpPr/>
      </dsp:nvSpPr>
      <dsp:spPr>
        <a:xfrm>
          <a:off x="3130862" y="564536"/>
          <a:ext cx="230900" cy="1887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7186"/>
              </a:lnTo>
              <a:lnTo>
                <a:pt x="230900" y="1887186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FD3E74-5BE6-44BA-BEF1-FB6C0A689F50}">
      <dsp:nvSpPr>
        <dsp:cNvPr id="0" name=""/>
        <dsp:cNvSpPr/>
      </dsp:nvSpPr>
      <dsp:spPr>
        <a:xfrm>
          <a:off x="3361762" y="2235674"/>
          <a:ext cx="2209996" cy="43209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kern="1200" dirty="0">
              <a:solidFill>
                <a:srgbClr val="105860"/>
              </a:solidFill>
            </a:rPr>
            <a:t>မြေကြီးအရည်ပျော်</a:t>
          </a:r>
          <a:r>
            <a:rPr lang="my-MM" sz="1600" b="1" i="0" kern="1200" dirty="0"/>
            <a:t>ပြီ </a:t>
          </a:r>
          <a:endParaRPr lang="en" sz="1600" b="1" kern="1200" dirty="0">
            <a:solidFill>
              <a:srgbClr val="105860"/>
            </a:solidFill>
          </a:endParaRPr>
        </a:p>
      </dsp:txBody>
      <dsp:txXfrm>
        <a:off x="3374418" y="2248330"/>
        <a:ext cx="2184684" cy="406785"/>
      </dsp:txXfrm>
    </dsp:sp>
    <dsp:sp modelId="{E2748C09-B8EA-4161-A7C1-4E20C4397710}">
      <dsp:nvSpPr>
        <dsp:cNvPr id="0" name=""/>
        <dsp:cNvSpPr/>
      </dsp:nvSpPr>
      <dsp:spPr>
        <a:xfrm>
          <a:off x="3130862" y="564536"/>
          <a:ext cx="230900" cy="2427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308"/>
              </a:lnTo>
              <a:lnTo>
                <a:pt x="230900" y="2427308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9FDAB9-73AF-4A34-8BD4-B7C92DC774F0}">
      <dsp:nvSpPr>
        <dsp:cNvPr id="0" name=""/>
        <dsp:cNvSpPr/>
      </dsp:nvSpPr>
      <dsp:spPr>
        <a:xfrm>
          <a:off x="3361762" y="2775796"/>
          <a:ext cx="2209996" cy="43209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solidFill>
                <a:srgbClr val="105860"/>
              </a:solidFill>
            </a:rPr>
            <a:t>ငါတို့ခိုလှုံရာဖြစ်၏။</a:t>
          </a:r>
          <a:endParaRPr lang="en" sz="2000" b="1" kern="1200" dirty="0">
            <a:solidFill>
              <a:srgbClr val="105860"/>
            </a:solidFill>
          </a:endParaRPr>
        </a:p>
      </dsp:txBody>
      <dsp:txXfrm>
        <a:off x="3374418" y="2788452"/>
        <a:ext cx="2184684" cy="406785"/>
      </dsp:txXfrm>
    </dsp:sp>
    <dsp:sp modelId="{E1C40DEB-9313-4460-87A4-CBFFED5F1491}">
      <dsp:nvSpPr>
        <dsp:cNvPr id="0" name=""/>
        <dsp:cNvSpPr/>
      </dsp:nvSpPr>
      <dsp:spPr>
        <a:xfrm>
          <a:off x="3130862" y="564536"/>
          <a:ext cx="230900" cy="30183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8340"/>
              </a:lnTo>
              <a:lnTo>
                <a:pt x="230900" y="3018340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0B8D6-9A36-4CEC-B2A4-E8158D8CCA6F}">
      <dsp:nvSpPr>
        <dsp:cNvPr id="0" name=""/>
        <dsp:cNvSpPr/>
      </dsp:nvSpPr>
      <dsp:spPr>
        <a:xfrm>
          <a:off x="3361762" y="3315918"/>
          <a:ext cx="2209996" cy="53391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b="1" kern="1200" dirty="0">
            <a:solidFill>
              <a:srgbClr val="105860"/>
            </a:solidFill>
          </a:endParaRPr>
        </a:p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2000" b="1" kern="1200" dirty="0">
              <a:solidFill>
                <a:srgbClr val="105860"/>
              </a:solidFill>
            </a:rPr>
            <a:t>စစ်ပွဲများကို အဆုံးသတ်စေသည်။</a:t>
          </a:r>
          <a:endParaRPr lang="en" sz="2000" b="1" kern="1200" dirty="0">
            <a:solidFill>
              <a:srgbClr val="105860"/>
            </a:solidFill>
          </a:endParaRPr>
        </a:p>
      </dsp:txBody>
      <dsp:txXfrm>
        <a:off x="3377400" y="3331556"/>
        <a:ext cx="2178720" cy="502641"/>
      </dsp:txXfrm>
    </dsp:sp>
    <dsp:sp modelId="{DC365886-3769-4158-BFDD-3EF4AB7B6D44}">
      <dsp:nvSpPr>
        <dsp:cNvPr id="0" name=""/>
        <dsp:cNvSpPr/>
      </dsp:nvSpPr>
      <dsp:spPr>
        <a:xfrm>
          <a:off x="3130862" y="564536"/>
          <a:ext cx="230900" cy="3728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8708"/>
              </a:lnTo>
              <a:lnTo>
                <a:pt x="230900" y="3728708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08E350-CC92-456B-8B17-6C5C6508CB17}">
      <dsp:nvSpPr>
        <dsp:cNvPr id="0" name=""/>
        <dsp:cNvSpPr/>
      </dsp:nvSpPr>
      <dsp:spPr>
        <a:xfrm>
          <a:off x="3361762" y="3907909"/>
          <a:ext cx="2209996" cy="77067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600" b="1" kern="1200" dirty="0">
              <a:solidFill>
                <a:srgbClr val="105860"/>
              </a:solidFill>
            </a:rPr>
            <a:t>တပါးအမျိုးသားတို့တွင် ချီးမြှောက်ခြင်းရှိ၏။</a:t>
          </a:r>
          <a:endParaRPr lang="en" sz="1600" b="1" kern="1200" dirty="0">
            <a:solidFill>
              <a:srgbClr val="105860"/>
            </a:solidFill>
          </a:endParaRPr>
        </a:p>
      </dsp:txBody>
      <dsp:txXfrm>
        <a:off x="3384334" y="3930481"/>
        <a:ext cx="2164852" cy="725528"/>
      </dsp:txXfrm>
    </dsp:sp>
    <dsp:sp modelId="{157C76BB-785C-4A6E-AA85-AEEBFBA08C66}">
      <dsp:nvSpPr>
        <dsp:cNvPr id="0" name=""/>
        <dsp:cNvSpPr/>
      </dsp:nvSpPr>
      <dsp:spPr>
        <a:xfrm>
          <a:off x="5682218" y="1"/>
          <a:ext cx="2309034" cy="56453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ကျွန်တော်ဘာလုပ်ရ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my-MM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မလဲ?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98753" y="16536"/>
        <a:ext cx="2275964" cy="531465"/>
      </dsp:txXfrm>
    </dsp:sp>
    <dsp:sp modelId="{620B0E9E-B112-43A8-804D-70F83E5CA64B}">
      <dsp:nvSpPr>
        <dsp:cNvPr id="0" name=""/>
        <dsp:cNvSpPr/>
      </dsp:nvSpPr>
      <dsp:spPr>
        <a:xfrm>
          <a:off x="5913122" y="564536"/>
          <a:ext cx="230894" cy="5606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605"/>
              </a:lnTo>
              <a:lnTo>
                <a:pt x="230894" y="560605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458D9-E5DC-49C9-8B12-A6798DB34DC7}">
      <dsp:nvSpPr>
        <dsp:cNvPr id="0" name=""/>
        <dsp:cNvSpPr/>
      </dsp:nvSpPr>
      <dsp:spPr>
        <a:xfrm>
          <a:off x="6144017" y="715036"/>
          <a:ext cx="1847227" cy="820212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solidFill>
                <a:srgbClr val="0B6B1B"/>
              </a:solidFill>
            </a:rPr>
            <a:t>မကြောက်နဲ့။</a:t>
          </a:r>
          <a:endParaRPr lang="en" sz="2000" b="1" kern="1200" dirty="0">
            <a:solidFill>
              <a:srgbClr val="0B6B1B"/>
            </a:solidFill>
          </a:endParaRPr>
        </a:p>
      </dsp:txBody>
      <dsp:txXfrm>
        <a:off x="6168040" y="739059"/>
        <a:ext cx="1799181" cy="772166"/>
      </dsp:txXfrm>
    </dsp:sp>
    <dsp:sp modelId="{F625A1C4-0A1D-453B-9FCC-24FAFF9B7403}">
      <dsp:nvSpPr>
        <dsp:cNvPr id="0" name=""/>
        <dsp:cNvSpPr/>
      </dsp:nvSpPr>
      <dsp:spPr>
        <a:xfrm>
          <a:off x="5913122" y="564536"/>
          <a:ext cx="230894" cy="1488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842"/>
              </a:lnTo>
              <a:lnTo>
                <a:pt x="230894" y="1488842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4FF75-46C0-44F9-B573-A45E0D07F5EB}">
      <dsp:nvSpPr>
        <dsp:cNvPr id="0" name=""/>
        <dsp:cNvSpPr/>
      </dsp:nvSpPr>
      <dsp:spPr>
        <a:xfrm>
          <a:off x="6144017" y="1643272"/>
          <a:ext cx="1847227" cy="820212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600" b="1" kern="1200" dirty="0">
              <a:solidFill>
                <a:srgbClr val="0B6B1B"/>
              </a:solidFill>
            </a:rPr>
            <a:t>ဘုရားသခင်၏အမှုတော်ကို ကြည့်ရှုလော့</a:t>
          </a:r>
          <a:endParaRPr lang="en" sz="1600" b="1" kern="1200" dirty="0">
            <a:solidFill>
              <a:srgbClr val="0B6B1B"/>
            </a:solidFill>
          </a:endParaRPr>
        </a:p>
      </dsp:txBody>
      <dsp:txXfrm>
        <a:off x="6168040" y="1667295"/>
        <a:ext cx="1799181" cy="772166"/>
      </dsp:txXfrm>
    </dsp:sp>
    <dsp:sp modelId="{3F481BF8-6C93-4777-88F3-1C529B3A5A55}">
      <dsp:nvSpPr>
        <dsp:cNvPr id="0" name=""/>
        <dsp:cNvSpPr/>
      </dsp:nvSpPr>
      <dsp:spPr>
        <a:xfrm>
          <a:off x="5913122" y="564536"/>
          <a:ext cx="230894" cy="2417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7078"/>
              </a:lnTo>
              <a:lnTo>
                <a:pt x="230894" y="2417078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0F72B-9EDC-4693-9F3D-114F1FBD2CAC}">
      <dsp:nvSpPr>
        <dsp:cNvPr id="0" name=""/>
        <dsp:cNvSpPr/>
      </dsp:nvSpPr>
      <dsp:spPr>
        <a:xfrm>
          <a:off x="6144017" y="2571509"/>
          <a:ext cx="1847227" cy="820212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solidFill>
                <a:srgbClr val="0B6B1B"/>
              </a:solidFill>
            </a:rPr>
            <a:t>ဘုရားသခင်ကို သိပါစေ။</a:t>
          </a:r>
          <a:endParaRPr lang="en" sz="2000" b="1" kern="1200" dirty="0">
            <a:solidFill>
              <a:srgbClr val="0B6B1B"/>
            </a:solidFill>
          </a:endParaRPr>
        </a:p>
      </dsp:txBody>
      <dsp:txXfrm>
        <a:off x="6168040" y="2595532"/>
        <a:ext cx="1799181" cy="772166"/>
      </dsp:txXfrm>
    </dsp:sp>
    <dsp:sp modelId="{080720ED-670A-4084-97D2-282FB95EE1FB}">
      <dsp:nvSpPr>
        <dsp:cNvPr id="0" name=""/>
        <dsp:cNvSpPr/>
      </dsp:nvSpPr>
      <dsp:spPr>
        <a:xfrm>
          <a:off x="5913122" y="564536"/>
          <a:ext cx="230894" cy="3345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5315"/>
              </a:lnTo>
              <a:lnTo>
                <a:pt x="230894" y="3345315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A5D9E2-25DB-445B-9A99-17938F9E4616}">
      <dsp:nvSpPr>
        <dsp:cNvPr id="0" name=""/>
        <dsp:cNvSpPr/>
      </dsp:nvSpPr>
      <dsp:spPr>
        <a:xfrm>
          <a:off x="6144017" y="3499745"/>
          <a:ext cx="1847227" cy="820212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2000" b="1" kern="1200" dirty="0">
              <a:solidFill>
                <a:srgbClr val="0B6B1B"/>
              </a:solidFill>
            </a:rPr>
            <a:t>ဘုရားသခင်၌</a:t>
          </a:r>
          <a:r>
            <a:rPr lang="en-US" sz="2000" b="1" kern="1200" dirty="0">
              <a:solidFill>
                <a:srgbClr val="0B6B1B"/>
              </a:solidFill>
            </a:rPr>
            <a:t> </a:t>
          </a:r>
          <a:r>
            <a:rPr lang="my-MM" sz="2000" b="1" kern="1200" dirty="0">
              <a:solidFill>
                <a:srgbClr val="0B6B1B"/>
              </a:solidFill>
            </a:rPr>
            <a:t>ခိုလှုံပါ။</a:t>
          </a:r>
          <a:endParaRPr lang="en" sz="2000" b="1" kern="1200" dirty="0">
            <a:solidFill>
              <a:srgbClr val="0B6B1B"/>
            </a:solidFill>
          </a:endParaRPr>
        </a:p>
      </dsp:txBody>
      <dsp:txXfrm>
        <a:off x="6168040" y="3523768"/>
        <a:ext cx="1799181" cy="7721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DCE2D-EB99-4AC9-B839-3DA2F7D85D01}">
      <dsp:nvSpPr>
        <dsp:cNvPr id="0" name=""/>
        <dsp:cNvSpPr/>
      </dsp:nvSpPr>
      <dsp:spPr>
        <a:xfrm>
          <a:off x="325387" y="705084"/>
          <a:ext cx="0" cy="370353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4D13F7-9EFF-4145-9661-FF5826B3D373}">
      <dsp:nvSpPr>
        <dsp:cNvPr id="0" name=""/>
        <dsp:cNvSpPr/>
      </dsp:nvSpPr>
      <dsp:spPr>
        <a:xfrm>
          <a:off x="548444" y="828535"/>
          <a:ext cx="3375860" cy="1666588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5286" b="-1589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126781-4919-4F61-B2D5-24F63AF65EBD}">
      <dsp:nvSpPr>
        <dsp:cNvPr id="0" name=""/>
        <dsp:cNvSpPr/>
      </dsp:nvSpPr>
      <dsp:spPr>
        <a:xfrm>
          <a:off x="403154" y="2495124"/>
          <a:ext cx="3998315" cy="191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i="0" kern="1200" dirty="0"/>
            <a:t>"ဖြစ်ပျက်နေသောသဘာဝဘေးနှင့်နိုင်ငံရေးအရှုပ်တော်ပုံများကြောင့် အစိုးရများသည် (သားရဲ၏ရုပ်တု)တစ်ခုတည်းသောအုပ်စုအောက်တွင်စုပေါင်းမိလိမ့်မည်။ထိုအရာ</a:t>
          </a:r>
          <a:r>
            <a:rPr lang="en-US" sz="1800" b="1" i="0" kern="1200" dirty="0"/>
            <a:t> </a:t>
          </a:r>
          <a:r>
            <a:rPr lang="my-MM" sz="1800" b="1" i="0" kern="1200" dirty="0"/>
            <a:t>သည်ဤပြဿနာများ၏အကြောင်းရင်းအ</a:t>
          </a:r>
          <a:r>
            <a:rPr lang="en-US" sz="1800" b="1" i="0" kern="1200" dirty="0"/>
            <a:t> </a:t>
          </a:r>
          <a:r>
            <a:rPr lang="my-MM" sz="1800" b="1" i="0" kern="1200" dirty="0"/>
            <a:t>ဖြစ်စွပ်စွဲခံရသောဘုရားသခင်၏လူမျိုးတော်ကို ညှဉ်းပန်းနှိပ်စက်ခြင်း ဖြစ်စေလိမ့်မည်။"</a:t>
          </a:r>
          <a:endParaRPr lang="en" sz="1800" b="1" i="0" u="none" kern="1200" dirty="0"/>
        </a:p>
      </dsp:txBody>
      <dsp:txXfrm>
        <a:off x="403154" y="2495124"/>
        <a:ext cx="3998315" cy="1913490"/>
      </dsp:txXfrm>
    </dsp:sp>
    <dsp:sp modelId="{6794D39C-E0B1-473D-B355-C394C58CD22E}">
      <dsp:nvSpPr>
        <dsp:cNvPr id="0" name=""/>
        <dsp:cNvSpPr/>
      </dsp:nvSpPr>
      <dsp:spPr>
        <a:xfrm>
          <a:off x="336569" y="76202"/>
          <a:ext cx="3540143" cy="5649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solidFill>
                <a:srgbClr val="D42420">
                  <a:lumMod val="75000"/>
                </a:srgbClr>
              </a:solidFill>
              <a:latin typeface="Comic Sans MS" panose="030F0702030302020204" pitchFamily="66" charset="0"/>
            </a:rPr>
            <a:t>'လူမျိုး​တို့​သည်မငြိမ်မသက်​ဖြစ်​ကြ​၏​</a:t>
          </a:r>
          <a:endParaRPr lang="en" sz="18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6569" y="76202"/>
        <a:ext cx="3540143" cy="564973"/>
      </dsp:txXfrm>
    </dsp:sp>
    <dsp:sp modelId="{216EFE3D-368C-47BC-87D0-F947A23F3391}">
      <dsp:nvSpPr>
        <dsp:cNvPr id="0" name=""/>
        <dsp:cNvSpPr/>
      </dsp:nvSpPr>
      <dsp:spPr>
        <a:xfrm>
          <a:off x="4523836" y="705084"/>
          <a:ext cx="0" cy="370353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799400"/>
              <a:satOff val="2261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7D6442-310B-498C-B953-92DD2E15691C}">
      <dsp:nvSpPr>
        <dsp:cNvPr id="0" name=""/>
        <dsp:cNvSpPr/>
      </dsp:nvSpPr>
      <dsp:spPr>
        <a:xfrm>
          <a:off x="4626712" y="828535"/>
          <a:ext cx="1947851" cy="1666588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85EB23-739A-46C5-8EAE-0C1CFDD345DB}">
      <dsp:nvSpPr>
        <dsp:cNvPr id="0" name=""/>
        <dsp:cNvSpPr/>
      </dsp:nvSpPr>
      <dsp:spPr>
        <a:xfrm>
          <a:off x="4626712" y="2495124"/>
          <a:ext cx="1947851" cy="191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i="0" u="none" kern="1200" dirty="0"/>
            <a:t>နောက်ဆုံးသောဘေးဒဏ်သည်လူမျိုးတို့ကို တုန်လှုပ်စေ၍၊ အချင်းချင်းရန်ဘက်ပြုကြလိမ့်မည် (ဗျာ၊ ၁၇း၁၆)။</a:t>
          </a:r>
          <a:endParaRPr lang="en" sz="1800" b="1" i="0" u="none" kern="1200" dirty="0"/>
        </a:p>
      </dsp:txBody>
      <dsp:txXfrm>
        <a:off x="4626712" y="2495124"/>
        <a:ext cx="1947851" cy="1913490"/>
      </dsp:txXfrm>
    </dsp:sp>
    <dsp:sp modelId="{5C67C71A-2D38-4A21-8E6C-FFFEE901F6F4}">
      <dsp:nvSpPr>
        <dsp:cNvPr id="0" name=""/>
        <dsp:cNvSpPr/>
      </dsp:nvSpPr>
      <dsp:spPr>
        <a:xfrm>
          <a:off x="4523836" y="76202"/>
          <a:ext cx="2057517" cy="564973"/>
        </a:xfrm>
        <a:prstGeom prst="rect">
          <a:avLst/>
        </a:prstGeom>
        <a:gradFill rotWithShape="0">
          <a:gsLst>
            <a:gs pos="0">
              <a:schemeClr val="accent5">
                <a:hueOff val="-5799400"/>
                <a:satOff val="2261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799400"/>
                <a:satOff val="2261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799400"/>
                <a:satOff val="2261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1" i="0" u="none" kern="1200" dirty="0">
              <a:solidFill>
                <a:schemeClr val="tx1"/>
              </a:solidFill>
              <a:effectLst/>
            </a:rPr>
            <a:t>တိုင်းနိုင်ငံတွေပြိုလဲတယ်</a:t>
          </a:r>
          <a:endParaRPr lang="en" sz="1600" b="1" i="0" u="none" kern="1200" dirty="0">
            <a:solidFill>
              <a:schemeClr val="tx1"/>
            </a:solidFill>
            <a:effectLst/>
          </a:endParaRPr>
        </a:p>
      </dsp:txBody>
      <dsp:txXfrm>
        <a:off x="4523836" y="76202"/>
        <a:ext cx="2057517" cy="564973"/>
      </dsp:txXfrm>
    </dsp:sp>
    <dsp:sp modelId="{98C333F0-263D-4D47-AE69-B4EBF903BB9E}">
      <dsp:nvSpPr>
        <dsp:cNvPr id="0" name=""/>
        <dsp:cNvSpPr/>
      </dsp:nvSpPr>
      <dsp:spPr>
        <a:xfrm>
          <a:off x="7103769" y="705084"/>
          <a:ext cx="0" cy="370353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598800"/>
              <a:satOff val="4522"/>
              <a:lumOff val="-78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C3BF12-5684-4CCF-91A8-86C1C3B36D22}">
      <dsp:nvSpPr>
        <dsp:cNvPr id="0" name=""/>
        <dsp:cNvSpPr/>
      </dsp:nvSpPr>
      <dsp:spPr>
        <a:xfrm>
          <a:off x="7206645" y="828535"/>
          <a:ext cx="1947851" cy="1666588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0EDFEF-50E7-4E62-974A-8F3BAD06FE13}">
      <dsp:nvSpPr>
        <dsp:cNvPr id="0" name=""/>
        <dsp:cNvSpPr/>
      </dsp:nvSpPr>
      <dsp:spPr>
        <a:xfrm>
          <a:off x="7206645" y="2495124"/>
          <a:ext cx="1947851" cy="191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i="0" u="none" kern="1200" dirty="0"/>
            <a:t>ယေရှု၊“ကြွေးကြော်ခြင်းနှင့်ဘုရားသခင်၏တံပိုးမှုတ်”ခြင်း</a:t>
          </a:r>
          <a:r>
            <a:rPr lang="en-US" sz="1800" b="1" i="0" u="none" kern="1200" dirty="0"/>
            <a:t> </a:t>
          </a:r>
          <a:r>
            <a:rPr lang="my-MM" sz="1800" b="1" i="0" u="none" kern="1200" dirty="0"/>
            <a:t>ဖြင့်လူမျိုးများ၏သမိုင်းကိုအဆုံးသတ်</a:t>
          </a:r>
          <a:r>
            <a:rPr lang="en-US" sz="1800" b="1" i="0" u="none" kern="1200" dirty="0"/>
            <a:t> </a:t>
          </a:r>
          <a:r>
            <a:rPr lang="my-MM" sz="1800" b="1" i="0" u="none" kern="1200" dirty="0"/>
            <a:t>ရန်ကြွလာတော်မူ</a:t>
          </a:r>
          <a:r>
            <a:rPr lang="en-US" sz="1800" b="1" i="0" u="none" kern="1200" dirty="0"/>
            <a:t> </a:t>
          </a:r>
          <a:r>
            <a:rPr lang="my-MM" sz="1800" b="1" i="0" u="none" kern="1200" dirty="0"/>
            <a:t>မည်။( ၁သက် ၄:၁၆ )။</a:t>
          </a:r>
          <a:endParaRPr lang="en" sz="1800" b="1" i="0" u="none" kern="1200" dirty="0"/>
        </a:p>
      </dsp:txBody>
      <dsp:txXfrm>
        <a:off x="7206645" y="2495124"/>
        <a:ext cx="1947851" cy="1913490"/>
      </dsp:txXfrm>
    </dsp:sp>
    <dsp:sp modelId="{44A94DC8-47DB-418E-96DD-BC450B745D57}">
      <dsp:nvSpPr>
        <dsp:cNvPr id="0" name=""/>
        <dsp:cNvSpPr/>
      </dsp:nvSpPr>
      <dsp:spPr>
        <a:xfrm>
          <a:off x="7103769" y="76202"/>
          <a:ext cx="2057517" cy="564973"/>
        </a:xfrm>
        <a:prstGeom prst="rect">
          <a:avLst/>
        </a:prstGeom>
        <a:gradFill rotWithShape="0">
          <a:gsLst>
            <a:gs pos="0">
              <a:schemeClr val="accent5">
                <a:hueOff val="-11598800"/>
                <a:satOff val="4522"/>
                <a:lumOff val="-7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598800"/>
                <a:satOff val="4522"/>
                <a:lumOff val="-7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598800"/>
                <a:satOff val="4522"/>
                <a:lumOff val="-7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i="0" u="none" kern="1200" dirty="0">
            <a:solidFill>
              <a:schemeClr val="tx1"/>
            </a:solidFill>
            <a:effectLst/>
          </a:endParaRPr>
        </a:p>
        <a:p>
          <a:pPr marL="0" lvl="0" indent="0" algn="ctr" defTabSz="8001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i="0" u="none" kern="1200" dirty="0">
              <a:solidFill>
                <a:schemeClr val="tx1"/>
              </a:solidFill>
              <a:effectLst/>
            </a:rPr>
            <a:t>ဘုရားသခင်အသံ လွှင့်တော်မူ၏။</a:t>
          </a:r>
          <a:endParaRPr lang="en" sz="1800" b="1" i="0" u="none" kern="1200" dirty="0">
            <a:solidFill>
              <a:schemeClr val="tx1"/>
            </a:solidFill>
            <a:effectLst/>
          </a:endParaRPr>
        </a:p>
      </dsp:txBody>
      <dsp:txXfrm>
        <a:off x="7103769" y="76202"/>
        <a:ext cx="2057517" cy="564973"/>
      </dsp:txXfrm>
    </dsp:sp>
    <dsp:sp modelId="{A4CD0F48-F48B-4CC3-B059-FF771F34AB07}">
      <dsp:nvSpPr>
        <dsp:cNvPr id="0" name=""/>
        <dsp:cNvSpPr/>
      </dsp:nvSpPr>
      <dsp:spPr>
        <a:xfrm>
          <a:off x="9683702" y="705084"/>
          <a:ext cx="0" cy="370353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7398200"/>
              <a:satOff val="6783"/>
              <a:lumOff val="-1176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39057A-C46B-4C99-BFB3-1C0980AE3C71}">
      <dsp:nvSpPr>
        <dsp:cNvPr id="0" name=""/>
        <dsp:cNvSpPr/>
      </dsp:nvSpPr>
      <dsp:spPr>
        <a:xfrm>
          <a:off x="9786578" y="828535"/>
          <a:ext cx="1947851" cy="1666588"/>
        </a:xfrm>
        <a:prstGeom prst="rect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2650" t="-20716" r="-1820" b="-56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C76F36-97A6-44CE-B32C-4289B1217E94}">
      <dsp:nvSpPr>
        <dsp:cNvPr id="0" name=""/>
        <dsp:cNvSpPr/>
      </dsp:nvSpPr>
      <dsp:spPr>
        <a:xfrm>
          <a:off x="9786578" y="2495124"/>
          <a:ext cx="1947851" cy="191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6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i="0" kern="1200" dirty="0"/>
            <a:t>"ယေရမိအားဖြင့် ဖော်ပြထားသည့်အတိုင်း၊ ထိုမြေသည် လူသူကင်းမဲ့၍ အချည်းနှီး ဖြစ်လိမ့်မည်" (ယေရမိ ၄:၂၃-၂၆).</a:t>
          </a:r>
          <a:endParaRPr lang="en" sz="1800" b="1" i="0" u="none" kern="1200" dirty="0"/>
        </a:p>
      </dsp:txBody>
      <dsp:txXfrm>
        <a:off x="9786578" y="2495124"/>
        <a:ext cx="1947851" cy="1913490"/>
      </dsp:txXfrm>
    </dsp:sp>
    <dsp:sp modelId="{7E9D762F-9A21-4427-A294-433716BBFDB9}">
      <dsp:nvSpPr>
        <dsp:cNvPr id="0" name=""/>
        <dsp:cNvSpPr/>
      </dsp:nvSpPr>
      <dsp:spPr>
        <a:xfrm>
          <a:off x="9683702" y="76202"/>
          <a:ext cx="2057517" cy="564973"/>
        </a:xfrm>
        <a:prstGeom prst="rect">
          <a:avLst/>
        </a:prstGeom>
        <a:gradFill rotWithShape="0">
          <a:gsLst>
            <a:gs pos="0">
              <a:schemeClr val="accent5">
                <a:hueOff val="-17398200"/>
                <a:satOff val="6783"/>
                <a:lumOff val="-117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98200"/>
                <a:satOff val="6783"/>
                <a:lumOff val="-117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98200"/>
                <a:satOff val="6783"/>
                <a:lumOff val="-117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i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earth </a:t>
          </a:r>
          <a:r>
            <a:rPr lang="es-ES" sz="2000" b="1" i="0" u="none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melts</a:t>
          </a:r>
          <a:endParaRPr lang="en" sz="20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683702" y="76202"/>
        <a:ext cx="2057517" cy="564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EC1E5-437B-4DEF-A530-B097829C5B27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F4CD8-4D0D-4D80-9F63-EC3257F0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2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F4CD8-4D0D-4D80-9F63-EC3257F054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65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F4CD8-4D0D-4D80-9F63-EC3257F054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89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F4CD8-4D0D-4D80-9F63-EC3257F054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8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B8CD5C-F8FD-B5AB-2273-8D4EC706A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29324D-428A-710F-FF80-3AB325AE8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32C638-9C70-FDF3-9B67-7B01BF71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18EC03-1694-3D2D-C204-7A20B4C9E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79C009-71D5-17AF-941C-42F84EF3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84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3BABA-90FC-3808-C15B-97852B15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CD30FF-FCED-CDA2-6E52-0F9B72B02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7265AE-02D8-1D3C-3B23-2606E6DB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600BC5-4E7E-3004-CB1B-C5C23FFA8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7745EA-BEB9-CDC2-8101-752D5C75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90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0778095-580A-F1CE-79A6-B7DE96FC0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F1B9C2-CE23-35CE-788E-0EB0695F2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2C1120-8930-7342-F278-BD325B130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C4C05C-B106-A640-34D7-B7481F58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29E3F3-74F8-B605-F80A-B33D06A8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912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F1696-8A43-38CB-069A-140D66239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422014-976E-E9AD-9F00-3628DF7C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169A1B-24F9-4304-5B5E-E0780613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FF2595-5529-ACC3-EBF3-BB2C82CD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C47EF2-6DDA-2587-E9F4-A75E09B7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27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85D4C-A27C-3A02-44F4-ADBAFC3F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823387-AC9D-0BFB-DE16-75C2F31D2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8D63C9-A637-8849-02BC-F276FFE7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869AE-5FE5-B1BC-A93A-59BBC965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745AA-B089-B17F-3FB1-05B69DCB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79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27517-E051-5869-43A1-18E95B52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DF8F70-B0B8-2E26-7CE9-2E98A4B72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6B2B1D-D710-D34A-5002-19B772FB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80C7B-5D1B-CE00-927D-93178B05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91326-6C57-07E6-1E21-4DD87766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2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6AE66-41CF-5DFF-F00C-C6C8ADBF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008805-6901-246C-D112-9A94CD8B6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815387-DF03-792E-FC6F-1BAAE112E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AE5BA7-2322-7D59-AA76-8BA9E9B8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4B4005-705D-133F-FC5E-0DAA8F56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036983-D390-FAA2-41E3-71B86AE0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37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3AF94-56FA-E9CC-B1BD-1C2CE738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E566F5-E548-5AA0-BA1A-FD093961F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ECB0F1-AD58-2D37-0139-1FC007EF3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5C9C75-28BD-5BCC-75ED-11DA0B80B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5629D3-E7F4-7289-A9CE-9E9AAC449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A035AB-9411-2A78-1B6B-614BC4C1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E5602D-C844-5141-949B-8F8EC0EB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566903-E78F-342E-F0EF-D721D789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87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36EE8-B5A6-DC66-FDA1-99DA2F75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3EE89A-A60E-57F1-EFE3-830BCC63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40CFBA-8B10-D64C-543A-39639115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494717-12B9-FE86-1F83-F49B6CDA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39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200B86-3F91-0448-A247-C65AD430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172068-B81C-C259-C060-14F0CE4E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4D4964-C0AB-53B7-EEBB-1DBD7E02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37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55478-B2DF-A291-680F-DA2823A1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0593CB-5E76-025A-9C16-00D79B9BB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C677A6-7893-5989-0083-487A78764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096717-FFC8-94C2-938B-4CFEC16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D09777-435C-BAA2-BCBD-3C7C7125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1A443D-ABB2-363F-D916-C37FD126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6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AE6CAC-BB9D-B7F7-8021-9B40AB77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354FCE-2EFE-FF09-9365-25C3AED7D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BC3F2E-114E-887B-A6A0-77AC9039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E55268-E05A-80DC-3D86-EB75D5C51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1DB3CA-A832-5DDA-BA28-31536D72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4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398BC-4547-B9B4-778F-1753178C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814F6CC-E81E-BF6A-2485-39DDB40A7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4B6F4F-C738-5703-2364-4B5BF6DF7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11237-2FE5-0368-0C53-DECB31B0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4BE308-357A-A17E-55CB-600D4FF5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0AADB8-7DBB-34AB-00DB-BE481916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84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8B06D-71E8-441D-6128-77B64B8C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08720F-E673-ACA4-2620-76388FB14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C575B1-6C4C-E714-8EA1-CF9B696C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D5CA39-E6C8-A3C2-C617-1BEFDF70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7864D-76B7-829A-D4CA-60D7A4FD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96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12263E-2D16-3903-92A2-65CC90008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D64CF6-1C47-F938-F7BB-47B410D25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AA6283-8AE0-3912-042D-BC5C41B0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EBCCF1-8FDE-4992-3E24-0A0C3B23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460B2-17F6-DCE2-794C-4E703687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D2102-9217-4D8E-7726-FD0A18E00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E5939E-7B98-5ADB-2ECF-0CD27231D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D6D6C4-8A28-AB9C-8C05-1505AFE4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393338-EC1B-BCEA-B279-7A859F1C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E9D928-28C9-691B-D36F-0F0348B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2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3539C4-EA3C-5218-226A-2C6DC7E2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F9FA13-4746-982B-8B9C-980E34596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7FAD7A-C63A-551B-C54A-3E2DD563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D99428-DEB8-4F5A-8011-46C4F0700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8A3AC3-E0BD-611C-973D-0EFFDA34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6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1D6FE-417C-21B0-2683-1B765B4C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A5E889-FFAF-DB04-39B4-261E7D020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A8A514-122E-9463-AB15-CBB00F05E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9FE0A8-8634-30C8-EFC2-A630DB2EA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4A0DD-29C3-B21A-09BE-C8845A15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7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B53A3-7122-2D46-9CBC-8A719C08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81E8F7-89A6-329F-84D1-FA23C2BB8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CBA64F-7324-8631-81A1-60D3B8C48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144DF7-A29D-B741-1E88-F0C7AF66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1E7341-C9FF-5CF0-332D-498221E1A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8166DB-A505-932C-C195-8A2E5F6F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4310C-A616-99D9-5AA3-60CF5EB2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638992-53EE-262B-7CE2-943A2F3AC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DF1587-7D34-63F1-4764-CBD73A90B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2210A9-BB13-C54B-B019-DC1F719C3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FD5E8EF-4F3E-EA35-A08D-7DE8A1318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B447D3-EDCA-4027-9D0B-592B73E3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FB7B3E-0C22-F1EE-0DFE-7064D1B0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B1BE5A3-8686-6699-EE84-D54F7080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9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F135A-E3E7-9BFC-F7D9-088A8848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BA278CA-70EF-1F03-8C94-3270FF91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E31512-A53F-87E0-4477-584BEAADF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D3C710-FFAC-83FB-9A88-32D90E2F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29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E7042C-34B6-96B6-4187-162D7254B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C9829F8-1128-FB2F-CE4F-F424F216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24E6DB-2211-59F9-F6BB-12C2D4BF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696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C3231-4BA2-36C8-0143-56AD262C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1E3079-CBD7-A031-FCF4-DE31BEB07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D1AA96-2F68-1C7A-E1AF-BEED7CD4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5C224F-A7D2-B1D6-F53C-FA4DF316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4B08FD-BEDF-C2A5-306F-789B2572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2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1CA2D-59FD-3043-8DCF-17335EF69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4650BF-3AFC-026D-7E8D-F61483812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B539B3-4217-B3D1-B90F-8BD60BBEA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C3DCDA-2712-8DAD-A87E-DC519582C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B5DEA9-D9C7-8A4A-A064-11DDD3AB7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0F5AEB-6DD8-11FD-C2BD-7A9C0D46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15D76-74AD-D98A-730B-28573302D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1D19296-87F1-AC51-91BB-4DD8E87AB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5359C3-ACE2-4541-EA28-B674558F4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29CACD-C9FC-814D-D4E2-9A421838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C31D4E-C4BC-484E-4975-FD0D8CC4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D3CAC3-09A4-2957-7EF8-2B3B1B15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4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153F6-19AC-2FB0-DCCE-C47D4975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45BDD0-D2D2-E8F8-1773-C91B08F10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25499B-AA42-FE3C-6953-BA0988DA6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64A4F-0C11-CC78-4627-57C67E97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2F8E52-92DD-8D12-6FA2-8CBEA3BA6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39918B-D018-11C4-A3EE-0FB878DF6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A1F296-168B-B32D-77D9-E52B03DFC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09F5DD-1837-98CC-63AE-BF63E5015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6F2B98-511E-6390-12AF-C5002A69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137238-8E82-A076-272A-AD9BF9D4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3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91D80-B33D-F4C6-CCE2-B19B2928E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6C1AB4-F65E-D8B9-4F27-3FB76800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4041C4-EDF6-FFEA-5183-62904FB89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AD8629-E679-81B0-5399-C5367945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3FEBA1-1D97-AEF0-6F18-D28EA25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26F4D9-08B7-9A72-850E-85B1C27D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86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8A364-B774-BF9A-693B-0A958364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23C23A-2A4F-17DA-A6B0-830FAC42B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395A6A-BDF2-B8D6-4D00-A46854D46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D25B64-36C9-2E41-D244-FCFF24E4E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D77C719-9BF4-3B2E-252A-A9D8A255C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56E01E-86E9-EBBA-B1FF-9E1DF80D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BF0327-3CE8-0371-319D-9B2C1401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FA08BC-A67D-763B-0480-73DABD21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9C021-C23F-8022-D0B3-60567BB8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9EDFF6-3AE0-368F-0E5D-5AD5A22A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4E6DE9-6412-D85A-A3D2-919FA4666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5710EC-D8E5-20BA-B25D-C9A58EC3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89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4C67B3C-6357-6CF2-4062-B54712289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6BD5683-50CB-09DA-52B1-49B286DA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94C03A-E080-2B04-E326-43896C4DC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3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8FB9E-156F-54DE-E376-52F49848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11B72C-B971-920E-E8FB-D99B47DDF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455C25-B0FB-E495-9659-4FF0A5AB7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60D4F2-C69C-6D98-37C3-6DD57DA9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1EC585-580F-CAF4-F786-580F58CF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7D1B67-3782-64D1-4B04-653E87E0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2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5EA2C-3E39-D9F5-3EE8-1F76A816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829E68-E71E-27F8-ED90-28AFEB248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8508D7-EED3-AEA2-5E51-E9DED01DD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6E0332-BB4B-3168-C7D5-59F5FDE50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A2B8CC-C521-E9A7-0C0F-913AC8D97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B52854-F81F-86CB-7105-EBD204A4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60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293CA88-98F3-E4BE-2F4F-AC0FE98E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D8D945-A284-421D-5E34-BECCA6161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8BA04-29E8-1454-6FBB-7ADE5DFFB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3A5A03-12E2-42FA-A39E-5702B6817525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4E7E7-B54C-C6EF-AEBA-B0C7EC7F6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A02DE9-8946-9DFD-6CEA-207A66A5C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C41F29-E604-41B2-AFF9-2D51EF0B2DB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69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B59ECE-A48D-34B3-247B-D1B19ED7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A7AC2-1BF1-F4A8-BBD0-FDB1CC7B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8A80D-2CB3-C83D-EE4A-01830B257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419A3E-8E56-4A25-8C97-85C73F9C2429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6FECE-0B63-D69C-C603-AB155F04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557766-C374-7663-C764-C4713D9AF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32CBE-93F8-4CBE-9F54-7C3EB7AE9AB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233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EB1E8A-CBB4-634F-BA56-09428AA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BB052A-894C-6DD4-267A-8B0D00321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B081C-4AE2-F0DC-22E0-0907C9F2EF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C5051-382B-4A40-89A8-F5985C588984}" type="datetimeFigureOut">
              <a:rPr lang="es-ES" smtClean="0"/>
              <a:t>18/05/2025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724C4-CE6B-B570-DB4A-018CBCEF8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597283-B80B-E1FA-494B-C7612E2CD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95A9D3-9B08-4E51-AD3A-CCE8B5890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35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tabla, iluminado, luz&#10;&#10;El contenido generado por IA puede ser incorrecto.">
            <a:extLst>
              <a:ext uri="{FF2B5EF4-FFF2-40B4-BE49-F238E27FC236}">
                <a16:creationId xmlns:a16="http://schemas.microsoft.com/office/drawing/2014/main" id="{54E763E1-C0F7-9692-8D9E-B8C2EE8663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77C5AD-9768-FA45-A4C4-D4EA2F6904F9}"/>
              </a:ext>
            </a:extLst>
          </p:cNvPr>
          <p:cNvSpPr txBox="1"/>
          <p:nvPr/>
        </p:nvSpPr>
        <p:spPr>
          <a:xfrm>
            <a:off x="1123949" y="268670"/>
            <a:ext cx="99441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woPt" dir="t"/>
            </a:scene3d>
            <a:sp3d extrusionH="215900" contourW="19050">
              <a:bevelT w="38100" h="38100" prst="angle"/>
              <a:extrusionClr>
                <a:srgbClr val="FF0000"/>
              </a:extrusionClr>
              <a:contourClr>
                <a:srgbClr val="99660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y-MM" sz="4800" b="1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ဆာလံကျမ်းတွင် အပိုင်း </a:t>
            </a:r>
            <a:r>
              <a:rPr lang="my-MM" sz="4800" b="1" dirty="0">
                <a:solidFill>
                  <a:srgbClr val="FFFFFF"/>
                </a:solidFill>
                <a:latin typeface="lato" panose="020F0502020204030203" pitchFamily="34" charset="0"/>
              </a:rPr>
              <a:t>၂</a:t>
            </a:r>
            <a:r>
              <a:rPr lang="my-MM" sz="4800" b="1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။</a:t>
            </a:r>
            <a:endParaRPr kumimoji="0" lang="en" sz="4800" b="1" i="0" u="none" strike="noStrike" kern="1200" cap="none" spc="600" normalizeH="0" baseline="0" noProof="0" dirty="0">
              <a:ln w="41275"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9DAA67-7F6C-ABDA-FC35-9A3ACEB76676}"/>
              </a:ext>
            </a:extLst>
          </p:cNvPr>
          <p:cNvSpPr txBox="1"/>
          <p:nvPr/>
        </p:nvSpPr>
        <p:spPr>
          <a:xfrm>
            <a:off x="3579628" y="5932324"/>
            <a:ext cx="518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6971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9 for May 31, 2025</a:t>
            </a:r>
          </a:p>
        </p:txBody>
      </p:sp>
    </p:spTree>
    <p:extLst>
      <p:ext uri="{BB962C8B-B14F-4D97-AF65-F5344CB8AC3E}">
        <p14:creationId xmlns:p14="http://schemas.microsoft.com/office/powerpoint/2010/main" val="41647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E2F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dibujo de una persona con una niña&#10;&#10;El contenido generado por IA puede ser incorrecto.">
            <a:extLst>
              <a:ext uri="{FF2B5EF4-FFF2-40B4-BE49-F238E27FC236}">
                <a16:creationId xmlns:a16="http://schemas.microsoft.com/office/drawing/2014/main" id="{61CB7583-85EC-D6D3-54E1-13208DEC6D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"/>
          <a:stretch/>
        </p:blipFill>
        <p:spPr>
          <a:xfrm>
            <a:off x="20" y="10"/>
            <a:ext cx="5409897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252919"/>
            <a:ext cx="5409636" cy="6352162"/>
          </a:xfrm>
          <a:prstGeom prst="rect">
            <a:avLst/>
          </a:prstGeom>
          <a:solidFill>
            <a:srgbClr val="B0D4E9"/>
          </a:solidFill>
          <a:ln>
            <a:noFill/>
          </a:ln>
          <a:effectLst>
            <a:glow rad="139700">
              <a:schemeClr val="accent5">
                <a:lumMod val="60000"/>
                <a:lumOff val="4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EA400D-9FAB-1225-1A50-EB92008707B3}"/>
              </a:ext>
            </a:extLst>
          </p:cNvPr>
          <p:cNvSpPr txBox="1"/>
          <p:nvPr/>
        </p:nvSpPr>
        <p:spPr>
          <a:xfrm>
            <a:off x="6206247" y="1151453"/>
            <a:ext cx="5299954" cy="455509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>
              <a:buNone/>
            </a:pPr>
            <a:r>
              <a:rPr lang="my-MM" sz="2800" b="0" i="0" dirty="0">
                <a:solidFill>
                  <a:srgbClr val="121212"/>
                </a:solidFill>
                <a:effectLst/>
                <a:latin typeface="Inter"/>
              </a:rPr>
              <a:t>အိုဘုရားသခင်​၊လူ​တို့​သည်ကိုယ်တော်​ကို​ချီးမွမ်း​ကြ​ပါစေသော​။လူ​အပေါင်း​တို့​သည်ကိုယ်တော်​ကို​ချီးမွမ်း​ကြ​ပါစေသော​။လူမျိုး​တို့သည်ဝမ်းမြောက်​၍ရွှင်လန်း​စွာ​သီချင်းဆို​ကြ​ပါစေ</a:t>
            </a:r>
            <a:r>
              <a:rPr lang="en-US" sz="2800" b="0" i="0" dirty="0">
                <a:solidFill>
                  <a:srgbClr val="121212"/>
                </a:solidFill>
                <a:effectLst/>
                <a:latin typeface="Inter"/>
              </a:rPr>
              <a:t> </a:t>
            </a:r>
            <a:r>
              <a:rPr lang="my-MM" sz="2800" b="0" i="0" dirty="0">
                <a:solidFill>
                  <a:srgbClr val="121212"/>
                </a:solidFill>
                <a:effectLst/>
                <a:latin typeface="Inter"/>
              </a:rPr>
              <a:t>သော​။အကြောင်းမူကားကိုယ်တော်​သည်လူ​တို့​ကိုမျှတစွာ​တရားစီရင်​၍ကမ္ဘာမြေကြီး​ပေါ်ရှိ​လူမျိုး​တို့​ကိုဦးဆောင်​လမ်းပြ​တော်မူ​၏​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Psalm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67:3, 4, NKJV</a:t>
            </a:r>
          </a:p>
        </p:txBody>
      </p:sp>
    </p:spTree>
    <p:extLst>
      <p:ext uri="{BB962C8B-B14F-4D97-AF65-F5344CB8AC3E}">
        <p14:creationId xmlns:p14="http://schemas.microsoft.com/office/powerpoint/2010/main" val="3440189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7B38026B-43D5-8133-FB11-AA9A3046A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10" y="158853"/>
            <a:ext cx="5561541" cy="2839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233F6AF-857C-6904-261A-DC269577893B}"/>
              </a:ext>
            </a:extLst>
          </p:cNvPr>
          <p:cNvSpPr txBox="1"/>
          <p:nvPr/>
        </p:nvSpPr>
        <p:spPr>
          <a:xfrm>
            <a:off x="7357681" y="3996360"/>
            <a:ext cx="5058864" cy="26007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30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ဆာလံ 46: ဆင်းရဲဒုက္ခ၌မျှော်လင့်ချက်။</a:t>
            </a:r>
            <a:endParaRPr lang="en-US" sz="2200" b="1" dirty="0">
              <a:solidFill>
                <a:prstClr val="black"/>
              </a:solidFill>
            </a:endParaRPr>
          </a:p>
          <a:p>
            <a:pPr lvl="0">
              <a:spcBef>
                <a:spcPts val="30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ဆာလံ ၄၇၊ နောက်ဆုံးအောင်ပွဲ။</a:t>
            </a:r>
            <a:endParaRPr lang="en-US" sz="2200" b="1" dirty="0">
              <a:solidFill>
                <a:prstClr val="black"/>
              </a:solidFill>
            </a:endParaRPr>
          </a:p>
          <a:p>
            <a:pPr lvl="0">
              <a:spcBef>
                <a:spcPts val="30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ဆာလံ ၇၅- အပြစ်၏အဆုံး။</a:t>
            </a:r>
            <a:endParaRPr lang="en-US" sz="2200" b="1" dirty="0">
              <a:solidFill>
                <a:prstClr val="black"/>
              </a:solidFill>
            </a:endParaRPr>
          </a:p>
          <a:p>
            <a:pPr lvl="0">
              <a:spcBef>
                <a:spcPts val="3000"/>
              </a:spcBef>
            </a:pPr>
            <a:r>
              <a:rPr lang="my-MM" sz="2200" b="1" dirty="0">
                <a:solidFill>
                  <a:prstClr val="black"/>
                </a:solidFill>
              </a:rPr>
              <a:t>ဆာလံ ၆၇၊ ယနေ့ကျွန်ုပ်တို့၏တာဝန်။</a:t>
            </a:r>
            <a:endParaRPr kumimoji="0" lang="en" sz="2200" b="1" i="0" u="none" strike="noStrike" kern="1200" cap="none" spc="0" normalizeH="0" baseline="0" noProof="0" dirty="0">
              <a:ln>
                <a:noFill/>
              </a:ln>
              <a:solidFill>
                <a:srgbClr val="6A4AB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9246B9F-B489-0D5C-1CC0-E8CB62A8F16B}"/>
              </a:ext>
            </a:extLst>
          </p:cNvPr>
          <p:cNvSpPr txBox="1"/>
          <p:nvPr/>
        </p:nvSpPr>
        <p:spPr>
          <a:xfrm>
            <a:off x="145025" y="54078"/>
            <a:ext cx="6251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sz="2000" b="1" dirty="0"/>
              <a:t>"ဆာလံကျမ်းတွင်တွေ့ရသော ပရောဖက်ပြုချက်များသည် ဤကမ္ဘာပေါ်တွင်ဘုရားသခင်၏နိုင်ငံတော်အပြည့်အဝထူ</a:t>
            </a:r>
            <a:r>
              <a:rPr lang="en-US" sz="2000" b="1" dirty="0"/>
              <a:t> </a:t>
            </a:r>
            <a:r>
              <a:rPr lang="my-MM" sz="2000" b="1" dirty="0"/>
              <a:t>ထောင်ခြင်းဆီသို့ဦးတည်သောနောက်ဆုံးဖြစ်ရပ်များကိုဖော်ပြနေသည်။"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7F32AE3A-4DD2-7BD6-4F05-F14933FF202B}"/>
              </a:ext>
            </a:extLst>
          </p:cNvPr>
          <p:cNvGraphicFramePr/>
          <p:nvPr/>
        </p:nvGraphicFramePr>
        <p:xfrm>
          <a:off x="165100" y="3790617"/>
          <a:ext cx="6063260" cy="2908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 descr="Imagen que contiene tabla, comida, tostadora, monitor&#10;&#10;El contenido generado por IA puede ser incorrecto.">
            <a:extLst>
              <a:ext uri="{FF2B5EF4-FFF2-40B4-BE49-F238E27FC236}">
                <a16:creationId xmlns:a16="http://schemas.microsoft.com/office/drawing/2014/main" id="{4753BD2D-DEF4-1817-0B24-06C1DCEE539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961" y="5429718"/>
            <a:ext cx="442119" cy="4375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52454282-C01B-DC8F-BB4B-8B81CB9D5F6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961" y="4713039"/>
            <a:ext cx="442119" cy="4375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tostadora, reloj&#10;&#10;El contenido generado por IA puede ser incorrecto.">
            <a:extLst>
              <a:ext uri="{FF2B5EF4-FFF2-40B4-BE49-F238E27FC236}">
                <a16:creationId xmlns:a16="http://schemas.microsoft.com/office/drawing/2014/main" id="{F19C368F-AD9C-B75B-1A52-4A81E2C8779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961" y="6146396"/>
            <a:ext cx="442119" cy="4375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Imagen que contiene tostadora, reloj, rosa&#10;&#10;El contenido generado por IA puede ser incorrecto.">
            <a:extLst>
              <a:ext uri="{FF2B5EF4-FFF2-40B4-BE49-F238E27FC236}">
                <a16:creationId xmlns:a16="http://schemas.microsoft.com/office/drawing/2014/main" id="{9E14547E-AAD5-89BF-A482-8C3F1FA9B25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961" y="3996360"/>
            <a:ext cx="442119" cy="4375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F7D5AF7-E657-F047-A365-36147C4BE010}"/>
              </a:ext>
            </a:extLst>
          </p:cNvPr>
          <p:cNvSpPr txBox="1"/>
          <p:nvPr/>
        </p:nvSpPr>
        <p:spPr>
          <a:xfrm>
            <a:off x="145027" y="2993344"/>
            <a:ext cx="6251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/>
              <a:t>ဤနောက်ဆုံးသောကာလဖြစ်ရပ်များကိုသိရှိပြီးနောက်၊ ယခုအချိန်တွင် ကျွန်ုပ်တို့၏တာဝန်မှာ အဘယ်နည်း။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97EE19-D6FD-E841-5E91-81097AD8CCAF}"/>
              </a:ext>
            </a:extLst>
          </p:cNvPr>
          <p:cNvSpPr txBox="1"/>
          <p:nvPr/>
        </p:nvSpPr>
        <p:spPr>
          <a:xfrm>
            <a:off x="165100" y="1377517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sz="2000" b="1" dirty="0"/>
              <a:t>ဆာလံကျမ်းများတွင်၊ဒုတိယအကြိမ်ကြွလာခြင်းမတိုင်မီကာလမှစ၍နှစ်တစ်ထောင်အုပ်စိုးပြီးနောက်အပြစ်၏အဆုံးသတ်ခြင်းအထိဖြစ်ပျက်လာမည့်အရေးကိစ္စများ၏အဆင့်ဆင့်ဖြစ်စဉ်ကိုတွေ့မြင်ရပါမည်။အသေးစိတ်ရှင်းလင်းချက်</a:t>
            </a:r>
          </a:p>
        </p:txBody>
      </p:sp>
    </p:spTree>
    <p:extLst>
      <p:ext uri="{BB962C8B-B14F-4D97-AF65-F5344CB8AC3E}">
        <p14:creationId xmlns:p14="http://schemas.microsoft.com/office/powerpoint/2010/main" val="27151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9263953-3770-4188-94EB-955B1141E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graphicEl>
                                              <a:dgm id="{19263953-3770-4188-94EB-955B1141E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graphicEl>
                                              <a:dgm id="{19263953-3770-4188-94EB-955B1141E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graphicEl>
                                              <a:dgm id="{19263953-3770-4188-94EB-955B1141E9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C039A61-1CB4-4879-98EB-6B1F6BFFB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graphicEl>
                                              <a:dgm id="{1C039A61-1CB4-4879-98EB-6B1F6BFFB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D937342-3A29-49E0-A54C-D182C1664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graphicEl>
                                              <a:dgm id="{CD937342-3A29-49E0-A54C-D182C1664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graphicEl>
                                              <a:dgm id="{CD937342-3A29-49E0-A54C-D182C1664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graphicEl>
                                              <a:dgm id="{CD937342-3A29-49E0-A54C-D182C1664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ADB229D-E033-4323-8FED-85E406BE1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graphicEl>
                                              <a:dgm id="{1ADB229D-E033-4323-8FED-85E406BE1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1AB42C4-1E96-4EA4-963E-BB5885DC3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graphicEl>
                                              <a:dgm id="{41AB42C4-1E96-4EA4-963E-BB5885DC3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graphicEl>
                                              <a:dgm id="{41AB42C4-1E96-4EA4-963E-BB5885DC3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graphicEl>
                                              <a:dgm id="{41AB42C4-1E96-4EA4-963E-BB5885DC3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Graphic spid="12" grpId="0" uiExpand="1">
        <p:bldSub>
          <a:bldDgm bld="one"/>
        </p:bldSub>
      </p:bldGraphic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7B1A29-0B25-5923-B02A-EBD0944B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4CCBA8-741F-DD5F-E0BA-B9F2BB0A4ADA}"/>
              </a:ext>
            </a:extLst>
          </p:cNvPr>
          <p:cNvSpPr txBox="1"/>
          <p:nvPr/>
        </p:nvSpPr>
        <p:spPr>
          <a:xfrm>
            <a:off x="2752723" y="36121"/>
            <a:ext cx="9439276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spcBef>
                <a:spcPts val="3000"/>
              </a:spcBef>
            </a:pPr>
            <a:r>
              <a:rPr lang="my-MM" sz="3200" b="1" dirty="0">
                <a:solidFill>
                  <a:prstClr val="black"/>
                </a:solidFill>
              </a:rPr>
              <a:t>ဆာလံ 46: ဆင်းရဲဒုက္ခ၌မျှော်လင့်ချက်။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CF621B-227B-F11C-69D8-2954065D3B6B}"/>
              </a:ext>
            </a:extLst>
          </p:cNvPr>
          <p:cNvSpPr txBox="1"/>
          <p:nvPr/>
        </p:nvSpPr>
        <p:spPr>
          <a:xfrm>
            <a:off x="2752723" y="589359"/>
            <a:ext cx="9439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my-MM" b="1" dirty="0">
                <a:solidFill>
                  <a:srgbClr val="0B6B1B"/>
                </a:solidFill>
                <a:latin typeface="Comic Sans MS" panose="030F0702030302020204" pitchFamily="66" charset="0"/>
              </a:rPr>
              <a:t>'ဘုရားသခင်​သည် ငါ​တို့​၏​ခိုလှုံ​ရာ​နှင့် အစွမ်းသတ္တိ​ဖြစ်​တော်မူ​၏​။ ဆင်းရဲဒုက္ခ​ရောက်​သောအခါ အမှန်တကယ်​တွေ့​ရ​သည့် ကူညီမစ​သော​အရှင်​ဖြစ်​တော်မူ​၏​။ 'ဆာလံကျမ်း 46:1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B6B1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C7F934C-18B6-4FBE-271F-A751072D4A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781518"/>
              </p:ext>
            </p:extLst>
          </p:nvPr>
        </p:nvGraphicFramePr>
        <p:xfrm>
          <a:off x="107950" y="2057400"/>
          <a:ext cx="8128000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B6243EF-080D-A620-6C21-5A570A33E4BF}"/>
              </a:ext>
            </a:extLst>
          </p:cNvPr>
          <p:cNvSpPr txBox="1"/>
          <p:nvPr/>
        </p:nvSpPr>
        <p:spPr>
          <a:xfrm>
            <a:off x="2833008" y="1190625"/>
            <a:ext cx="935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/>
              <a:t>ဆာလံ ၄၆ သည် မည်သည့်ဖြစ်ရပ်များကို ကြိုတင်ဟောကိန်းထုတ်ထားသနည်း။ ၎င်းတို့သည် ဗျာဒိတ် ၆:၁၄ သို့မဟုတ် ၂ ပေတရု ၃:၁၂ တို့နှင့် မည်သို့ဆက်စပ်နေသနည်း။ ထိုအရာများက ကျွန်ုပ်အား မည်သို့သက်ရောက်မှုရှိမည်နည်း။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edificio, fuego, chimenea, cocina&#10;&#10;El contenido generado por IA puede ser incorrecto.">
            <a:extLst>
              <a:ext uri="{FF2B5EF4-FFF2-40B4-BE49-F238E27FC236}">
                <a16:creationId xmlns:a16="http://schemas.microsoft.com/office/drawing/2014/main" id="{DBDA92F1-091B-16E8-AFA2-01E6DD463E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785" y="1927086"/>
            <a:ext cx="3564911" cy="4754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n 5" descr="Humo saliendo de la tierra&#10;&#10;El contenido generado por IA puede ser incorrecto.">
            <a:extLst>
              <a:ext uri="{FF2B5EF4-FFF2-40B4-BE49-F238E27FC236}">
                <a16:creationId xmlns:a16="http://schemas.microsoft.com/office/drawing/2014/main" id="{E0A5D3E3-0C13-FD15-F6F1-8E6B5046D2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178" b="1452"/>
          <a:stretch/>
        </p:blipFill>
        <p:spPr>
          <a:xfrm>
            <a:off x="184151" y="133350"/>
            <a:ext cx="2568572" cy="1793736"/>
          </a:xfrm>
          <a:prstGeom prst="roundRect">
            <a:avLst>
              <a:gd name="adj" fmla="val 1135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91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B582F1-75B7-4E76-92F0-5EBC1BCA2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graphicEl>
                                              <a:dgm id="{D1B582F1-75B7-4E76-92F0-5EBC1BCA2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D1B582F1-75B7-4E76-92F0-5EBC1BCA2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D1B582F1-75B7-4E76-92F0-5EBC1BCA27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F43F45-A354-481A-9578-13EC103B4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graphicEl>
                                              <a:dgm id="{64F43F45-A354-481A-9578-13EC103B4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64F43F45-A354-481A-9578-13EC103B4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graphicEl>
                                              <a:dgm id="{64F43F45-A354-481A-9578-13EC103B4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16B3266-DF93-4C22-95E2-28D20D32C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dgm id="{F16B3266-DF93-4C22-95E2-28D20D32C7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F16B3266-DF93-4C22-95E2-28D20D32C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F16B3266-DF93-4C22-95E2-28D20D32C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75F7EEB-D3DE-4F44-B28C-CB42058C8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graphicEl>
                                              <a:dgm id="{675F7EEB-D3DE-4F44-B28C-CB42058C84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675F7EEB-D3DE-4F44-B28C-CB42058C8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graphicEl>
                                              <a:dgm id="{675F7EEB-D3DE-4F44-B28C-CB42058C8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2A3216-424C-4CF3-9137-C63181E70F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graphicEl>
                                              <a:dgm id="{B32A3216-424C-4CF3-9137-C63181E70F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B32A3216-424C-4CF3-9137-C63181E70F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graphicEl>
                                              <a:dgm id="{B32A3216-424C-4CF3-9137-C63181E70F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FB9E03-660E-4322-8ECF-43FF4C035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graphicEl>
                                              <a:dgm id="{D4FB9E03-660E-4322-8ECF-43FF4C035E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D4FB9E03-660E-4322-8ECF-43FF4C035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D4FB9E03-660E-4322-8ECF-43FF4C035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3F1A01-A971-476E-8EB7-78E32B672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graphicEl>
                                              <a:dgm id="{143F1A01-A971-476E-8EB7-78E32B6720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143F1A01-A971-476E-8EB7-78E32B672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143F1A01-A971-476E-8EB7-78E32B672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891DDC-BA3D-4533-8D4E-728816B83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>
                                            <p:graphicEl>
                                              <a:dgm id="{51891DDC-BA3D-4533-8D4E-728816B839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51891DDC-BA3D-4533-8D4E-728816B83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graphicEl>
                                              <a:dgm id="{51891DDC-BA3D-4533-8D4E-728816B83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655B60-79EE-40A1-AB61-FE2E0E1CF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graphicEl>
                                              <a:dgm id="{6C655B60-79EE-40A1-AB61-FE2E0E1CFB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6C655B60-79EE-40A1-AB61-FE2E0E1CF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6C655B60-79EE-40A1-AB61-FE2E0E1CF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484701-AF3C-4B77-A428-ED82EDD1E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>
                                            <p:graphicEl>
                                              <a:dgm id="{F5484701-AF3C-4B77-A428-ED82EDD1E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>
                                            <p:graphicEl>
                                              <a:dgm id="{F5484701-AF3C-4B77-A428-ED82EDD1E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>
                                            <p:graphicEl>
                                              <a:dgm id="{F5484701-AF3C-4B77-A428-ED82EDD1E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AB1EC06-66D9-4E41-B467-1D2B3715E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>
                                            <p:graphicEl>
                                              <a:dgm id="{6AB1EC06-66D9-4E41-B467-1D2B3715E6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>
                                            <p:graphicEl>
                                              <a:dgm id="{6AB1EC06-66D9-4E41-B467-1D2B3715E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>
                                            <p:graphicEl>
                                              <a:dgm id="{6AB1EC06-66D9-4E41-B467-1D2B3715E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813BC0-C468-4FA3-83FC-7B446B2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>
                                            <p:graphicEl>
                                              <a:dgm id="{7C813BC0-C468-4FA3-83FC-7B446B236F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graphicEl>
                                              <a:dgm id="{7C813BC0-C468-4FA3-83FC-7B446B2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7C813BC0-C468-4FA3-83FC-7B446B2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7A77040-6B5F-482D-B763-D146245C2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27A77040-6B5F-482D-B763-D146245C22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27A77040-6B5F-482D-B763-D146245C2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27A77040-6B5F-482D-B763-D146245C2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545852C-3547-4746-8C1B-AC641A0917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9545852C-3547-4746-8C1B-AC641A0917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9545852C-3547-4746-8C1B-AC641A0917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9545852C-3547-4746-8C1B-AC641A0917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5B25ECD-7CF4-4DF6-B4CE-D653484DF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">
                                            <p:graphicEl>
                                              <a:dgm id="{65B25ECD-7CF4-4DF6-B4CE-D653484DF7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">
                                            <p:graphicEl>
                                              <a:dgm id="{65B25ECD-7CF4-4DF6-B4CE-D653484DF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">
                                            <p:graphicEl>
                                              <a:dgm id="{65B25ECD-7CF4-4DF6-B4CE-D653484DF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FD3E74-5BE6-44BA-BEF1-FB6C0A689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>
                                            <p:graphicEl>
                                              <a:dgm id="{AFFD3E74-5BE6-44BA-BEF1-FB6C0A689F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graphicEl>
                                              <a:dgm id="{AFFD3E74-5BE6-44BA-BEF1-FB6C0A689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graphicEl>
                                              <a:dgm id="{AFFD3E74-5BE6-44BA-BEF1-FB6C0A689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2748C09-B8EA-4161-A7C1-4E20C4397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">
                                            <p:graphicEl>
                                              <a:dgm id="{E2748C09-B8EA-4161-A7C1-4E20C4397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">
                                            <p:graphicEl>
                                              <a:dgm id="{E2748C09-B8EA-4161-A7C1-4E20C4397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>
                                            <p:graphicEl>
                                              <a:dgm id="{E2748C09-B8EA-4161-A7C1-4E20C4397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A9FDAB9-73AF-4A34-8BD4-B7C92DC77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">
                                            <p:graphicEl>
                                              <a:dgm id="{FA9FDAB9-73AF-4A34-8BD4-B7C92DC774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>
                                            <p:graphicEl>
                                              <a:dgm id="{FA9FDAB9-73AF-4A34-8BD4-B7C92DC77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>
                                            <p:graphicEl>
                                              <a:dgm id="{FA9FDAB9-73AF-4A34-8BD4-B7C92DC77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1C40DEB-9313-4460-87A4-CBFFED5F1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">
                                            <p:graphicEl>
                                              <a:dgm id="{E1C40DEB-9313-4460-87A4-CBFFED5F1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">
                                            <p:graphicEl>
                                              <a:dgm id="{E1C40DEB-9313-4460-87A4-CBFFED5F1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">
                                            <p:graphicEl>
                                              <a:dgm id="{E1C40DEB-9313-4460-87A4-CBFFED5F1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890B8D6-9A36-4CEC-B2A4-E8158D8C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">
                                            <p:graphicEl>
                                              <a:dgm id="{D890B8D6-9A36-4CEC-B2A4-E8158D8C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>
                                            <p:graphicEl>
                                              <a:dgm id="{D890B8D6-9A36-4CEC-B2A4-E8158D8C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D890B8D6-9A36-4CEC-B2A4-E8158D8C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365886-3769-4158-BFDD-3EF4AB7B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8">
                                            <p:graphicEl>
                                              <a:dgm id="{DC365886-3769-4158-BFDD-3EF4AB7B6D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>
                                            <p:graphicEl>
                                              <a:dgm id="{DC365886-3769-4158-BFDD-3EF4AB7B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">
                                            <p:graphicEl>
                                              <a:dgm id="{DC365886-3769-4158-BFDD-3EF4AB7B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E08E350-CC92-456B-8B17-6C5C6508C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">
                                            <p:graphicEl>
                                              <a:dgm id="{DE08E350-CC92-456B-8B17-6C5C6508CB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DE08E350-CC92-456B-8B17-6C5C6508C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">
                                            <p:graphicEl>
                                              <a:dgm id="{DE08E350-CC92-456B-8B17-6C5C6508C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7C76BB-785C-4A6E-AA85-AEEBFBA08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>
                                            <p:graphicEl>
                                              <a:dgm id="{157C76BB-785C-4A6E-AA85-AEEBFBA08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">
                                            <p:graphicEl>
                                              <a:dgm id="{157C76BB-785C-4A6E-AA85-AEEBFBA08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">
                                            <p:graphicEl>
                                              <a:dgm id="{157C76BB-785C-4A6E-AA85-AEEBFBA08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0B0E9E-B112-43A8-804D-70F83E5CA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">
                                            <p:graphicEl>
                                              <a:dgm id="{620B0E9E-B112-43A8-804D-70F83E5CA6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">
                                            <p:graphicEl>
                                              <a:dgm id="{620B0E9E-B112-43A8-804D-70F83E5CA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">
                                            <p:graphicEl>
                                              <a:dgm id="{620B0E9E-B112-43A8-804D-70F83E5CA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B458D9-E5DC-49C9-8B12-A6798DB34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">
                                            <p:graphicEl>
                                              <a:dgm id="{2FB458D9-E5DC-49C9-8B12-A6798DB34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>
                                            <p:graphicEl>
                                              <a:dgm id="{2FB458D9-E5DC-49C9-8B12-A6798DB34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">
                                            <p:graphicEl>
                                              <a:dgm id="{2FB458D9-E5DC-49C9-8B12-A6798DB34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625A1C4-0A1D-453B-9FCC-24FAFF9B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">
                                            <p:graphicEl>
                                              <a:dgm id="{F625A1C4-0A1D-453B-9FCC-24FAFF9B74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">
                                            <p:graphicEl>
                                              <a:dgm id="{F625A1C4-0A1D-453B-9FCC-24FAFF9B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8">
                                            <p:graphicEl>
                                              <a:dgm id="{F625A1C4-0A1D-453B-9FCC-24FAFF9B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044FF75-46C0-44F9-B573-A45E0D07F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8">
                                            <p:graphicEl>
                                              <a:dgm id="{A044FF75-46C0-44F9-B573-A45E0D07F5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">
                                            <p:graphicEl>
                                              <a:dgm id="{A044FF75-46C0-44F9-B573-A45E0D07F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">
                                            <p:graphicEl>
                                              <a:dgm id="{A044FF75-46C0-44F9-B573-A45E0D07F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481BF8-6C93-4777-88F3-1C529B3A5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8">
                                            <p:graphicEl>
                                              <a:dgm id="{3F481BF8-6C93-4777-88F3-1C529B3A5A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">
                                            <p:graphicEl>
                                              <a:dgm id="{3F481BF8-6C93-4777-88F3-1C529B3A5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">
                                            <p:graphicEl>
                                              <a:dgm id="{3F481BF8-6C93-4777-88F3-1C529B3A5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E0F72B-9EDC-4693-9F3D-114F1FBD2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8">
                                            <p:graphicEl>
                                              <a:dgm id="{CEE0F72B-9EDC-4693-9F3D-114F1FBD2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8">
                                            <p:graphicEl>
                                              <a:dgm id="{CEE0F72B-9EDC-4693-9F3D-114F1FBD2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">
                                            <p:graphicEl>
                                              <a:dgm id="{CEE0F72B-9EDC-4693-9F3D-114F1FBD2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0720ED-670A-4084-97D2-282FB95EE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">
                                            <p:graphicEl>
                                              <a:dgm id="{080720ED-670A-4084-97D2-282FB95EE1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">
                                            <p:graphicEl>
                                              <a:dgm id="{080720ED-670A-4084-97D2-282FB95EE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">
                                            <p:graphicEl>
                                              <a:dgm id="{080720ED-670A-4084-97D2-282FB95EE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7A5D9E2-25DB-445B-9A99-17938F9E4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8">
                                            <p:graphicEl>
                                              <a:dgm id="{67A5D9E2-25DB-445B-9A99-17938F9E4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">
                                            <p:graphicEl>
                                              <a:dgm id="{67A5D9E2-25DB-445B-9A99-17938F9E4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">
                                            <p:graphicEl>
                                              <a:dgm id="{67A5D9E2-25DB-445B-9A99-17938F9E4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9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C48A4-2E93-469A-A5F9-DD82F20CA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C22CDB-BC51-542D-BD50-627D198CEBC1}"/>
              </a:ext>
            </a:extLst>
          </p:cNvPr>
          <p:cNvSpPr txBox="1"/>
          <p:nvPr/>
        </p:nvSpPr>
        <p:spPr>
          <a:xfrm>
            <a:off x="1" y="66777"/>
            <a:ext cx="947737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>
              <a:spcBef>
                <a:spcPts val="3000"/>
              </a:spcBef>
            </a:pPr>
            <a:r>
              <a:rPr lang="my-MM" sz="3200" dirty="0">
                <a:solidFill>
                  <a:prstClr val="black"/>
                </a:solidFill>
              </a:rPr>
              <a:t>ဆင်းရဲဒုက္ခ၌မျှော်လင့်ချက်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my-MM" sz="3200" dirty="0">
                <a:solidFill>
                  <a:prstClr val="black"/>
                </a:solidFill>
              </a:rPr>
              <a:t>၂။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C24466-FDC7-C84D-AEE4-AC69998DC8FA}"/>
              </a:ext>
            </a:extLst>
          </p:cNvPr>
          <p:cNvSpPr txBox="1"/>
          <p:nvPr/>
        </p:nvSpPr>
        <p:spPr>
          <a:xfrm>
            <a:off x="1" y="652367"/>
            <a:ext cx="9382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D42420">
                    <a:lumMod val="75000"/>
                  </a:srgbClr>
                </a:solidFill>
                <a:latin typeface="Comic Sans MS" panose="030F0702030302020204" pitchFamily="66" charset="0"/>
              </a:rPr>
              <a:t>'လူမျိုးတကာ​တို့​သည်မငြိမ်မသက်​ဖြစ်​ကြ​၏​။တိုင်းနိုင်ငံ​တို့​သည်တုန်လှုပ်​ကြ​၏​။ကိုယ်တော်​သည် မိမိ​အသံ​ကို​လွှင့်​တော်မူ​သောအခါ ကမ္ဘာမြေကြီး​သည် အရည်ပျော်​လေ​၏​။ 'ဆာလံကျမ်း 46:6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0394C0-D7DE-BCD2-9AEE-837710FF73FB}"/>
              </a:ext>
            </a:extLst>
          </p:cNvPr>
          <p:cNvSpPr txBox="1"/>
          <p:nvPr/>
        </p:nvSpPr>
        <p:spPr>
          <a:xfrm>
            <a:off x="485775" y="1369604"/>
            <a:ext cx="889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"ဆာလံသြဝါဒစာ ၄၆:၆ (</a:t>
            </a:r>
            <a:r>
              <a:rPr lang="en-US" b="1" dirty="0"/>
              <a:t>NIV) </a:t>
            </a:r>
            <a:r>
              <a:rPr lang="my-MM" b="1" dirty="0"/>
              <a:t>ကျမ်းပိုဒ်တစ်ခုတည်းကပင် ဤလောက၏အဆုံးသတ်ပုံကို ဤသို့ဖော်ပြထားသည်-"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C2ED10B-D776-A820-B228-2DF58BABE4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250810"/>
              </p:ext>
            </p:extLst>
          </p:nvPr>
        </p:nvGraphicFramePr>
        <p:xfrm>
          <a:off x="190500" y="2088472"/>
          <a:ext cx="11744325" cy="462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interior, tabla, pastel, comida&#10;&#10;El contenido generado por IA puede ser incorrecto.">
            <a:extLst>
              <a:ext uri="{FF2B5EF4-FFF2-40B4-BE49-F238E27FC236}">
                <a16:creationId xmlns:a16="http://schemas.microsoft.com/office/drawing/2014/main" id="{3E6B2372-51F8-8553-F0F8-020710741D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75" y="144067"/>
            <a:ext cx="2457450" cy="1843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4F5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85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6DCE2D-EB99-4AC9-B839-3DA2F7D85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graphicEl>
                                              <a:dgm id="{AC6DCE2D-EB99-4AC9-B839-3DA2F7D85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AC6DCE2D-EB99-4AC9-B839-3DA2F7D85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">
                                            <p:graphicEl>
                                              <a:dgm id="{AC6DCE2D-EB99-4AC9-B839-3DA2F7D85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6DCE2D-EB99-4AC9-B839-3DA2F7D85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D13F7-9EFF-4145-9661-FF5826B3D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0F4D13F7-9EFF-4145-9661-FF5826B3D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0F4D13F7-9EFF-4145-9661-FF5826B3D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>
                                            <p:graphicEl>
                                              <a:dgm id="{0F4D13F7-9EFF-4145-9661-FF5826B3D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D13F7-9EFF-4145-9661-FF5826B3D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94D39C-E0B1-473D-B355-C394C58CD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graphicEl>
                                              <a:dgm id="{6794D39C-E0B1-473D-B355-C394C58CD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6794D39C-E0B1-473D-B355-C394C58CD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4">
                                            <p:graphicEl>
                                              <a:dgm id="{6794D39C-E0B1-473D-B355-C394C58CD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94D39C-E0B1-473D-B355-C394C58CD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126781-4919-4F61-B2D5-24F63AF65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A3126781-4919-4F61-B2D5-24F63AF65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A3126781-4919-4F61-B2D5-24F63AF65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A3126781-4919-4F61-B2D5-24F63AF65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7D6442-310B-498C-B953-92DD2E156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graphicEl>
                                              <a:dgm id="{857D6442-310B-498C-B953-92DD2E1569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857D6442-310B-498C-B953-92DD2E156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4">
                                            <p:graphicEl>
                                              <a:dgm id="{857D6442-310B-498C-B953-92DD2E156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7D6442-310B-498C-B953-92DD2E156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6EFE3D-368C-47BC-87D0-F947A23F3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216EFE3D-368C-47BC-87D0-F947A23F3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216EFE3D-368C-47BC-87D0-F947A23F3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4">
                                            <p:graphicEl>
                                              <a:dgm id="{216EFE3D-368C-47BC-87D0-F947A23F3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6EFE3D-368C-47BC-87D0-F947A23F3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67C71A-2D38-4A21-8E6C-FFFEE901F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graphicEl>
                                              <a:dgm id="{5C67C71A-2D38-4A21-8E6C-FFFEE901F6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5C67C71A-2D38-4A21-8E6C-FFFEE901F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4">
                                            <p:graphicEl>
                                              <a:dgm id="{5C67C71A-2D38-4A21-8E6C-FFFEE901F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67C71A-2D38-4A21-8E6C-FFFEE901F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85EB23-739A-46C5-8EAE-0C1CFDD34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E385EB23-739A-46C5-8EAE-0C1CFDD34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E385EB23-739A-46C5-8EAE-0C1CFDD34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E385EB23-739A-46C5-8EAE-0C1CFDD34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C333F0-263D-4D47-AE69-B4EBF903B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graphicEl>
                                              <a:dgm id="{98C333F0-263D-4D47-AE69-B4EBF903BB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98C333F0-263D-4D47-AE69-B4EBF903B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4">
                                            <p:graphicEl>
                                              <a:dgm id="{98C333F0-263D-4D47-AE69-B4EBF903B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C333F0-263D-4D47-AE69-B4EBF903B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C3BF12-5684-4CCF-91A8-86C1C3B36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">
                                            <p:graphicEl>
                                              <a:dgm id="{B8C3BF12-5684-4CCF-91A8-86C1C3B36D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graphicEl>
                                              <a:dgm id="{B8C3BF12-5684-4CCF-91A8-86C1C3B36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4">
                                            <p:graphicEl>
                                              <a:dgm id="{B8C3BF12-5684-4CCF-91A8-86C1C3B36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C3BF12-5684-4CCF-91A8-86C1C3B36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A94DC8-47DB-418E-96DD-BC450B745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graphicEl>
                                              <a:dgm id="{44A94DC8-47DB-418E-96DD-BC450B745D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44A94DC8-47DB-418E-96DD-BC450B745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decel="100000" fill="hold"/>
                                        <p:tgtEl>
                                          <p:spTgt spid="4">
                                            <p:graphicEl>
                                              <a:dgm id="{44A94DC8-47DB-418E-96DD-BC450B745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A94DC8-47DB-418E-96DD-BC450B745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0EDFEF-50E7-4E62-974A-8F3BAD06F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900EDFEF-50E7-4E62-974A-8F3BAD06F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900EDFEF-50E7-4E62-974A-8F3BAD06F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900EDFEF-50E7-4E62-974A-8F3BAD06FE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39057A-C46B-4C99-BFB3-1C0980AE3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">
                                            <p:graphicEl>
                                              <a:dgm id="{1639057A-C46B-4C99-BFB3-1C0980AE3C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graphicEl>
                                              <a:dgm id="{1639057A-C46B-4C99-BFB3-1C0980AE3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4">
                                            <p:graphicEl>
                                              <a:dgm id="{1639057A-C46B-4C99-BFB3-1C0980AE3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39057A-C46B-4C99-BFB3-1C0980AE3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CD0F48-F48B-4CC3-B059-FF771F34A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">
                                            <p:graphicEl>
                                              <a:dgm id="{A4CD0F48-F48B-4CC3-B059-FF771F34AB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>
                                            <p:graphicEl>
                                              <a:dgm id="{A4CD0F48-F48B-4CC3-B059-FF771F34A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4">
                                            <p:graphicEl>
                                              <a:dgm id="{A4CD0F48-F48B-4CC3-B059-FF771F34A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CD0F48-F48B-4CC3-B059-FF771F34A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9D762F-9A21-4427-A294-433716BBF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">
                                            <p:graphicEl>
                                              <a:dgm id="{7E9D762F-9A21-4427-A294-433716BBFD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">
                                            <p:graphicEl>
                                              <a:dgm id="{7E9D762F-9A21-4427-A294-433716BBF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4">
                                            <p:graphicEl>
                                              <a:dgm id="{7E9D762F-9A21-4427-A294-433716BBF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9D762F-9A21-4427-A294-433716BBF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C76F36-97A6-44CE-B32C-4289B1217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">
                                            <p:graphicEl>
                                              <a:dgm id="{CDC76F36-97A6-44CE-B32C-4289B1217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">
                                            <p:graphicEl>
                                              <a:dgm id="{CDC76F36-97A6-44CE-B32C-4289B1217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">
                                            <p:graphicEl>
                                              <a:dgm id="{CDC76F36-97A6-44CE-B32C-4289B1217E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duotone>
              <a:prstClr val="black"/>
              <a:schemeClr val="accent5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magen que contiene agua, exterior, hombre, sostener&#10;&#10;El contenido generado por IA puede ser incorrecto.">
            <a:extLst>
              <a:ext uri="{FF2B5EF4-FFF2-40B4-BE49-F238E27FC236}">
                <a16:creationId xmlns:a16="http://schemas.microsoft.com/office/drawing/2014/main" id="{281B2730-9D1E-1DEB-7563-3DD93DF77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55" y="3105956"/>
            <a:ext cx="1588136" cy="23241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26A5BA7-AB77-7CE9-C8BA-D2D1622F3B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8165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8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4C5E9C-4E93-8746-DFF5-7DDFD8ACF2D3}"/>
              </a:ext>
            </a:extLst>
          </p:cNvPr>
          <p:cNvSpPr txBox="1"/>
          <p:nvPr/>
        </p:nvSpPr>
        <p:spPr>
          <a:xfrm>
            <a:off x="0" y="5994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3000"/>
              </a:spcBef>
            </a:pPr>
            <a:r>
              <a:rPr lang="my-MM" sz="3200" b="1" dirty="0">
                <a:solidFill>
                  <a:prstClr val="black"/>
                </a:solidFill>
              </a:rPr>
              <a:t>နောက်ဆုံးအောင်ပွဲ။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4CC6B3C-129F-F3D5-2910-6229B959ED41}"/>
              </a:ext>
            </a:extLst>
          </p:cNvPr>
          <p:cNvSpPr txBox="1"/>
          <p:nvPr/>
        </p:nvSpPr>
        <p:spPr>
          <a:xfrm>
            <a:off x="-55659" y="561277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BD80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'ကိုယ်တော်​သည် လူမျိုးတကာ​တို့​ကို ငါ​တို့​အောက်​၌​လည်းကောင်း​၊ တိုင်းသူပြည်သား​တို့​ကို ငါ​တို့​၏​ခြေဖဝါး​အောက်​၌​လည်းကောင်း ငြိမ်ဝပ်​ပိပြား​စေ​တော်မူ​၏​။ 'ဆာလံကျမ်း 47:3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BD805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0042F0-B098-8362-2ED3-8951B03BA954}"/>
              </a:ext>
            </a:extLst>
          </p:cNvPr>
          <p:cNvSpPr txBox="1"/>
          <p:nvPr/>
        </p:nvSpPr>
        <p:spPr>
          <a:xfrm>
            <a:off x="2943594" y="1111152"/>
            <a:ext cx="4755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"ရှေးခေတ်ကာလများတွင်တစ်နေရာသို့ခြေချခြင်းသည်ထိုနယ်မြေကိုပိုင်ဆိုင်ခွင့်ကို ကိုယ်စားပြုခဲ့သည် (တရားဟောရာကျမ်း ၁၁:၂၄)။ ယနေ့ခေတ်တွင် လူများက နေရာတစ်ခုတွင် အလံစိုက်ထူခြင်း (သို့) အထူးအမှတ်အသားတစ်ခု ပြုလုပ်ခြင်းဖြင့် ထိုနည်းတူ ပြုလုပ်လေ့ရှိကြသည်။"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Imagen 17" descr="Imagen que contiene pizza, comida, tabla, pieza&#10;&#10;El contenido generado por IA puede ser incorrecto.">
            <a:extLst>
              <a:ext uri="{FF2B5EF4-FFF2-40B4-BE49-F238E27FC236}">
                <a16:creationId xmlns:a16="http://schemas.microsoft.com/office/drawing/2014/main" id="{8E51B6FF-737B-7FB5-3097-1898F8329E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06" t="-4" r="404" b="4"/>
          <a:stretch/>
        </p:blipFill>
        <p:spPr>
          <a:xfrm>
            <a:off x="8583561" y="3673461"/>
            <a:ext cx="3475288" cy="3052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Dibujo de la tierra desde el espacio&#10;&#10;El contenido generado por IA puede ser incorrecto.">
            <a:extLst>
              <a:ext uri="{FF2B5EF4-FFF2-40B4-BE49-F238E27FC236}">
                <a16:creationId xmlns:a16="http://schemas.microsoft.com/office/drawing/2014/main" id="{C54F168C-A560-55CC-D715-9854996ADF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658" y="1287572"/>
            <a:ext cx="4360191" cy="2180096"/>
          </a:xfrm>
          <a:prstGeom prst="rect">
            <a:avLst/>
          </a:prstGeom>
          <a:ln w="38100" cap="sq">
            <a:solidFill>
              <a:srgbClr val="00319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n 24" descr="Grupo de personas posando delante de un edificio&#10;&#10;El contenido generado por IA puede ser incorrecto.">
            <a:extLst>
              <a:ext uri="{FF2B5EF4-FFF2-40B4-BE49-F238E27FC236}">
                <a16:creationId xmlns:a16="http://schemas.microsoft.com/office/drawing/2014/main" id="{B66ED5AC-6C6D-2F54-5E89-895CDE057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04" y="1297964"/>
            <a:ext cx="2718983" cy="1563562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3898D1F-D14D-BAFA-4A9F-467993B04C26}"/>
              </a:ext>
            </a:extLst>
          </p:cNvPr>
          <p:cNvSpPr txBox="1"/>
          <p:nvPr/>
        </p:nvSpPr>
        <p:spPr>
          <a:xfrm>
            <a:off x="1838633" y="2995581"/>
            <a:ext cx="58600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"စာတန်သည်ဘုရားသခင်ရှေ့မှောက်တွင်ရပ်လျက်"မြေကြီးပေါ်တွင် ဟိုဟိုသည်သွားလှည့်လည်၍ ပြန်လာပါသည်" (ယောဘ ၁:၇) ဟု ပြောဆိုခဲ့သည်မှာ ကျွန်ုပ်တို့၏ ကမ္ဘာဂြိုဟ်အပေါ် သူ၏ပိုင်ဆိုင်မှုကို ထင်ရှားစွာပြသခြင်းပင် ဖြစ်သည်။"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0EC12F8-A330-27F4-0DE9-655698F3C816}"/>
              </a:ext>
            </a:extLst>
          </p:cNvPr>
          <p:cNvSpPr txBox="1"/>
          <p:nvPr/>
        </p:nvSpPr>
        <p:spPr>
          <a:xfrm>
            <a:off x="1821069" y="4264457"/>
            <a:ext cx="66838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သူပုန်နယ်ထားသောဤပိုင်ဆိုင်မှုသည်တရားဝင်ပိုင်ရှင်ထံသို့ပြန်လည်ရောက်ရှိမည့်နေ့ရောက်လာမည်မှာအမှန်ပင်ဖြစ်သည်။သို့သော်ယေရှုခရစ်တော်ဒုတိယအကြိမ်ကြွလာချိန်(သက်ဆင်းကြွချီချိန်)တွင်မဟုတ်ပါ။ထိုအချိန်၌ ကိုယ်တော်သည် မြေကြီးပေါ်သို့ ခြေမချဘဲ၊ ကျွန်ုပ်တို့သာလျှင် ကိုယ်တော်ထံသို့မိုးတိမ်ပေါ်မှဆီးကြိုချီတက်ကြရမည်ဖြစ်သည်(၁သက်သာလောနိတ် ၄:၁၆-၁၇)။"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C97C960-9898-ABB1-CBEA-BCBCBCD00608}"/>
              </a:ext>
            </a:extLst>
          </p:cNvPr>
          <p:cNvSpPr txBox="1"/>
          <p:nvPr/>
        </p:nvSpPr>
        <p:spPr>
          <a:xfrm>
            <a:off x="93822" y="5934670"/>
            <a:ext cx="8450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ယေရုရှလင်မြို့သစ်ကိုရန်သူများမျက်မှောက်တွင်နေရာချကာအတိအကျအနိုင်ယူပြီးယေရုရှ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လင်မြို့သစ်ကို ခြေဖြင့်နင်းမည့် အနှစ်တစ်ထောင်ပြီးနောက် ဖြစ်လိမ့်မည်။ (ဇာ ၁၄း၄-၅၊ ဗျာ ၂၀း၇-၉)။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59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7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AE0DED-5810-8BB3-22A8-3E49BAFA4384}"/>
              </a:ext>
            </a:extLst>
          </p:cNvPr>
          <p:cNvSpPr txBox="1"/>
          <p:nvPr/>
        </p:nvSpPr>
        <p:spPr>
          <a:xfrm>
            <a:off x="77566" y="8173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lvl="0" algn="ctr">
              <a:spcBef>
                <a:spcPts val="3000"/>
              </a:spcBef>
            </a:pPr>
            <a:r>
              <a:rPr lang="my-MM" sz="3200" b="1" dirty="0">
                <a:solidFill>
                  <a:prstClr val="black"/>
                </a:solidFill>
              </a:rPr>
              <a:t>အပြစ်၏အဆုံး။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8CEB5A-3DCD-06A8-26F4-CBB6A0DFD702}"/>
              </a:ext>
            </a:extLst>
          </p:cNvPr>
          <p:cNvSpPr txBox="1"/>
          <p:nvPr/>
        </p:nvSpPr>
        <p:spPr>
          <a:xfrm>
            <a:off x="-1" y="602532"/>
            <a:ext cx="12191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C00000"/>
                </a:solidFill>
                <a:latin typeface="Comic Sans MS" panose="030F0702030302020204" pitchFamily="66" charset="0"/>
              </a:rPr>
              <a:t>'အကြောင်းမူကားထာဝရဘုရား​၏​လက်​တော်​၌​ခွက်ဖလား​ရှိ​၍၎င်း​ထဲတွင်သမအောင်​ရောစပ်​ထား​သည့်အမြှုပ်ထ​နေ​သော​စပျစ်ဝိုင်​ရှိ​၏​။ ကိုယ်တော်​သည် ထို​စပျစ်ဝိုင်​ကို​သွန်ချ​တော်မူ​၍ ကမ္ဘာမြေကြီး​ပေါ်ရှိ​ဆိုးယုတ်​သော​သူ​အပေါင်း​တို့​သည် ၎င်း​၏​အနည်​ကို​ပင် အကုန်အစင် သောက်​ကြ​ရ​လိမ့်မည်​။ 'ဆာလံကျမ်း 75:8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0B98D0-A612-D8F0-0375-DEDB1F4DFACE}"/>
              </a:ext>
            </a:extLst>
          </p:cNvPr>
          <p:cNvSpPr txBox="1"/>
          <p:nvPr/>
        </p:nvSpPr>
        <p:spPr>
          <a:xfrm>
            <a:off x="77566" y="1521413"/>
            <a:ext cx="431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ဆာလံ၇၅သည်လူဆိုးတို့သည်ဘုရားသခင်၏အမျက်တော်ဖလားမှသောက်ရမည့်တတိယကောင်းကင်တမန်၏သတင်းစကားနှင့်အလွန်ဆင်တူသည် (ဆာ ၇၅း၈၊ ဗျာ ၁၄း၉-၁၀)။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EDA62E4-45B9-401A-C7BA-13C4CC1C9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883" y="1393854"/>
            <a:ext cx="2811436" cy="28623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BB44EFE1-8615-1E61-121F-3167C96A3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8" y="4379126"/>
            <a:ext cx="5532905" cy="1544120"/>
          </a:xfrm>
          <a:prstGeom prst="snip2DiagRect">
            <a:avLst>
              <a:gd name="adj1" fmla="val 17829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57E5F604-1227-4CDE-12F1-2A72D06C83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9" r="2849"/>
          <a:stretch/>
        </p:blipFill>
        <p:spPr>
          <a:xfrm>
            <a:off x="5855195" y="4372288"/>
            <a:ext cx="2912248" cy="1544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interior, tabla, edificio, sostener&#10;&#10;El contenido generado por IA puede ser incorrecto.">
            <a:extLst>
              <a:ext uri="{FF2B5EF4-FFF2-40B4-BE49-F238E27FC236}">
                <a16:creationId xmlns:a16="http://schemas.microsoft.com/office/drawing/2014/main" id="{BD26E1B8-6710-0D0D-1A6D-A06E238BE8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90"/>
          <a:stretch/>
        </p:blipFill>
        <p:spPr>
          <a:xfrm>
            <a:off x="8988659" y="4408153"/>
            <a:ext cx="3115943" cy="2368117"/>
          </a:xfrm>
          <a:prstGeom prst="snip2DiagRect">
            <a:avLst>
              <a:gd name="adj1" fmla="val 15362"/>
              <a:gd name="adj2" fmla="val 1666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0B6B1B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842F315-EB78-3E81-1F33-EFAA5F576EC1}"/>
              </a:ext>
            </a:extLst>
          </p:cNvPr>
          <p:cNvSpPr txBox="1"/>
          <p:nvPr/>
        </p:nvSpPr>
        <p:spPr>
          <a:xfrm>
            <a:off x="7423358" y="1719155"/>
            <a:ext cx="47686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လူတစ်ဦးချင်းနှင့် လူမျိုးတို့၏ ကံကြမ္မာကို အဆုံးအဖြတ်ပေးသည့်အဓိကအချက်မှာမာနဖြစ်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သည် (ဆာ ၇၅း၄-၅)။ ခေါင်းဆောင်များ၏ ဂုဏ်ယူမှု၊ဘုရားသခင်ကိုဇွတ်ငြင်းပြီးမိမိတို့ကိုယ်ကိုချီးမြှောက်ခြင်း(၎င်းတို့ဂုဏ်ယူစွာကြွေးကြော်ခဲ့သော ၎င်းတို့၏အယုတ်မာဆုံးအပြစ်များ)နှင့်၎င်းတို့အားတစ်ဦးချင်းစီ၏ မာနသည် ပို့ဆောင်ပေးသည်။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FA993DA-FE41-6C98-4A6A-4BE5CCF8F3D8}"/>
              </a:ext>
            </a:extLst>
          </p:cNvPr>
          <p:cNvSpPr txBox="1"/>
          <p:nvPr/>
        </p:nvSpPr>
        <p:spPr>
          <a:xfrm>
            <a:off x="5553" y="5959726"/>
            <a:ext cx="8988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သို့သော်ဘုရားသခင်ထံလက်အောက်ခံနှိမ့်ချသူများအတွက်မူကား၊ကျွန်ုပ်တို့သည်စကြဝဠာတစ်ခုလုံးရှေ့တွင်ဘုရားသခင်ချီးမြှောက်ခြင်းခံရမည်ဖြစ်သောကြောင့်အနာဂတ်သည်အလွန်ခြားနားလိမ့်မည် (ဆာ. ၇၅:၁၀၊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6A81F8-EE39-CC4A-F602-6E464B99664C}"/>
              </a:ext>
            </a:extLst>
          </p:cNvPr>
          <p:cNvSpPr txBox="1"/>
          <p:nvPr/>
        </p:nvSpPr>
        <p:spPr>
          <a:xfrm>
            <a:off x="77566" y="2825014"/>
            <a:ext cx="43102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ဘယ်အချိန်မှာဒီလိုဖြစ်မလဲ။နောက်ဆုံးတရားစီရင်ခြင်းခံရပြီးနောက်၊ဒုတိယသေခြင်းဖြစ်သည့် မီးအိုင်၌ဆိုးသွမ်းသူအပေါင်းတို့သည်ပျက်စီးခြင်းသို့ရောက်ကြလိမ့်မည် (ဆာ ၇၅း၂၊ ၇၊ ဗျာ၊ ၂၀း၁၁-၁၅)။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6168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EEC4B16-90BC-49BC-B303-214703ACCBAD}"/>
              </a:ext>
            </a:extLst>
          </p:cNvPr>
          <p:cNvSpPr txBox="1"/>
          <p:nvPr/>
        </p:nvSpPr>
        <p:spPr>
          <a:xfrm>
            <a:off x="0" y="8941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3200" b="1" dirty="0">
                <a:solidFill>
                  <a:prstClr val="black"/>
                </a:solidFill>
              </a:rPr>
              <a:t>ယနေ့ကျွန်ုပ်တို့၏တာဝန်။</a:t>
            </a:r>
            <a:endParaRPr kumimoji="0" lang="en" sz="3200" b="1" i="0" u="none" strike="noStrike" kern="1200" cap="none" spc="600" normalizeH="0" baseline="0" noProof="0" dirty="0">
              <a:ln w="12700">
                <a:solidFill>
                  <a:srgbClr val="0B6B1B"/>
                </a:solidFill>
                <a:prstDash val="solid"/>
              </a:ln>
              <a:pattFill prst="narHorz">
                <a:fgClr>
                  <a:srgbClr val="5CEE74"/>
                </a:fgClr>
                <a:bgClr>
                  <a:srgbClr val="5CEE74">
                    <a:lumMod val="40000"/>
                    <a:lumOff val="60000"/>
                  </a:srgbClr>
                </a:bgClr>
              </a:patt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5ADB7C-4833-8928-7723-04204D8E8E6B}"/>
              </a:ext>
            </a:extLst>
          </p:cNvPr>
          <p:cNvSpPr txBox="1"/>
          <p:nvPr/>
        </p:nvSpPr>
        <p:spPr>
          <a:xfrm>
            <a:off x="299629" y="628917"/>
            <a:ext cx="11058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C953DD">
                    <a:lumMod val="50000"/>
                  </a:srgbClr>
                </a:solidFill>
                <a:latin typeface="Comic Sans MS" panose="030F0702030302020204" pitchFamily="66" charset="0"/>
              </a:rPr>
              <a:t>'ထိုသို့​သော​အားဖြင့်ကိုယ်တော်​၏​လမ်း​သည်မြေကြီး​ပေါ်၌​လည်းကောင်း​၊ကိုယ်တော်​၏​ကယ်တင်​ခြင်း​သည်လူမျိုး​အပေါင်း​တို့​အလယ်​၌​လည်းကောင်းထင်ရှား​ပါစေသော​။ 'ဆာလံကျမ်း 67:2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C953DD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625740-1D87-AB1A-C57F-6CA9FF8B1766}"/>
              </a:ext>
            </a:extLst>
          </p:cNvPr>
          <p:cNvSpPr txBox="1"/>
          <p:nvPr/>
        </p:nvSpPr>
        <p:spPr>
          <a:xfrm>
            <a:off x="361950" y="1214228"/>
            <a:ext cx="652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ဗျာဒိတ်ကျမ်းကကျွန်ုပ်တို့သည်နေ၏အလင်းကိုမလိုအပ်ဘဲဘုရားသခင်၏ဘုန်းတော်ထွန်းလင်းတောက်ပစေမည့်နေ့တစ်နေ့အကြောင်းပြောပြသည် (ဗျာ၊ ၂၂း၅)။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BFBC357B-53B2-4F85-FC6F-5C27066C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346" y="1157823"/>
            <a:ext cx="5080000" cy="3810000"/>
          </a:xfrm>
          <a:prstGeom prst="round2DiagRect">
            <a:avLst>
              <a:gd name="adj1" fmla="val 16667"/>
              <a:gd name="adj2" fmla="val 15226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568ABE-DB47-0751-56BD-9A2EF005F62D}"/>
              </a:ext>
            </a:extLst>
          </p:cNvPr>
          <p:cNvSpPr txBox="1"/>
          <p:nvPr/>
        </p:nvSpPr>
        <p:spPr>
          <a:xfrm>
            <a:off x="6885858" y="5173563"/>
            <a:ext cx="53061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ဟုတ်တယ်!သို့သော်ကျွန်ုပ်တို့အားပျော်ရွှင်စေရန်နှင့်အားပေးရုံမျှမက၊လောကီသားတို့သည်ဘုရားသခင်ကိုသိ၍ ချီးမွမ်းခြင်းငှာ၊အခြားသောသူ၏အကျိုးအတွက်သူ၏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ဘုန်းတော်ကိုထင်ဟပ်စေခြင်းငှာ၊ဘုရားသခင်၏မျက်နှာတော်သည်ငါတို့အပေါ်၌ ထွန်းလင်းတောက်ပလျက်ရှိသည် (ဆာ၊ ၆၇း၃-၇)။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2" name="Imagen 11" descr="Imagen que contiene interior, cama, hombre, viendo&#10;&#10;El contenido generado por IA puede ser incorrecto.">
            <a:extLst>
              <a:ext uri="{FF2B5EF4-FFF2-40B4-BE49-F238E27FC236}">
                <a16:creationId xmlns:a16="http://schemas.microsoft.com/office/drawing/2014/main" id="{321CE8B9-D031-008A-DEAC-711827305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0" r="5840"/>
          <a:stretch/>
        </p:blipFill>
        <p:spPr>
          <a:xfrm>
            <a:off x="147486" y="3557736"/>
            <a:ext cx="1563329" cy="30436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EAE309D-27B2-3E2E-1EFE-15680412B660}"/>
              </a:ext>
            </a:extLst>
          </p:cNvPr>
          <p:cNvSpPr txBox="1"/>
          <p:nvPr/>
        </p:nvSpPr>
        <p:spPr>
          <a:xfrm>
            <a:off x="1809829" y="3557736"/>
            <a:ext cx="309319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လက်ဝါးကပ်တိုင်မှာခရစ်တော်ရဲ့အသေခံခြင်းကသာဘုရားသခင်ရဲ့မျက်နှာကို ကျွန်ုပ်တို့အပေါ် ထွန်းလင်းစေတယ်။ကျွန်ုပ်တို့သည်ကိုယ်တော်နှင့်အတူရှိသောအခါမှသာဤအရာသည်အပြည့်အ၀ဖြစ်ပေါ်လာမည်ဖြစ်ကြောင်း ထင်ရှားပါသည်။သို့သော်ယခု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ကျွန်ုပ်တို့အပေါ်၌ ဘုရားသခင်၏ မျက်နှာတော်လင်းလက်နိုင်သလော။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6" name="Imagen 1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50D5ACCC-7290-467A-5DAF-1D1B9611A1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09" r="10109"/>
          <a:stretch/>
        </p:blipFill>
        <p:spPr>
          <a:xfrm>
            <a:off x="4903023" y="3557736"/>
            <a:ext cx="1851739" cy="3184477"/>
          </a:xfrm>
          <a:prstGeom prst="round2DiagRect">
            <a:avLst>
              <a:gd name="adj1" fmla="val 0"/>
              <a:gd name="adj2" fmla="val 15226"/>
            </a:avLst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2865BFE-E13C-175F-2D5B-4EA24EDEEEC1}"/>
              </a:ext>
            </a:extLst>
          </p:cNvPr>
          <p:cNvSpPr txBox="1"/>
          <p:nvPr/>
        </p:nvSpPr>
        <p:spPr>
          <a:xfrm>
            <a:off x="361950" y="2229891"/>
            <a:ext cx="6229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ဆာလံ67:1သည်“ကျွန်ုပ်တို့အပေါ်၌မျက်နှာတော်ထွန်းလင်းစေ”ရန်ဘုရားသခင်ထံတောင်းလျှောက်သည့်အခိုက်အတန့်ကိုကြိုတင်မျှော်လင့်ထားပုံရသည်။ဤအကြံသည်ယဇ်ပုရောဟိတ်ကောင်းချီး၌လည်း ရှိနေသည် (တောလည်ရာ ၆း၂၅)။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981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365A2-E67D-BC68-172F-E3E59ADA4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C7AF09-3F89-4DF4-D6EC-89127686ABE2}"/>
              </a:ext>
            </a:extLst>
          </p:cNvPr>
          <p:cNvSpPr txBox="1"/>
          <p:nvPr/>
        </p:nvSpPr>
        <p:spPr>
          <a:xfrm>
            <a:off x="626346" y="786391"/>
            <a:ext cx="10939308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my-MM" sz="2400" b="1" dirty="0"/>
              <a:t>"ခရီးတွဲဖော်များအပေါင်းတို့၊ကျွန်ုပ်တို့သည်ဤကမ္ဘာမြေ၏အရိပ်များနှင့်ရှုပ်ထွေးမှုများကြားတွင်ရှိနေသေးသော်လည်း၊မကြာမီကျွန်ုပ်တို့၏ကယ်တင်ရှင်သည်ကယ်တင်ခြင်းနှင့် ငြိမ်သက်ခြင်းကိုဆောင်ကြဉ်းရန်ပေါ်ထွန်းတော်မူမည်။ဘုရားသခင်၏လက်တော်ဖြင့်ရေးဆွဲထားသောမင်္ဂလာရှိသောအနာဂတ်ကိုယုံကြည်ခြင်းဖြင့်ရှုမြင်ကြပါစို့။လောကီအပြစ်များအတွက်အသေခံတော်မူသောသခင်ယေရှုသည်ကိုယ်တော်ကိုယုံကြည်သူတိုင်းအတွက်ပရဒိသုဘုံတံခါးဝများကိုကျယ်ပြန့်စွာဖွင့်ထားတော်မူပြီ။မကြာမီစစ်ပွဲကြီးပြီးဆုံးမည်။အောင်ပွဲခံမည်။ မကြာမီကျွန်ုပ်တို့၏ထာဝရအသက်မျှော်လင့်ခြင်းအားလုံး၏အလယ်ဗဟိုဖြစ်သောကိုယ်တော်ကိုကျွန်ုပ်တို့မျက်ဝါးထင်ထင်တွေ့မြင်ရမည်။ထိုအခါဤလောကဘဝ၏စမ်းသပ်မှုများနှင့် ဆင်းရဲဒုက္ခများသည် မရှိသလောက်ဖြစ်သည်ဟု ထင်ရမည်။"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E69A6D-E5E3-98D8-8302-2C88DE8E2E56}"/>
              </a:ext>
            </a:extLst>
          </p:cNvPr>
          <p:cNvSpPr txBox="1"/>
          <p:nvPr/>
        </p:nvSpPr>
        <p:spPr>
          <a:xfrm>
            <a:off x="7519882" y="5818538"/>
            <a:ext cx="4151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(Prophets and Kings, pg. 732)</a:t>
            </a:r>
          </a:p>
        </p:txBody>
      </p:sp>
    </p:spTree>
    <p:extLst>
      <p:ext uri="{BB962C8B-B14F-4D97-AF65-F5344CB8AC3E}">
        <p14:creationId xmlns:p14="http://schemas.microsoft.com/office/powerpoint/2010/main" val="33036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2_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Personalizado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CADB"/>
      </a:accent1>
      <a:accent2>
        <a:srgbClr val="F4642A"/>
      </a:accent2>
      <a:accent3>
        <a:srgbClr val="5CEE74"/>
      </a:accent3>
      <a:accent4>
        <a:srgbClr val="FBD805"/>
      </a:accent4>
      <a:accent5>
        <a:srgbClr val="C953DD"/>
      </a:accent5>
      <a:accent6>
        <a:srgbClr val="D42420"/>
      </a:accent6>
      <a:hlink>
        <a:srgbClr val="0740BF"/>
      </a:hlink>
      <a:folHlink>
        <a:srgbClr val="A75E3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4350</Words>
  <Application>Microsoft Office PowerPoint</Application>
  <PresentationFormat>Widescreen</PresentationFormat>
  <Paragraphs>78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Arial</vt:lpstr>
      <vt:lpstr>Calibri</vt:lpstr>
      <vt:lpstr>Comic Sans MS</vt:lpstr>
      <vt:lpstr>Constantia</vt:lpstr>
      <vt:lpstr>Inter</vt:lpstr>
      <vt:lpstr>lato</vt:lpstr>
      <vt:lpstr>2_Tema de Office</vt:lpstr>
      <vt:lpstr>1_Tema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saw tinmaungkyi</cp:lastModifiedBy>
  <cp:revision>8</cp:revision>
  <dcterms:created xsi:type="dcterms:W3CDTF">2025-05-17T16:31:03Z</dcterms:created>
  <dcterms:modified xsi:type="dcterms:W3CDTF">2025-05-18T14:26:57Z</dcterms:modified>
</cp:coreProperties>
</file>