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257" r:id="rId3"/>
    <p:sldId id="300" r:id="rId4"/>
    <p:sldId id="301" r:id="rId5"/>
    <p:sldId id="258" r:id="rId6"/>
    <p:sldId id="259" r:id="rId7"/>
    <p:sldId id="260" r:id="rId8"/>
    <p:sldId id="299" r:id="rId9"/>
    <p:sldId id="296" r:id="rId10"/>
    <p:sldId id="297" r:id="rId11"/>
    <p:sldId id="263" r:id="rId12"/>
    <p:sldId id="264" r:id="rId13"/>
    <p:sldId id="295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>
        <p:scale>
          <a:sx n="90" d="100"/>
          <a:sy n="90" d="100"/>
        </p:scale>
        <p:origin x="-520" y="-13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5DA2CE4-820D-4773-9B0B-1471AEB8FA08}" type="doc">
      <dgm:prSet loTypeId="urn:microsoft.com/office/officeart/2005/8/layout/hierarchy3" loCatId="hierarchy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0B2DA5BA-FBCE-4E02-8876-620F68596D9A}">
      <dgm:prSet custT="1"/>
      <dgm:spPr>
        <a:solidFill>
          <a:schemeClr val="accent5"/>
        </a:solidFill>
      </dgm:spPr>
      <dgm:t>
        <a:bodyPr/>
        <a:lstStyle/>
        <a:p>
          <a:r>
            <a:rPr lang="my-MM" sz="1400" b="0" i="0" dirty="0"/>
            <a:t>ဘုရားသခင်က အစ္စရေးတို့အား မည်သို့ ညွှန်ကြားတော်မူ၏။"</a:t>
          </a:r>
          <a:endParaRPr lang="es-ES" sz="14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B4D0A9B-67B9-4CA3-90D4-344E979E3A34}" type="parTrans" cxnId="{1A6288D7-7D17-4022-B2D1-93711EA192A5}">
      <dgm:prSet/>
      <dgm:spPr/>
      <dgm:t>
        <a:bodyPr/>
        <a:lstStyle/>
        <a:p>
          <a:endParaRPr lang="es-ES" sz="1800"/>
        </a:p>
      </dgm:t>
    </dgm:pt>
    <dgm:pt modelId="{DA4E8E4A-4E13-4AA2-B768-6BADE167FFEB}" type="sibTrans" cxnId="{1A6288D7-7D17-4022-B2D1-93711EA192A5}">
      <dgm:prSet/>
      <dgm:spPr/>
      <dgm:t>
        <a:bodyPr/>
        <a:lstStyle/>
        <a:p>
          <a:endParaRPr lang="es-ES" sz="1800"/>
        </a:p>
      </dgm:t>
    </dgm:pt>
    <dgm:pt modelId="{21A964F0-8882-4BAA-A831-CEC102C2B268}">
      <dgm:prSet custT="1"/>
      <dgm:spPr>
        <a:solidFill>
          <a:schemeClr val="tx2">
            <a:lumMod val="20000"/>
            <a:lumOff val="80000"/>
          </a:schemeClr>
        </a:solidFill>
        <a:ln>
          <a:solidFill>
            <a:schemeClr val="accent5"/>
          </a:solidFill>
        </a:ln>
      </dgm:spPr>
      <dgm:t>
        <a:bodyPr/>
        <a:lstStyle/>
        <a:p>
          <a:pPr algn="l">
            <a:lnSpc>
              <a:spcPct val="70000"/>
            </a:lnSpc>
            <a:spcAft>
              <a:spcPts val="0"/>
            </a:spcAft>
          </a:pPr>
          <a:r>
            <a:rPr lang="my-MM" sz="1400" b="1" i="0" dirty="0"/>
            <a:t>"သူ၏စကားသံကိုနားထောင်လော့။သို့မှသာဘုရားသခင်သည်သင့်ရန်သူများ၏ရန်သူဖြစ်တော်</a:t>
          </a:r>
          <a:r>
            <a:rPr lang="en-US" sz="1400" b="1" i="0" dirty="0"/>
            <a:t> </a:t>
          </a:r>
          <a:r>
            <a:rPr lang="my-MM" sz="1400" b="1" i="0" dirty="0"/>
            <a:t>မူမည်"</a:t>
          </a:r>
          <a:r>
            <a:rPr lang="my-MM" sz="1400" b="1" i="1" dirty="0"/>
            <a:t>(ထွက် ၂၃:၂၁-၂၂)</a:t>
          </a:r>
          <a:endParaRPr lang="es-ES" sz="1400" b="1" dirty="0"/>
        </a:p>
      </dgm:t>
    </dgm:pt>
    <dgm:pt modelId="{089996DA-B84F-4ABF-9F03-88D7C9F68F4F}" type="parTrans" cxnId="{EFE3C521-9515-4D1D-8E5B-101838DD267C}">
      <dgm:prSet/>
      <dgm:spPr>
        <a:ln>
          <a:solidFill>
            <a:schemeClr val="accent5"/>
          </a:solidFill>
        </a:ln>
      </dgm:spPr>
      <dgm:t>
        <a:bodyPr/>
        <a:lstStyle/>
        <a:p>
          <a:endParaRPr lang="es-ES" sz="1800"/>
        </a:p>
      </dgm:t>
    </dgm:pt>
    <dgm:pt modelId="{1B6C6359-7C9F-4DCD-8817-9FF42ECBBB34}" type="sibTrans" cxnId="{EFE3C521-9515-4D1D-8E5B-101838DD267C}">
      <dgm:prSet/>
      <dgm:spPr/>
      <dgm:t>
        <a:bodyPr/>
        <a:lstStyle/>
        <a:p>
          <a:endParaRPr lang="es-ES" sz="1800"/>
        </a:p>
      </dgm:t>
    </dgm:pt>
    <dgm:pt modelId="{93D76C7D-DECD-46DA-B28A-00E6881A9FCD}">
      <dgm:prSet custT="1"/>
      <dgm:spPr>
        <a:solidFill>
          <a:srgbClr val="CCFF99"/>
        </a:solidFill>
        <a:ln>
          <a:solidFill>
            <a:schemeClr val="accent5"/>
          </a:solidFill>
        </a:ln>
      </dgm:spPr>
      <dgm:t>
        <a:bodyPr/>
        <a:lstStyle/>
        <a:p>
          <a:pPr algn="l">
            <a:lnSpc>
              <a:spcPct val="70000"/>
            </a:lnSpc>
            <a:spcAft>
              <a:spcPts val="0"/>
            </a:spcAft>
          </a:pPr>
          <a:r>
            <a:rPr lang="my-MM" sz="1400" b="1" i="0" dirty="0"/>
            <a:t>"ဘုရားသခင်တစ်ပါး</a:t>
          </a:r>
          <a:r>
            <a:rPr lang="en-US" sz="1400" b="1" i="0" dirty="0"/>
            <a:t> </a:t>
          </a:r>
          <a:r>
            <a:rPr lang="my-MM" sz="1400" b="1" i="0" dirty="0"/>
            <a:t>တည်းကိုသာကိုးကွယ်လော့။ထိုသို့ပြုလျှင်သင့်အပေါ်မှရောဂါဘယအပေါင်းကိုဖယ်ရှားတော်မူ</a:t>
          </a:r>
          <a:r>
            <a:rPr lang="en-US" sz="1400" b="1" i="0" dirty="0"/>
            <a:t> </a:t>
          </a:r>
          <a:r>
            <a:rPr lang="my-MM" sz="1400" b="1" i="0" dirty="0"/>
            <a:t>မည်"</a:t>
          </a:r>
          <a:r>
            <a:rPr lang="my-MM" sz="1400" b="1" i="1" dirty="0"/>
            <a:t>(ထွက် ၂၃:၂၄-၂၆)</a:t>
          </a:r>
          <a:endParaRPr lang="es-ES" sz="1400" b="1" dirty="0"/>
        </a:p>
      </dgm:t>
    </dgm:pt>
    <dgm:pt modelId="{79C790E7-9EBD-469E-B5B5-B207A4C3C0B6}" type="parTrans" cxnId="{0D1A3DAE-4825-4A0F-8D40-94D7720EB93C}">
      <dgm:prSet/>
      <dgm:spPr>
        <a:ln>
          <a:solidFill>
            <a:schemeClr val="accent5"/>
          </a:solidFill>
        </a:ln>
      </dgm:spPr>
      <dgm:t>
        <a:bodyPr/>
        <a:lstStyle/>
        <a:p>
          <a:endParaRPr lang="es-ES" sz="1800"/>
        </a:p>
      </dgm:t>
    </dgm:pt>
    <dgm:pt modelId="{0A91FBC3-7B67-499F-B3A9-B795A3BF65FC}" type="sibTrans" cxnId="{0D1A3DAE-4825-4A0F-8D40-94D7720EB93C}">
      <dgm:prSet/>
      <dgm:spPr/>
      <dgm:t>
        <a:bodyPr/>
        <a:lstStyle/>
        <a:p>
          <a:endParaRPr lang="es-ES" sz="1800"/>
        </a:p>
      </dgm:t>
    </dgm:pt>
    <dgm:pt modelId="{A5B6EAD1-7EAA-4808-8F27-F0A69B92EFA9}">
      <dgm:prSet custT="1"/>
      <dgm:spPr>
        <a:solidFill>
          <a:schemeClr val="bg2"/>
        </a:solidFill>
        <a:ln>
          <a:solidFill>
            <a:schemeClr val="accent5"/>
          </a:solidFill>
        </a:ln>
      </dgm:spPr>
      <dgm:t>
        <a:bodyPr/>
        <a:lstStyle/>
        <a:p>
          <a:pPr algn="l"/>
          <a:r>
            <a:rPr lang="my-MM" sz="1400" b="1" dirty="0"/>
            <a:t> </a:t>
          </a:r>
          <a:r>
            <a:rPr lang="my-MM" sz="1400" b="1" i="0" dirty="0"/>
            <a:t>"ခါနာန်လူမျိုးတို့နှင့်</a:t>
          </a:r>
          <a:r>
            <a:rPr lang="my-MM" sz="1400" b="1" dirty="0"/>
            <a:t>ပဋိညာဉ်​မ​ဖွဲ့​ရ​။‘</a:t>
          </a:r>
          <a:r>
            <a:rPr lang="my-MM" sz="1400" b="1" i="0" dirty="0"/>
            <a:t>သူတို့၏ရုပ်တုဘုရားများကိုမကိုး</a:t>
          </a:r>
          <a:r>
            <a:rPr lang="en-US" sz="1400" b="1" i="0" dirty="0"/>
            <a:t> </a:t>
          </a:r>
          <a:r>
            <a:rPr lang="my-MM" sz="1400" b="1" i="0" dirty="0"/>
            <a:t>ကွယ်ရ"</a:t>
          </a:r>
          <a:r>
            <a:rPr lang="my-MM" sz="1400" b="1" i="1" dirty="0"/>
            <a:t>(ထွက်၂၃:၃၂၃၃)</a:t>
          </a:r>
          <a:endParaRPr lang="en-US" sz="1400" b="1" dirty="0"/>
        </a:p>
        <a:p>
          <a:pPr algn="l"/>
          <a:endParaRPr lang="en-US" sz="1400" b="1" dirty="0"/>
        </a:p>
      </dgm:t>
    </dgm:pt>
    <dgm:pt modelId="{31FE02D1-CD2F-4676-8F1E-8BD2D0F7C9A7}" type="parTrans" cxnId="{BE2E1418-ACAF-45F0-AB69-C246C8C893FB}">
      <dgm:prSet/>
      <dgm:spPr>
        <a:ln>
          <a:solidFill>
            <a:schemeClr val="accent5"/>
          </a:solidFill>
        </a:ln>
      </dgm:spPr>
      <dgm:t>
        <a:bodyPr/>
        <a:lstStyle/>
        <a:p>
          <a:endParaRPr lang="es-ES" sz="1800"/>
        </a:p>
      </dgm:t>
    </dgm:pt>
    <dgm:pt modelId="{14692E7D-D8C8-4B44-A41B-4009ACFB7321}" type="sibTrans" cxnId="{BE2E1418-ACAF-45F0-AB69-C246C8C893FB}">
      <dgm:prSet/>
      <dgm:spPr/>
      <dgm:t>
        <a:bodyPr/>
        <a:lstStyle/>
        <a:p>
          <a:endParaRPr lang="es-ES" sz="1800"/>
        </a:p>
      </dgm:t>
    </dgm:pt>
    <dgm:pt modelId="{036C6CA5-7494-428E-8635-334B835ED6FB}">
      <dgm:prSet custT="1"/>
      <dgm:spPr>
        <a:solidFill>
          <a:srgbClr val="0070C0"/>
        </a:solidFill>
      </dgm:spPr>
      <dgm:t>
        <a:bodyPr/>
        <a:lstStyle/>
        <a:p>
          <a:r>
            <a:rPr lang="my-MM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ဘုရားသခင်က အစ္စရေးတွေ ဘာလုပ်မယ်ဆိုတာကို ပြောပြတယ်။</a:t>
          </a:r>
          <a:endParaRPr lang="es-ES" sz="14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EF1D91F-37EF-422B-9C15-0D0BDB535ACC}" type="parTrans" cxnId="{28ADD609-94F8-4604-BA6C-150440E38AB5}">
      <dgm:prSet/>
      <dgm:spPr/>
      <dgm:t>
        <a:bodyPr/>
        <a:lstStyle/>
        <a:p>
          <a:endParaRPr lang="es-ES" sz="1800"/>
        </a:p>
      </dgm:t>
    </dgm:pt>
    <dgm:pt modelId="{28D23280-2CB7-4DF8-970F-232EF986C26D}" type="sibTrans" cxnId="{28ADD609-94F8-4604-BA6C-150440E38AB5}">
      <dgm:prSet/>
      <dgm:spPr/>
      <dgm:t>
        <a:bodyPr/>
        <a:lstStyle/>
        <a:p>
          <a:endParaRPr lang="es-ES" sz="1800"/>
        </a:p>
      </dgm:t>
    </dgm:pt>
    <dgm:pt modelId="{C4316A83-495C-46A9-95E9-2F999EB778EF}">
      <dgm:prSet custT="1"/>
      <dgm:spPr>
        <a:solidFill>
          <a:schemeClr val="accent1">
            <a:lumMod val="20000"/>
            <a:lumOff val="80000"/>
          </a:schemeClr>
        </a:solidFill>
        <a:ln>
          <a:solidFill>
            <a:srgbClr val="0070C0"/>
          </a:solidFill>
        </a:ln>
      </dgm:spPr>
      <dgm:t>
        <a:bodyPr/>
        <a:lstStyle/>
        <a:p>
          <a:pPr algn="l">
            <a:lnSpc>
              <a:spcPct val="70000"/>
            </a:lnSpc>
            <a:spcAft>
              <a:spcPts val="0"/>
            </a:spcAft>
          </a:pPr>
          <a:r>
            <a:rPr lang="my-MM" sz="1400" b="1" i="0" dirty="0"/>
            <a:t>"သင့်ကိုကာကွယ်ရန်၊သင့်အားကတိထားရာပြည်သို့ပို့ဆောင်ရန်ငါ၏ကောင်းကင်တမန်ကို ငါစေလွှတ်မည်"</a:t>
          </a:r>
          <a:r>
            <a:rPr lang="my-MM" sz="1400" b="1" i="1" dirty="0"/>
            <a:t>(ထွက် ၂၃:၂၀)</a:t>
          </a:r>
          <a:endParaRPr lang="es-ES" sz="1400" b="1" dirty="0"/>
        </a:p>
      </dgm:t>
    </dgm:pt>
    <dgm:pt modelId="{9E27533A-37A8-4A4D-B6F8-984038CA4D82}" type="parTrans" cxnId="{534FA406-97CF-4020-872C-5E51E269529D}">
      <dgm:prSet/>
      <dgm:spPr>
        <a:ln>
          <a:solidFill>
            <a:srgbClr val="0070C0"/>
          </a:solidFill>
        </a:ln>
      </dgm:spPr>
      <dgm:t>
        <a:bodyPr/>
        <a:lstStyle/>
        <a:p>
          <a:endParaRPr lang="es-ES" sz="1800"/>
        </a:p>
      </dgm:t>
    </dgm:pt>
    <dgm:pt modelId="{FA64988B-5484-4BB1-B94D-5228F4ED0D00}" type="sibTrans" cxnId="{534FA406-97CF-4020-872C-5E51E269529D}">
      <dgm:prSet/>
      <dgm:spPr/>
      <dgm:t>
        <a:bodyPr/>
        <a:lstStyle/>
        <a:p>
          <a:endParaRPr lang="es-ES" sz="1800"/>
        </a:p>
      </dgm:t>
    </dgm:pt>
    <dgm:pt modelId="{E869DC71-7944-4D39-914A-68D61C319145}">
      <dgm:prSet custT="1"/>
      <dgm:spPr>
        <a:solidFill>
          <a:schemeClr val="accent2">
            <a:lumMod val="20000"/>
            <a:lumOff val="80000"/>
          </a:schemeClr>
        </a:solidFill>
        <a:ln>
          <a:solidFill>
            <a:srgbClr val="0070C0"/>
          </a:solidFill>
        </a:ln>
      </dgm:spPr>
      <dgm:t>
        <a:bodyPr/>
        <a:lstStyle/>
        <a:p>
          <a:pPr algn="l">
            <a:lnSpc>
              <a:spcPct val="70000"/>
            </a:lnSpc>
            <a:spcAft>
              <a:spcPts val="0"/>
            </a:spcAft>
          </a:pPr>
          <a:r>
            <a:rPr lang="my-MM" sz="1400" b="1" i="0" dirty="0"/>
            <a:t>"ထိုကောင်းကင်တမန်သည် သင့်ရှေ့မှ သွားလိမ့်မည်။ သင့်အား ခါနာန်ပြည်သို့ ပို့ဆောင်လိမ့်မည်"</a:t>
          </a:r>
          <a:r>
            <a:rPr lang="my-MM" sz="1400" b="1" i="1" dirty="0"/>
            <a:t>(ထွက် ၂၃:၂၃)</a:t>
          </a:r>
          <a:endParaRPr lang="es-ES" sz="1400" b="1" dirty="0"/>
        </a:p>
      </dgm:t>
    </dgm:pt>
    <dgm:pt modelId="{7E6F50D8-AD45-4642-9A68-C3BB64BB8DEB}" type="parTrans" cxnId="{FD2794E8-DA13-42CE-8956-E0D416BCB93C}">
      <dgm:prSet/>
      <dgm:spPr>
        <a:ln>
          <a:solidFill>
            <a:srgbClr val="0070C0"/>
          </a:solidFill>
        </a:ln>
      </dgm:spPr>
      <dgm:t>
        <a:bodyPr/>
        <a:lstStyle/>
        <a:p>
          <a:endParaRPr lang="es-ES" sz="1800"/>
        </a:p>
      </dgm:t>
    </dgm:pt>
    <dgm:pt modelId="{93AC1619-555B-4E09-A341-05D3A6BA02E8}" type="sibTrans" cxnId="{FD2794E8-DA13-42CE-8956-E0D416BCB93C}">
      <dgm:prSet/>
      <dgm:spPr/>
      <dgm:t>
        <a:bodyPr/>
        <a:lstStyle/>
        <a:p>
          <a:endParaRPr lang="es-ES" sz="1800"/>
        </a:p>
      </dgm:t>
    </dgm:pt>
    <dgm:pt modelId="{86E79D34-A1D5-4192-91E0-0D4C4FD5D8C2}">
      <dgm:prSet custT="1"/>
      <dgm:spPr>
        <a:solidFill>
          <a:srgbClr val="E2CFF1"/>
        </a:solidFill>
        <a:ln>
          <a:solidFill>
            <a:srgbClr val="0070C0"/>
          </a:solidFill>
        </a:ln>
      </dgm:spPr>
      <dgm:t>
        <a:bodyPr/>
        <a:lstStyle/>
        <a:p>
          <a:pPr algn="l">
            <a:lnSpc>
              <a:spcPct val="70000"/>
            </a:lnSpc>
            <a:spcAft>
              <a:spcPts val="0"/>
            </a:spcAft>
          </a:pPr>
          <a:endParaRPr lang="en-US" sz="1400" b="1" i="0" dirty="0"/>
        </a:p>
        <a:p>
          <a:pPr algn="l">
            <a:lnSpc>
              <a:spcPct val="70000"/>
            </a:lnSpc>
            <a:spcAft>
              <a:spcPts val="0"/>
            </a:spcAft>
          </a:pPr>
          <a:r>
            <a:rPr lang="my-MM" sz="1400" b="1" i="0" dirty="0"/>
            <a:t>"ငါသည်ထိုပြည်သားတို့၏စိတ်နှလုံးကို ထိတ်လန့်ခြင်းဖြင့်လှုပ်ခတ်စေမည်"</a:t>
          </a:r>
          <a:br>
            <a:rPr lang="my-MM" sz="1400" b="1" dirty="0"/>
          </a:br>
          <a:r>
            <a:rPr lang="my-MM" sz="1400" b="1" i="1" dirty="0"/>
            <a:t>(ထွက် ၂၃:၂၇)</a:t>
          </a:r>
          <a:endParaRPr lang="es-ES" sz="1400" b="1" dirty="0"/>
        </a:p>
      </dgm:t>
    </dgm:pt>
    <dgm:pt modelId="{7CBD58EF-DE8F-436E-9BB8-308F2E665A44}" type="parTrans" cxnId="{0FA30892-8462-4E2E-B349-FDC6A3753A41}">
      <dgm:prSet/>
      <dgm:spPr>
        <a:ln>
          <a:solidFill>
            <a:srgbClr val="0070C0"/>
          </a:solidFill>
        </a:ln>
      </dgm:spPr>
      <dgm:t>
        <a:bodyPr/>
        <a:lstStyle/>
        <a:p>
          <a:endParaRPr lang="es-ES" sz="1800"/>
        </a:p>
      </dgm:t>
    </dgm:pt>
    <dgm:pt modelId="{2A80BBE1-3413-4E70-9918-4B0400B5F2EB}" type="sibTrans" cxnId="{0FA30892-8462-4E2E-B349-FDC6A3753A41}">
      <dgm:prSet/>
      <dgm:spPr/>
      <dgm:t>
        <a:bodyPr/>
        <a:lstStyle/>
        <a:p>
          <a:endParaRPr lang="es-ES" sz="1800"/>
        </a:p>
      </dgm:t>
    </dgm:pt>
    <dgm:pt modelId="{EF5E6CE9-1195-48C3-A6A3-296EC27490AA}">
      <dgm:prSet custT="1"/>
      <dgm:spPr>
        <a:solidFill>
          <a:srgbClr val="FFD961"/>
        </a:solidFill>
        <a:ln>
          <a:solidFill>
            <a:srgbClr val="0070C0"/>
          </a:solidFill>
        </a:ln>
      </dgm:spPr>
      <dgm:t>
        <a:bodyPr/>
        <a:lstStyle/>
        <a:p>
          <a:pPr algn="l">
            <a:lnSpc>
              <a:spcPct val="70000"/>
            </a:lnSpc>
            <a:spcAft>
              <a:spcPts val="0"/>
            </a:spcAft>
          </a:pPr>
          <a:endParaRPr lang="en-US" sz="1400" b="1" i="0" dirty="0"/>
        </a:p>
        <a:p>
          <a:pPr algn="l">
            <a:lnSpc>
              <a:spcPct val="70000"/>
            </a:lnSpc>
            <a:spcAft>
              <a:spcPts val="0"/>
            </a:spcAft>
          </a:pPr>
          <a:r>
            <a:rPr lang="my-MM" sz="1400" b="1" i="0" dirty="0"/>
            <a:t>"ငါသည်ပျားတူများကိုစေလွှတ်၍၊သူတို့ကိုသင့်ရှေ့မှမောင်းထုတ်မည်"</a:t>
          </a:r>
          <a:r>
            <a:rPr lang="my-MM" sz="1400" b="1" i="1" dirty="0"/>
            <a:t>(ထွက်၂၃:၂၈)</a:t>
          </a:r>
          <a:endParaRPr lang="es-ES" sz="1400" b="1" dirty="0"/>
        </a:p>
      </dgm:t>
    </dgm:pt>
    <dgm:pt modelId="{36A0B609-28D6-48BA-BB22-42F31E30CAFF}" type="parTrans" cxnId="{91CA50FC-48FE-4653-AF5D-A9043154ADD9}">
      <dgm:prSet/>
      <dgm:spPr>
        <a:ln>
          <a:solidFill>
            <a:srgbClr val="0070C0"/>
          </a:solidFill>
        </a:ln>
      </dgm:spPr>
      <dgm:t>
        <a:bodyPr/>
        <a:lstStyle/>
        <a:p>
          <a:endParaRPr lang="es-ES" sz="1800"/>
        </a:p>
      </dgm:t>
    </dgm:pt>
    <dgm:pt modelId="{A45BB5F0-CC6F-4BDE-B986-FE70DE3861C9}" type="sibTrans" cxnId="{91CA50FC-48FE-4653-AF5D-A9043154ADD9}">
      <dgm:prSet/>
      <dgm:spPr/>
      <dgm:t>
        <a:bodyPr/>
        <a:lstStyle/>
        <a:p>
          <a:endParaRPr lang="es-ES" sz="1800"/>
        </a:p>
      </dgm:t>
    </dgm:pt>
    <dgm:pt modelId="{3D05D016-7CA9-4326-9B9D-832F9F356EF5}">
      <dgm:prSet custT="1"/>
      <dgm:spPr>
        <a:solidFill>
          <a:schemeClr val="accent5">
            <a:lumMod val="20000"/>
            <a:lumOff val="80000"/>
          </a:schemeClr>
        </a:solidFill>
        <a:ln>
          <a:solidFill>
            <a:srgbClr val="0070C0"/>
          </a:solidFill>
        </a:ln>
      </dgm:spPr>
      <dgm:t>
        <a:bodyPr/>
        <a:lstStyle/>
        <a:p>
          <a:pPr>
            <a:lnSpc>
              <a:spcPct val="70000"/>
            </a:lnSpc>
            <a:spcAft>
              <a:spcPts val="0"/>
            </a:spcAft>
          </a:pPr>
          <a:r>
            <a:rPr lang="my-MM" sz="1400" b="1" i="0" dirty="0"/>
            <a:t>ငါသည် သူတို့ကို တဖြည်းဖြည်း နှင်ထုတ်မည်... </a:t>
          </a:r>
          <a:r>
            <a:rPr lang="my-MM" sz="1400" b="1" i="1" dirty="0"/>
            <a:t>ထွက် ၂၃:၂၉-၃၀)</a:t>
          </a:r>
          <a:endParaRPr lang="es-ES" sz="1400" b="1" dirty="0"/>
        </a:p>
      </dgm:t>
    </dgm:pt>
    <dgm:pt modelId="{8D437A1E-1D6B-4046-AC0D-44AE760FF216}" type="parTrans" cxnId="{784B642D-9731-444A-9BD1-444A62EA91B4}">
      <dgm:prSet/>
      <dgm:spPr>
        <a:ln>
          <a:solidFill>
            <a:srgbClr val="0070C0"/>
          </a:solidFill>
        </a:ln>
      </dgm:spPr>
      <dgm:t>
        <a:bodyPr/>
        <a:lstStyle/>
        <a:p>
          <a:endParaRPr lang="es-ES" sz="1800"/>
        </a:p>
      </dgm:t>
    </dgm:pt>
    <dgm:pt modelId="{6D8748AB-A606-4B81-8392-65078D5462F2}" type="sibTrans" cxnId="{784B642D-9731-444A-9BD1-444A62EA91B4}">
      <dgm:prSet/>
      <dgm:spPr/>
      <dgm:t>
        <a:bodyPr/>
        <a:lstStyle/>
        <a:p>
          <a:endParaRPr lang="es-ES" sz="1800"/>
        </a:p>
      </dgm:t>
    </dgm:pt>
    <dgm:pt modelId="{8241A0F5-175F-4221-BED8-4DDFE93C2C79}">
      <dgm:prSet custT="1"/>
      <dgm:spPr>
        <a:solidFill>
          <a:schemeClr val="accent3">
            <a:lumMod val="20000"/>
            <a:lumOff val="80000"/>
          </a:schemeClr>
        </a:solidFill>
        <a:ln>
          <a:solidFill>
            <a:srgbClr val="0070C0"/>
          </a:solidFill>
        </a:ln>
      </dgm:spPr>
      <dgm:t>
        <a:bodyPr/>
        <a:lstStyle/>
        <a:p>
          <a:pPr algn="l"/>
          <a:r>
            <a:rPr lang="my-MM" sz="1400" b="1" i="0" dirty="0"/>
            <a:t>"ငါသည်သူတို့ကိုသင့်လက်သို့</a:t>
          </a:r>
          <a:r>
            <a:rPr lang="en-US" sz="1400" b="1" i="0" dirty="0"/>
            <a:t> </a:t>
          </a:r>
          <a:r>
            <a:rPr lang="my-MM" sz="1400" b="1" i="0" dirty="0"/>
            <a:t>အပ်နှင်း</a:t>
          </a:r>
          <a:r>
            <a:rPr lang="en-US" sz="1400" b="1" i="0" dirty="0"/>
            <a:t> </a:t>
          </a:r>
          <a:r>
            <a:rPr lang="my-MM" sz="1400" b="1" i="0" dirty="0"/>
            <a:t>မည်...မြေထဲပင်လယ်မှယုဖရတ်မြစ်အထိနယ်နိမိတ်တစ်လျှောက်သင်၏ဩဇာလွှမ်းမိုးစေရန်"</a:t>
          </a:r>
          <a:r>
            <a:rPr lang="my-MM" sz="1400" b="1" i="1" dirty="0"/>
            <a:t>(ထွက် ၂၃:၃၁)</a:t>
          </a:r>
          <a:endParaRPr lang="es-ES" sz="1400" b="1" dirty="0"/>
        </a:p>
      </dgm:t>
    </dgm:pt>
    <dgm:pt modelId="{CBA97E23-1816-49F9-AB4D-1A83F2CD4DAA}" type="parTrans" cxnId="{601FBA0B-0C98-406B-9C60-D49FE76034F2}">
      <dgm:prSet/>
      <dgm:spPr>
        <a:ln>
          <a:solidFill>
            <a:srgbClr val="0070C0"/>
          </a:solidFill>
        </a:ln>
      </dgm:spPr>
      <dgm:t>
        <a:bodyPr/>
        <a:lstStyle/>
        <a:p>
          <a:endParaRPr lang="es-ES" sz="1800"/>
        </a:p>
      </dgm:t>
    </dgm:pt>
    <dgm:pt modelId="{CCB9AC84-E446-4ED4-BDDE-32FB38DFACD1}" type="sibTrans" cxnId="{601FBA0B-0C98-406B-9C60-D49FE76034F2}">
      <dgm:prSet/>
      <dgm:spPr/>
      <dgm:t>
        <a:bodyPr/>
        <a:lstStyle/>
        <a:p>
          <a:endParaRPr lang="es-ES" sz="1800"/>
        </a:p>
      </dgm:t>
    </dgm:pt>
    <dgm:pt modelId="{7495F440-6AF5-473F-80B9-93F70FFED350}" type="pres">
      <dgm:prSet presAssocID="{B5DA2CE4-820D-4773-9B0B-1471AEB8FA08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238A6AB9-02CA-45CD-B8DA-9F6E4197E763}" type="pres">
      <dgm:prSet presAssocID="{0B2DA5BA-FBCE-4E02-8876-620F68596D9A}" presName="root" presStyleCnt="0"/>
      <dgm:spPr/>
    </dgm:pt>
    <dgm:pt modelId="{49A1EB33-8399-475E-8BBF-6E7908F858A2}" type="pres">
      <dgm:prSet presAssocID="{0B2DA5BA-FBCE-4E02-8876-620F68596D9A}" presName="rootComposite" presStyleCnt="0"/>
      <dgm:spPr/>
    </dgm:pt>
    <dgm:pt modelId="{695BDC2E-B103-4AD5-8155-305CF6EDC473}" type="pres">
      <dgm:prSet presAssocID="{0B2DA5BA-FBCE-4E02-8876-620F68596D9A}" presName="rootText" presStyleLbl="node1" presStyleIdx="0" presStyleCnt="2" custScaleX="193337"/>
      <dgm:spPr/>
    </dgm:pt>
    <dgm:pt modelId="{354EF6AF-25E7-4455-A1BE-C588C709FC66}" type="pres">
      <dgm:prSet presAssocID="{0B2DA5BA-FBCE-4E02-8876-620F68596D9A}" presName="rootConnector" presStyleLbl="node1" presStyleIdx="0" presStyleCnt="2"/>
      <dgm:spPr/>
    </dgm:pt>
    <dgm:pt modelId="{97EC305F-93A6-468E-9515-D0C63D1C1CCA}" type="pres">
      <dgm:prSet presAssocID="{0B2DA5BA-FBCE-4E02-8876-620F68596D9A}" presName="childShape" presStyleCnt="0"/>
      <dgm:spPr/>
    </dgm:pt>
    <dgm:pt modelId="{764F3D33-8790-42F3-A612-9A10B698F301}" type="pres">
      <dgm:prSet presAssocID="{089996DA-B84F-4ABF-9F03-88D7C9F68F4F}" presName="Name13" presStyleLbl="parChTrans1D2" presStyleIdx="0" presStyleCnt="9"/>
      <dgm:spPr/>
    </dgm:pt>
    <dgm:pt modelId="{D9407576-407E-4898-AB8F-5D45BEFB68E4}" type="pres">
      <dgm:prSet presAssocID="{21A964F0-8882-4BAA-A831-CEC102C2B268}" presName="childText" presStyleLbl="bgAcc1" presStyleIdx="0" presStyleCnt="9" custScaleX="208690" custScaleY="234763">
        <dgm:presLayoutVars>
          <dgm:bulletEnabled val="1"/>
        </dgm:presLayoutVars>
      </dgm:prSet>
      <dgm:spPr/>
    </dgm:pt>
    <dgm:pt modelId="{646C048A-3FAC-4BFD-8BC1-3F55D6CA3F61}" type="pres">
      <dgm:prSet presAssocID="{79C790E7-9EBD-469E-B5B5-B207A4C3C0B6}" presName="Name13" presStyleLbl="parChTrans1D2" presStyleIdx="1" presStyleCnt="9"/>
      <dgm:spPr/>
    </dgm:pt>
    <dgm:pt modelId="{4B774A78-6B56-4815-99E0-F5274C4A6A11}" type="pres">
      <dgm:prSet presAssocID="{93D76C7D-DECD-46DA-B28A-00E6881A9FCD}" presName="childText" presStyleLbl="bgAcc1" presStyleIdx="1" presStyleCnt="9" custScaleX="208690" custScaleY="234763" custLinFactNeighborY="-6528">
        <dgm:presLayoutVars>
          <dgm:bulletEnabled val="1"/>
        </dgm:presLayoutVars>
      </dgm:prSet>
      <dgm:spPr/>
    </dgm:pt>
    <dgm:pt modelId="{2CAC2AF5-3F99-4D75-A510-79A9E815886C}" type="pres">
      <dgm:prSet presAssocID="{31FE02D1-CD2F-4676-8F1E-8BD2D0F7C9A7}" presName="Name13" presStyleLbl="parChTrans1D2" presStyleIdx="2" presStyleCnt="9"/>
      <dgm:spPr/>
    </dgm:pt>
    <dgm:pt modelId="{9145DD23-DA1E-4BCC-8EEF-E4D91923061A}" type="pres">
      <dgm:prSet presAssocID="{A5B6EAD1-7EAA-4808-8F27-F0A69B92EFA9}" presName="childText" presStyleLbl="bgAcc1" presStyleIdx="2" presStyleCnt="9" custScaleX="208690" custScaleY="252249" custLinFactNeighborY="-13056">
        <dgm:presLayoutVars>
          <dgm:bulletEnabled val="1"/>
        </dgm:presLayoutVars>
      </dgm:prSet>
      <dgm:spPr/>
    </dgm:pt>
    <dgm:pt modelId="{81D9290B-2B51-4300-9D97-BE3E64F9D10C}" type="pres">
      <dgm:prSet presAssocID="{036C6CA5-7494-428E-8635-334B835ED6FB}" presName="root" presStyleCnt="0"/>
      <dgm:spPr/>
    </dgm:pt>
    <dgm:pt modelId="{EDD9B341-BCE7-4CC4-9BCE-96A2000AD37A}" type="pres">
      <dgm:prSet presAssocID="{036C6CA5-7494-428E-8635-334B835ED6FB}" presName="rootComposite" presStyleCnt="0"/>
      <dgm:spPr/>
    </dgm:pt>
    <dgm:pt modelId="{2C16D801-25D9-476F-A96A-456EF4DC99BF}" type="pres">
      <dgm:prSet presAssocID="{036C6CA5-7494-428E-8635-334B835ED6FB}" presName="rootText" presStyleLbl="node1" presStyleIdx="1" presStyleCnt="2" custScaleX="221495"/>
      <dgm:spPr/>
    </dgm:pt>
    <dgm:pt modelId="{1251F9AB-3C11-429D-9E56-F34D7C3F1C72}" type="pres">
      <dgm:prSet presAssocID="{036C6CA5-7494-428E-8635-334B835ED6FB}" presName="rootConnector" presStyleLbl="node1" presStyleIdx="1" presStyleCnt="2"/>
      <dgm:spPr/>
    </dgm:pt>
    <dgm:pt modelId="{64AF1B67-0168-4C37-9E5F-AF30B33A22B6}" type="pres">
      <dgm:prSet presAssocID="{036C6CA5-7494-428E-8635-334B835ED6FB}" presName="childShape" presStyleCnt="0"/>
      <dgm:spPr/>
    </dgm:pt>
    <dgm:pt modelId="{48A48776-191B-4C31-B6FC-C0F773CE0533}" type="pres">
      <dgm:prSet presAssocID="{9E27533A-37A8-4A4D-B6F8-984038CA4D82}" presName="Name13" presStyleLbl="parChTrans1D2" presStyleIdx="3" presStyleCnt="9"/>
      <dgm:spPr/>
    </dgm:pt>
    <dgm:pt modelId="{F7C1F1C6-A3AB-475F-940D-3A1507501024}" type="pres">
      <dgm:prSet presAssocID="{C4316A83-495C-46A9-95E9-2F999EB778EF}" presName="childText" presStyleLbl="bgAcc1" presStyleIdx="3" presStyleCnt="9" custScaleX="309473" custScaleY="175029">
        <dgm:presLayoutVars>
          <dgm:bulletEnabled val="1"/>
        </dgm:presLayoutVars>
      </dgm:prSet>
      <dgm:spPr/>
    </dgm:pt>
    <dgm:pt modelId="{FC03CFAA-8D1B-4B4D-B6E7-202EB01B9AF3}" type="pres">
      <dgm:prSet presAssocID="{7E6F50D8-AD45-4642-9A68-C3BB64BB8DEB}" presName="Name13" presStyleLbl="parChTrans1D2" presStyleIdx="4" presStyleCnt="9"/>
      <dgm:spPr/>
    </dgm:pt>
    <dgm:pt modelId="{99EDFEB2-C2AF-4C3C-B0FD-8AEE31129811}" type="pres">
      <dgm:prSet presAssocID="{E869DC71-7944-4D39-914A-68D61C319145}" presName="childText" presStyleLbl="bgAcc1" presStyleIdx="4" presStyleCnt="9" custScaleX="309473" custScaleY="146020">
        <dgm:presLayoutVars>
          <dgm:bulletEnabled val="1"/>
        </dgm:presLayoutVars>
      </dgm:prSet>
      <dgm:spPr/>
    </dgm:pt>
    <dgm:pt modelId="{0B4D5CE0-CDE7-416B-8E23-2559268C5123}" type="pres">
      <dgm:prSet presAssocID="{7CBD58EF-DE8F-436E-9BB8-308F2E665A44}" presName="Name13" presStyleLbl="parChTrans1D2" presStyleIdx="5" presStyleCnt="9"/>
      <dgm:spPr/>
    </dgm:pt>
    <dgm:pt modelId="{18CAF239-D666-4C90-9356-52166A7FFF47}" type="pres">
      <dgm:prSet presAssocID="{86E79D34-A1D5-4192-91E0-0D4C4FD5D8C2}" presName="childText" presStyleLbl="bgAcc1" presStyleIdx="5" presStyleCnt="9" custScaleX="309473">
        <dgm:presLayoutVars>
          <dgm:bulletEnabled val="1"/>
        </dgm:presLayoutVars>
      </dgm:prSet>
      <dgm:spPr/>
    </dgm:pt>
    <dgm:pt modelId="{C9AD4B2F-B8D5-441A-822E-E35D0C26A0F9}" type="pres">
      <dgm:prSet presAssocID="{36A0B609-28D6-48BA-BB22-42F31E30CAFF}" presName="Name13" presStyleLbl="parChTrans1D2" presStyleIdx="6" presStyleCnt="9"/>
      <dgm:spPr/>
    </dgm:pt>
    <dgm:pt modelId="{F8EF12A8-565F-4E7E-8071-DBC89BD77DAF}" type="pres">
      <dgm:prSet presAssocID="{EF5E6CE9-1195-48C3-A6A3-296EC27490AA}" presName="childText" presStyleLbl="bgAcc1" presStyleIdx="6" presStyleCnt="9" custScaleX="309473">
        <dgm:presLayoutVars>
          <dgm:bulletEnabled val="1"/>
        </dgm:presLayoutVars>
      </dgm:prSet>
      <dgm:spPr/>
    </dgm:pt>
    <dgm:pt modelId="{B84EDD32-83AD-4C7B-8D37-09AEC8E052F9}" type="pres">
      <dgm:prSet presAssocID="{8D437A1E-1D6B-4046-AC0D-44AE760FF216}" presName="Name13" presStyleLbl="parChTrans1D2" presStyleIdx="7" presStyleCnt="9"/>
      <dgm:spPr/>
    </dgm:pt>
    <dgm:pt modelId="{A93570C0-6F11-4269-AD8B-EAEAD3CAC43D}" type="pres">
      <dgm:prSet presAssocID="{3D05D016-7CA9-4326-9B9D-832F9F356EF5}" presName="childText" presStyleLbl="bgAcc1" presStyleIdx="7" presStyleCnt="9" custScaleX="309473">
        <dgm:presLayoutVars>
          <dgm:bulletEnabled val="1"/>
        </dgm:presLayoutVars>
      </dgm:prSet>
      <dgm:spPr/>
    </dgm:pt>
    <dgm:pt modelId="{B18A2427-8B60-4E58-9E91-3D82907DCED2}" type="pres">
      <dgm:prSet presAssocID="{CBA97E23-1816-49F9-AB4D-1A83F2CD4DAA}" presName="Name13" presStyleLbl="parChTrans1D2" presStyleIdx="8" presStyleCnt="9"/>
      <dgm:spPr/>
    </dgm:pt>
    <dgm:pt modelId="{4F0F7B52-F75C-4B1B-BF43-CE7E0486CB0C}" type="pres">
      <dgm:prSet presAssocID="{8241A0F5-175F-4221-BED8-4DDFE93C2C79}" presName="childText" presStyleLbl="bgAcc1" presStyleIdx="8" presStyleCnt="9" custScaleX="309473" custScaleY="180546">
        <dgm:presLayoutVars>
          <dgm:bulletEnabled val="1"/>
        </dgm:presLayoutVars>
      </dgm:prSet>
      <dgm:spPr/>
    </dgm:pt>
  </dgm:ptLst>
  <dgm:cxnLst>
    <dgm:cxn modelId="{534FA406-97CF-4020-872C-5E51E269529D}" srcId="{036C6CA5-7494-428E-8635-334B835ED6FB}" destId="{C4316A83-495C-46A9-95E9-2F999EB778EF}" srcOrd="0" destOrd="0" parTransId="{9E27533A-37A8-4A4D-B6F8-984038CA4D82}" sibTransId="{FA64988B-5484-4BB1-B94D-5228F4ED0D00}"/>
    <dgm:cxn modelId="{28ADD609-94F8-4604-BA6C-150440E38AB5}" srcId="{B5DA2CE4-820D-4773-9B0B-1471AEB8FA08}" destId="{036C6CA5-7494-428E-8635-334B835ED6FB}" srcOrd="1" destOrd="0" parTransId="{3EF1D91F-37EF-422B-9C15-0D0BDB535ACC}" sibTransId="{28D23280-2CB7-4DF8-970F-232EF986C26D}"/>
    <dgm:cxn modelId="{601FBA0B-0C98-406B-9C60-D49FE76034F2}" srcId="{036C6CA5-7494-428E-8635-334B835ED6FB}" destId="{8241A0F5-175F-4221-BED8-4DDFE93C2C79}" srcOrd="5" destOrd="0" parTransId="{CBA97E23-1816-49F9-AB4D-1A83F2CD4DAA}" sibTransId="{CCB9AC84-E446-4ED4-BDDE-32FB38DFACD1}"/>
    <dgm:cxn modelId="{E2851215-CE9F-40D9-A84E-883F9F2544B8}" type="presOf" srcId="{8241A0F5-175F-4221-BED8-4DDFE93C2C79}" destId="{4F0F7B52-F75C-4B1B-BF43-CE7E0486CB0C}" srcOrd="0" destOrd="0" presId="urn:microsoft.com/office/officeart/2005/8/layout/hierarchy3"/>
    <dgm:cxn modelId="{BE2E1418-ACAF-45F0-AB69-C246C8C893FB}" srcId="{0B2DA5BA-FBCE-4E02-8876-620F68596D9A}" destId="{A5B6EAD1-7EAA-4808-8F27-F0A69B92EFA9}" srcOrd="2" destOrd="0" parTransId="{31FE02D1-CD2F-4676-8F1E-8BD2D0F7C9A7}" sibTransId="{14692E7D-D8C8-4B44-A41B-4009ACFB7321}"/>
    <dgm:cxn modelId="{C610C11A-7DFE-497B-9D86-EC3CA74CFE97}" type="presOf" srcId="{8D437A1E-1D6B-4046-AC0D-44AE760FF216}" destId="{B84EDD32-83AD-4C7B-8D37-09AEC8E052F9}" srcOrd="0" destOrd="0" presId="urn:microsoft.com/office/officeart/2005/8/layout/hierarchy3"/>
    <dgm:cxn modelId="{5BCF0220-FC2C-47D0-847E-955C01E5E7A9}" type="presOf" srcId="{31FE02D1-CD2F-4676-8F1E-8BD2D0F7C9A7}" destId="{2CAC2AF5-3F99-4D75-A510-79A9E815886C}" srcOrd="0" destOrd="0" presId="urn:microsoft.com/office/officeart/2005/8/layout/hierarchy3"/>
    <dgm:cxn modelId="{EFE3C521-9515-4D1D-8E5B-101838DD267C}" srcId="{0B2DA5BA-FBCE-4E02-8876-620F68596D9A}" destId="{21A964F0-8882-4BAA-A831-CEC102C2B268}" srcOrd="0" destOrd="0" parTransId="{089996DA-B84F-4ABF-9F03-88D7C9F68F4F}" sibTransId="{1B6C6359-7C9F-4DCD-8817-9FF42ECBBB34}"/>
    <dgm:cxn modelId="{69C31924-81F8-4645-9DB5-38F0BB6769DA}" type="presOf" srcId="{93D76C7D-DECD-46DA-B28A-00E6881A9FCD}" destId="{4B774A78-6B56-4815-99E0-F5274C4A6A11}" srcOrd="0" destOrd="0" presId="urn:microsoft.com/office/officeart/2005/8/layout/hierarchy3"/>
    <dgm:cxn modelId="{784B642D-9731-444A-9BD1-444A62EA91B4}" srcId="{036C6CA5-7494-428E-8635-334B835ED6FB}" destId="{3D05D016-7CA9-4326-9B9D-832F9F356EF5}" srcOrd="4" destOrd="0" parTransId="{8D437A1E-1D6B-4046-AC0D-44AE760FF216}" sibTransId="{6D8748AB-A606-4B81-8392-65078D5462F2}"/>
    <dgm:cxn modelId="{C3144335-5823-4910-A551-32F6E0DA6B1C}" type="presOf" srcId="{B5DA2CE4-820D-4773-9B0B-1471AEB8FA08}" destId="{7495F440-6AF5-473F-80B9-93F70FFED350}" srcOrd="0" destOrd="0" presId="urn:microsoft.com/office/officeart/2005/8/layout/hierarchy3"/>
    <dgm:cxn modelId="{565DFB36-BACC-4633-B467-C3C1B350DF1F}" type="presOf" srcId="{86E79D34-A1D5-4192-91E0-0D4C4FD5D8C2}" destId="{18CAF239-D666-4C90-9356-52166A7FFF47}" srcOrd="0" destOrd="0" presId="urn:microsoft.com/office/officeart/2005/8/layout/hierarchy3"/>
    <dgm:cxn modelId="{E903EF37-F474-44B3-8D49-8B7CF37C0651}" type="presOf" srcId="{0B2DA5BA-FBCE-4E02-8876-620F68596D9A}" destId="{354EF6AF-25E7-4455-A1BE-C588C709FC66}" srcOrd="1" destOrd="0" presId="urn:microsoft.com/office/officeart/2005/8/layout/hierarchy3"/>
    <dgm:cxn modelId="{014CD13D-46AC-47D6-A09D-535C3C152083}" type="presOf" srcId="{036C6CA5-7494-428E-8635-334B835ED6FB}" destId="{1251F9AB-3C11-429D-9E56-F34D7C3F1C72}" srcOrd="1" destOrd="0" presId="urn:microsoft.com/office/officeart/2005/8/layout/hierarchy3"/>
    <dgm:cxn modelId="{27515142-39C3-442A-ABC7-4FCBE7B1D746}" type="presOf" srcId="{C4316A83-495C-46A9-95E9-2F999EB778EF}" destId="{F7C1F1C6-A3AB-475F-940D-3A1507501024}" srcOrd="0" destOrd="0" presId="urn:microsoft.com/office/officeart/2005/8/layout/hierarchy3"/>
    <dgm:cxn modelId="{E78AC772-BCD2-4010-B669-9091A0DAB171}" type="presOf" srcId="{79C790E7-9EBD-469E-B5B5-B207A4C3C0B6}" destId="{646C048A-3FAC-4BFD-8BC1-3F55D6CA3F61}" srcOrd="0" destOrd="0" presId="urn:microsoft.com/office/officeart/2005/8/layout/hierarchy3"/>
    <dgm:cxn modelId="{F6233173-852D-44B4-A850-73CE5A869DD5}" type="presOf" srcId="{A5B6EAD1-7EAA-4808-8F27-F0A69B92EFA9}" destId="{9145DD23-DA1E-4BCC-8EEF-E4D91923061A}" srcOrd="0" destOrd="0" presId="urn:microsoft.com/office/officeart/2005/8/layout/hierarchy3"/>
    <dgm:cxn modelId="{B7727A77-859A-47DC-80F2-8D1A0AB048C0}" type="presOf" srcId="{CBA97E23-1816-49F9-AB4D-1A83F2CD4DAA}" destId="{B18A2427-8B60-4E58-9E91-3D82907DCED2}" srcOrd="0" destOrd="0" presId="urn:microsoft.com/office/officeart/2005/8/layout/hierarchy3"/>
    <dgm:cxn modelId="{1416577C-DDE6-4D81-9ADF-67068824D047}" type="presOf" srcId="{036C6CA5-7494-428E-8635-334B835ED6FB}" destId="{2C16D801-25D9-476F-A96A-456EF4DC99BF}" srcOrd="0" destOrd="0" presId="urn:microsoft.com/office/officeart/2005/8/layout/hierarchy3"/>
    <dgm:cxn modelId="{47864689-E24C-4CE5-8883-CADF53D59AF8}" type="presOf" srcId="{21A964F0-8882-4BAA-A831-CEC102C2B268}" destId="{D9407576-407E-4898-AB8F-5D45BEFB68E4}" srcOrd="0" destOrd="0" presId="urn:microsoft.com/office/officeart/2005/8/layout/hierarchy3"/>
    <dgm:cxn modelId="{5450E48E-8698-4DB9-8A75-67E6A821213A}" type="presOf" srcId="{9E27533A-37A8-4A4D-B6F8-984038CA4D82}" destId="{48A48776-191B-4C31-B6FC-C0F773CE0533}" srcOrd="0" destOrd="0" presId="urn:microsoft.com/office/officeart/2005/8/layout/hierarchy3"/>
    <dgm:cxn modelId="{3FABFD91-18BE-42D3-BD68-DB1110AB556F}" type="presOf" srcId="{E869DC71-7944-4D39-914A-68D61C319145}" destId="{99EDFEB2-C2AF-4C3C-B0FD-8AEE31129811}" srcOrd="0" destOrd="0" presId="urn:microsoft.com/office/officeart/2005/8/layout/hierarchy3"/>
    <dgm:cxn modelId="{0FA30892-8462-4E2E-B349-FDC6A3753A41}" srcId="{036C6CA5-7494-428E-8635-334B835ED6FB}" destId="{86E79D34-A1D5-4192-91E0-0D4C4FD5D8C2}" srcOrd="2" destOrd="0" parTransId="{7CBD58EF-DE8F-436E-9BB8-308F2E665A44}" sibTransId="{2A80BBE1-3413-4E70-9918-4B0400B5F2EB}"/>
    <dgm:cxn modelId="{0D1A3DAE-4825-4A0F-8D40-94D7720EB93C}" srcId="{0B2DA5BA-FBCE-4E02-8876-620F68596D9A}" destId="{93D76C7D-DECD-46DA-B28A-00E6881A9FCD}" srcOrd="1" destOrd="0" parTransId="{79C790E7-9EBD-469E-B5B5-B207A4C3C0B6}" sibTransId="{0A91FBC3-7B67-499F-B3A9-B795A3BF65FC}"/>
    <dgm:cxn modelId="{70D0B2B9-9624-4DC1-9530-0A3BE2A00BB3}" type="presOf" srcId="{3D05D016-7CA9-4326-9B9D-832F9F356EF5}" destId="{A93570C0-6F11-4269-AD8B-EAEAD3CAC43D}" srcOrd="0" destOrd="0" presId="urn:microsoft.com/office/officeart/2005/8/layout/hierarchy3"/>
    <dgm:cxn modelId="{27A3AAC2-2DFA-4C55-B256-F3F393D1EAEC}" type="presOf" srcId="{36A0B609-28D6-48BA-BB22-42F31E30CAFF}" destId="{C9AD4B2F-B8D5-441A-822E-E35D0C26A0F9}" srcOrd="0" destOrd="0" presId="urn:microsoft.com/office/officeart/2005/8/layout/hierarchy3"/>
    <dgm:cxn modelId="{BDF839C3-0F3E-45A2-8C68-91FCDB928ECE}" type="presOf" srcId="{7E6F50D8-AD45-4642-9A68-C3BB64BB8DEB}" destId="{FC03CFAA-8D1B-4B4D-B6E7-202EB01B9AF3}" srcOrd="0" destOrd="0" presId="urn:microsoft.com/office/officeart/2005/8/layout/hierarchy3"/>
    <dgm:cxn modelId="{7A03BDC6-DC51-44EB-A49A-4C8202C4BE5B}" type="presOf" srcId="{0B2DA5BA-FBCE-4E02-8876-620F68596D9A}" destId="{695BDC2E-B103-4AD5-8155-305CF6EDC473}" srcOrd="0" destOrd="0" presId="urn:microsoft.com/office/officeart/2005/8/layout/hierarchy3"/>
    <dgm:cxn modelId="{EA9EA9C7-C7DC-418A-BC30-2E769A265802}" type="presOf" srcId="{7CBD58EF-DE8F-436E-9BB8-308F2E665A44}" destId="{0B4D5CE0-CDE7-416B-8E23-2559268C5123}" srcOrd="0" destOrd="0" presId="urn:microsoft.com/office/officeart/2005/8/layout/hierarchy3"/>
    <dgm:cxn modelId="{B0B9B5D6-CEF7-443C-9841-E47DE02C7E25}" type="presOf" srcId="{EF5E6CE9-1195-48C3-A6A3-296EC27490AA}" destId="{F8EF12A8-565F-4E7E-8071-DBC89BD77DAF}" srcOrd="0" destOrd="0" presId="urn:microsoft.com/office/officeart/2005/8/layout/hierarchy3"/>
    <dgm:cxn modelId="{1A6288D7-7D17-4022-B2D1-93711EA192A5}" srcId="{B5DA2CE4-820D-4773-9B0B-1471AEB8FA08}" destId="{0B2DA5BA-FBCE-4E02-8876-620F68596D9A}" srcOrd="0" destOrd="0" parTransId="{3B4D0A9B-67B9-4CA3-90D4-344E979E3A34}" sibTransId="{DA4E8E4A-4E13-4AA2-B768-6BADE167FFEB}"/>
    <dgm:cxn modelId="{FD2794E8-DA13-42CE-8956-E0D416BCB93C}" srcId="{036C6CA5-7494-428E-8635-334B835ED6FB}" destId="{E869DC71-7944-4D39-914A-68D61C319145}" srcOrd="1" destOrd="0" parTransId="{7E6F50D8-AD45-4642-9A68-C3BB64BB8DEB}" sibTransId="{93AC1619-555B-4E09-A341-05D3A6BA02E8}"/>
    <dgm:cxn modelId="{91CA50FC-48FE-4653-AF5D-A9043154ADD9}" srcId="{036C6CA5-7494-428E-8635-334B835ED6FB}" destId="{EF5E6CE9-1195-48C3-A6A3-296EC27490AA}" srcOrd="3" destOrd="0" parTransId="{36A0B609-28D6-48BA-BB22-42F31E30CAFF}" sibTransId="{A45BB5F0-CC6F-4BDE-B986-FE70DE3861C9}"/>
    <dgm:cxn modelId="{8E2F83FF-6227-476B-AF5F-AB3F03DAC18B}" type="presOf" srcId="{089996DA-B84F-4ABF-9F03-88D7C9F68F4F}" destId="{764F3D33-8790-42F3-A612-9A10B698F301}" srcOrd="0" destOrd="0" presId="urn:microsoft.com/office/officeart/2005/8/layout/hierarchy3"/>
    <dgm:cxn modelId="{DBEC28C7-6A5F-4998-8FC5-C4A9077689A2}" type="presParOf" srcId="{7495F440-6AF5-473F-80B9-93F70FFED350}" destId="{238A6AB9-02CA-45CD-B8DA-9F6E4197E763}" srcOrd="0" destOrd="0" presId="urn:microsoft.com/office/officeart/2005/8/layout/hierarchy3"/>
    <dgm:cxn modelId="{F4BF5B61-9A37-4BCB-B120-547361431D1A}" type="presParOf" srcId="{238A6AB9-02CA-45CD-B8DA-9F6E4197E763}" destId="{49A1EB33-8399-475E-8BBF-6E7908F858A2}" srcOrd="0" destOrd="0" presId="urn:microsoft.com/office/officeart/2005/8/layout/hierarchy3"/>
    <dgm:cxn modelId="{3DF22CDE-AB0B-4318-95AB-D844793D4756}" type="presParOf" srcId="{49A1EB33-8399-475E-8BBF-6E7908F858A2}" destId="{695BDC2E-B103-4AD5-8155-305CF6EDC473}" srcOrd="0" destOrd="0" presId="urn:microsoft.com/office/officeart/2005/8/layout/hierarchy3"/>
    <dgm:cxn modelId="{B4A20AB5-4EAB-4001-9963-067A814F7248}" type="presParOf" srcId="{49A1EB33-8399-475E-8BBF-6E7908F858A2}" destId="{354EF6AF-25E7-4455-A1BE-C588C709FC66}" srcOrd="1" destOrd="0" presId="urn:microsoft.com/office/officeart/2005/8/layout/hierarchy3"/>
    <dgm:cxn modelId="{12B4FF46-70DD-408A-8523-657BE08BB564}" type="presParOf" srcId="{238A6AB9-02CA-45CD-B8DA-9F6E4197E763}" destId="{97EC305F-93A6-468E-9515-D0C63D1C1CCA}" srcOrd="1" destOrd="0" presId="urn:microsoft.com/office/officeart/2005/8/layout/hierarchy3"/>
    <dgm:cxn modelId="{BAB6B578-B49E-49D2-848B-94D683847CD1}" type="presParOf" srcId="{97EC305F-93A6-468E-9515-D0C63D1C1CCA}" destId="{764F3D33-8790-42F3-A612-9A10B698F301}" srcOrd="0" destOrd="0" presId="urn:microsoft.com/office/officeart/2005/8/layout/hierarchy3"/>
    <dgm:cxn modelId="{837506D9-A088-41A4-BF8E-A80C3933EBBE}" type="presParOf" srcId="{97EC305F-93A6-468E-9515-D0C63D1C1CCA}" destId="{D9407576-407E-4898-AB8F-5D45BEFB68E4}" srcOrd="1" destOrd="0" presId="urn:microsoft.com/office/officeart/2005/8/layout/hierarchy3"/>
    <dgm:cxn modelId="{7EECD222-5443-4A17-BA42-1E89E829BFA7}" type="presParOf" srcId="{97EC305F-93A6-468E-9515-D0C63D1C1CCA}" destId="{646C048A-3FAC-4BFD-8BC1-3F55D6CA3F61}" srcOrd="2" destOrd="0" presId="urn:microsoft.com/office/officeart/2005/8/layout/hierarchy3"/>
    <dgm:cxn modelId="{E9EE170C-EBE4-4D0D-B026-418FBEB830E9}" type="presParOf" srcId="{97EC305F-93A6-468E-9515-D0C63D1C1CCA}" destId="{4B774A78-6B56-4815-99E0-F5274C4A6A11}" srcOrd="3" destOrd="0" presId="urn:microsoft.com/office/officeart/2005/8/layout/hierarchy3"/>
    <dgm:cxn modelId="{5091E8CE-F192-4B66-92AB-D2714330529A}" type="presParOf" srcId="{97EC305F-93A6-468E-9515-D0C63D1C1CCA}" destId="{2CAC2AF5-3F99-4D75-A510-79A9E815886C}" srcOrd="4" destOrd="0" presId="urn:microsoft.com/office/officeart/2005/8/layout/hierarchy3"/>
    <dgm:cxn modelId="{DBFCB2E1-7AEE-4048-8390-42951208D924}" type="presParOf" srcId="{97EC305F-93A6-468E-9515-D0C63D1C1CCA}" destId="{9145DD23-DA1E-4BCC-8EEF-E4D91923061A}" srcOrd="5" destOrd="0" presId="urn:microsoft.com/office/officeart/2005/8/layout/hierarchy3"/>
    <dgm:cxn modelId="{4D86DD06-6048-499C-9859-21EA672AF308}" type="presParOf" srcId="{7495F440-6AF5-473F-80B9-93F70FFED350}" destId="{81D9290B-2B51-4300-9D97-BE3E64F9D10C}" srcOrd="1" destOrd="0" presId="urn:microsoft.com/office/officeart/2005/8/layout/hierarchy3"/>
    <dgm:cxn modelId="{C0F23EBB-D001-44E9-9A26-829407B027E0}" type="presParOf" srcId="{81D9290B-2B51-4300-9D97-BE3E64F9D10C}" destId="{EDD9B341-BCE7-4CC4-9BCE-96A2000AD37A}" srcOrd="0" destOrd="0" presId="urn:microsoft.com/office/officeart/2005/8/layout/hierarchy3"/>
    <dgm:cxn modelId="{B0F8E87A-2832-4BC9-94BB-7B4420AB6A19}" type="presParOf" srcId="{EDD9B341-BCE7-4CC4-9BCE-96A2000AD37A}" destId="{2C16D801-25D9-476F-A96A-456EF4DC99BF}" srcOrd="0" destOrd="0" presId="urn:microsoft.com/office/officeart/2005/8/layout/hierarchy3"/>
    <dgm:cxn modelId="{E18E68FE-47C5-4817-B652-3956CD647977}" type="presParOf" srcId="{EDD9B341-BCE7-4CC4-9BCE-96A2000AD37A}" destId="{1251F9AB-3C11-429D-9E56-F34D7C3F1C72}" srcOrd="1" destOrd="0" presId="urn:microsoft.com/office/officeart/2005/8/layout/hierarchy3"/>
    <dgm:cxn modelId="{979E9DFF-DDF8-4CCE-BA2E-58D484AC0352}" type="presParOf" srcId="{81D9290B-2B51-4300-9D97-BE3E64F9D10C}" destId="{64AF1B67-0168-4C37-9E5F-AF30B33A22B6}" srcOrd="1" destOrd="0" presId="urn:microsoft.com/office/officeart/2005/8/layout/hierarchy3"/>
    <dgm:cxn modelId="{4A5147E1-1B38-4498-9255-5B85461FD4E4}" type="presParOf" srcId="{64AF1B67-0168-4C37-9E5F-AF30B33A22B6}" destId="{48A48776-191B-4C31-B6FC-C0F773CE0533}" srcOrd="0" destOrd="0" presId="urn:microsoft.com/office/officeart/2005/8/layout/hierarchy3"/>
    <dgm:cxn modelId="{02E236C1-DAA6-4F92-AF4F-EABCC11FF805}" type="presParOf" srcId="{64AF1B67-0168-4C37-9E5F-AF30B33A22B6}" destId="{F7C1F1C6-A3AB-475F-940D-3A1507501024}" srcOrd="1" destOrd="0" presId="urn:microsoft.com/office/officeart/2005/8/layout/hierarchy3"/>
    <dgm:cxn modelId="{2BD7B5CF-B537-402F-8663-1A24390097DB}" type="presParOf" srcId="{64AF1B67-0168-4C37-9E5F-AF30B33A22B6}" destId="{FC03CFAA-8D1B-4B4D-B6E7-202EB01B9AF3}" srcOrd="2" destOrd="0" presId="urn:microsoft.com/office/officeart/2005/8/layout/hierarchy3"/>
    <dgm:cxn modelId="{8D173957-55AA-44DA-B5E2-12647D40D7A3}" type="presParOf" srcId="{64AF1B67-0168-4C37-9E5F-AF30B33A22B6}" destId="{99EDFEB2-C2AF-4C3C-B0FD-8AEE31129811}" srcOrd="3" destOrd="0" presId="urn:microsoft.com/office/officeart/2005/8/layout/hierarchy3"/>
    <dgm:cxn modelId="{D15F8CC6-7549-4EC2-A272-747477D8DD43}" type="presParOf" srcId="{64AF1B67-0168-4C37-9E5F-AF30B33A22B6}" destId="{0B4D5CE0-CDE7-416B-8E23-2559268C5123}" srcOrd="4" destOrd="0" presId="urn:microsoft.com/office/officeart/2005/8/layout/hierarchy3"/>
    <dgm:cxn modelId="{09953212-39B3-47B3-A2BB-CB9B90C37956}" type="presParOf" srcId="{64AF1B67-0168-4C37-9E5F-AF30B33A22B6}" destId="{18CAF239-D666-4C90-9356-52166A7FFF47}" srcOrd="5" destOrd="0" presId="urn:microsoft.com/office/officeart/2005/8/layout/hierarchy3"/>
    <dgm:cxn modelId="{9DB394F2-35AA-4F45-BB06-F7CC8C9D6700}" type="presParOf" srcId="{64AF1B67-0168-4C37-9E5F-AF30B33A22B6}" destId="{C9AD4B2F-B8D5-441A-822E-E35D0C26A0F9}" srcOrd="6" destOrd="0" presId="urn:microsoft.com/office/officeart/2005/8/layout/hierarchy3"/>
    <dgm:cxn modelId="{4D2B90B0-F6DC-405A-97E3-945338D0DC92}" type="presParOf" srcId="{64AF1B67-0168-4C37-9E5F-AF30B33A22B6}" destId="{F8EF12A8-565F-4E7E-8071-DBC89BD77DAF}" srcOrd="7" destOrd="0" presId="urn:microsoft.com/office/officeart/2005/8/layout/hierarchy3"/>
    <dgm:cxn modelId="{F636765D-1264-47E8-8212-091BEECFF733}" type="presParOf" srcId="{64AF1B67-0168-4C37-9E5F-AF30B33A22B6}" destId="{B84EDD32-83AD-4C7B-8D37-09AEC8E052F9}" srcOrd="8" destOrd="0" presId="urn:microsoft.com/office/officeart/2005/8/layout/hierarchy3"/>
    <dgm:cxn modelId="{EB974258-5FDD-49E5-824B-2EB9DB84814E}" type="presParOf" srcId="{64AF1B67-0168-4C37-9E5F-AF30B33A22B6}" destId="{A93570C0-6F11-4269-AD8B-EAEAD3CAC43D}" srcOrd="9" destOrd="0" presId="urn:microsoft.com/office/officeart/2005/8/layout/hierarchy3"/>
    <dgm:cxn modelId="{214BA958-175F-4363-8D96-25DD6A313597}" type="presParOf" srcId="{64AF1B67-0168-4C37-9E5F-AF30B33A22B6}" destId="{B18A2427-8B60-4E58-9E91-3D82907DCED2}" srcOrd="10" destOrd="0" presId="urn:microsoft.com/office/officeart/2005/8/layout/hierarchy3"/>
    <dgm:cxn modelId="{F85DDE49-04FF-49E2-BF0C-93E40DFD719C}" type="presParOf" srcId="{64AF1B67-0168-4C37-9E5F-AF30B33A22B6}" destId="{4F0F7B52-F75C-4B1B-BF43-CE7E0486CB0C}" srcOrd="1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5BDC2E-B103-4AD5-8155-305CF6EDC473}">
      <dsp:nvSpPr>
        <dsp:cNvPr id="0" name=""/>
        <dsp:cNvSpPr/>
      </dsp:nvSpPr>
      <dsp:spPr>
        <a:xfrm>
          <a:off x="2970" y="102505"/>
          <a:ext cx="2257192" cy="583745"/>
        </a:xfrm>
        <a:prstGeom prst="roundRect">
          <a:avLst>
            <a:gd name="adj" fmla="val 10000"/>
          </a:avLst>
        </a:prstGeom>
        <a:solidFill>
          <a:schemeClr val="accent5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y-MM" sz="1400" b="0" i="0" kern="1200" dirty="0"/>
            <a:t>ဘုရားသခင်က အစ္စရေးတို့အား မည်သို့ ညွှန်ကြားတော်မူ၏။"</a:t>
          </a:r>
          <a:endParaRPr lang="es-ES" sz="14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0067" y="119602"/>
        <a:ext cx="2222998" cy="549551"/>
      </dsp:txXfrm>
    </dsp:sp>
    <dsp:sp modelId="{764F3D33-8790-42F3-A612-9A10B698F301}">
      <dsp:nvSpPr>
        <dsp:cNvPr id="0" name=""/>
        <dsp:cNvSpPr/>
      </dsp:nvSpPr>
      <dsp:spPr>
        <a:xfrm>
          <a:off x="228689" y="686251"/>
          <a:ext cx="225719" cy="83114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31145"/>
              </a:lnTo>
              <a:lnTo>
                <a:pt x="225719" y="831145"/>
              </a:lnTo>
            </a:path>
          </a:pathLst>
        </a:custGeom>
        <a:noFill/>
        <a:ln w="1905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9407576-407E-4898-AB8F-5D45BEFB68E4}">
      <dsp:nvSpPr>
        <dsp:cNvPr id="0" name=""/>
        <dsp:cNvSpPr/>
      </dsp:nvSpPr>
      <dsp:spPr>
        <a:xfrm>
          <a:off x="454408" y="832187"/>
          <a:ext cx="1949150" cy="1370418"/>
        </a:xfrm>
        <a:prstGeom prst="roundRect">
          <a:avLst>
            <a:gd name="adj" fmla="val 10000"/>
          </a:avLst>
        </a:prstGeom>
        <a:solidFill>
          <a:schemeClr val="tx2">
            <a:lumMod val="20000"/>
            <a:lumOff val="80000"/>
          </a:schemeClr>
        </a:solidFill>
        <a:ln w="1270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l" defTabSz="622300">
            <a:lnSpc>
              <a:spcPct val="70000"/>
            </a:lnSpc>
            <a:spcBef>
              <a:spcPct val="0"/>
            </a:spcBef>
            <a:spcAft>
              <a:spcPts val="0"/>
            </a:spcAft>
            <a:buNone/>
          </a:pPr>
          <a:r>
            <a:rPr lang="my-MM" sz="1400" b="1" i="0" kern="1200" dirty="0"/>
            <a:t>"သူ၏စကားသံကိုနားထောင်လော့။သို့မှသာဘုရားသခင်သည်သင့်ရန်သူများ၏ရန်သူဖြစ်တော်</a:t>
          </a:r>
          <a:r>
            <a:rPr lang="en-US" sz="1400" b="1" i="0" kern="1200" dirty="0"/>
            <a:t> </a:t>
          </a:r>
          <a:r>
            <a:rPr lang="my-MM" sz="1400" b="1" i="0" kern="1200" dirty="0"/>
            <a:t>မူမည်"</a:t>
          </a:r>
          <a:r>
            <a:rPr lang="my-MM" sz="1400" b="1" i="1" kern="1200" dirty="0"/>
            <a:t>(ထွက် ၂၃:၂၁-၂၂)</a:t>
          </a:r>
          <a:endParaRPr lang="es-ES" sz="1400" b="1" kern="1200" dirty="0"/>
        </a:p>
      </dsp:txBody>
      <dsp:txXfrm>
        <a:off x="494546" y="872325"/>
        <a:ext cx="1868874" cy="1290142"/>
      </dsp:txXfrm>
    </dsp:sp>
    <dsp:sp modelId="{646C048A-3FAC-4BFD-8BC1-3F55D6CA3F61}">
      <dsp:nvSpPr>
        <dsp:cNvPr id="0" name=""/>
        <dsp:cNvSpPr/>
      </dsp:nvSpPr>
      <dsp:spPr>
        <a:xfrm>
          <a:off x="228689" y="686251"/>
          <a:ext cx="225719" cy="230939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09394"/>
              </a:lnTo>
              <a:lnTo>
                <a:pt x="225719" y="2309394"/>
              </a:lnTo>
            </a:path>
          </a:pathLst>
        </a:custGeom>
        <a:noFill/>
        <a:ln w="1905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B774A78-6B56-4815-99E0-F5274C4A6A11}">
      <dsp:nvSpPr>
        <dsp:cNvPr id="0" name=""/>
        <dsp:cNvSpPr/>
      </dsp:nvSpPr>
      <dsp:spPr>
        <a:xfrm>
          <a:off x="454408" y="2310435"/>
          <a:ext cx="1949150" cy="1370418"/>
        </a:xfrm>
        <a:prstGeom prst="roundRect">
          <a:avLst>
            <a:gd name="adj" fmla="val 10000"/>
          </a:avLst>
        </a:prstGeom>
        <a:solidFill>
          <a:srgbClr val="CCFF99"/>
        </a:solidFill>
        <a:ln w="1270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l" defTabSz="622300">
            <a:lnSpc>
              <a:spcPct val="70000"/>
            </a:lnSpc>
            <a:spcBef>
              <a:spcPct val="0"/>
            </a:spcBef>
            <a:spcAft>
              <a:spcPts val="0"/>
            </a:spcAft>
            <a:buNone/>
          </a:pPr>
          <a:r>
            <a:rPr lang="my-MM" sz="1400" b="1" i="0" kern="1200" dirty="0"/>
            <a:t>"ဘုရားသခင်တစ်ပါး</a:t>
          </a:r>
          <a:r>
            <a:rPr lang="en-US" sz="1400" b="1" i="0" kern="1200" dirty="0"/>
            <a:t> </a:t>
          </a:r>
          <a:r>
            <a:rPr lang="my-MM" sz="1400" b="1" i="0" kern="1200" dirty="0"/>
            <a:t>တည်းကိုသာကိုးကွယ်လော့။ထိုသို့ပြုလျှင်သင့်အပေါ်မှရောဂါဘယအပေါင်းကိုဖယ်ရှားတော်မူ</a:t>
          </a:r>
          <a:r>
            <a:rPr lang="en-US" sz="1400" b="1" i="0" kern="1200" dirty="0"/>
            <a:t> </a:t>
          </a:r>
          <a:r>
            <a:rPr lang="my-MM" sz="1400" b="1" i="0" kern="1200" dirty="0"/>
            <a:t>မည်"</a:t>
          </a:r>
          <a:r>
            <a:rPr lang="my-MM" sz="1400" b="1" i="1" kern="1200" dirty="0"/>
            <a:t>(ထွက် ၂၃:၂၄-၂၆)</a:t>
          </a:r>
          <a:endParaRPr lang="es-ES" sz="1400" b="1" kern="1200" dirty="0"/>
        </a:p>
      </dsp:txBody>
      <dsp:txXfrm>
        <a:off x="494546" y="2350573"/>
        <a:ext cx="1868874" cy="1290142"/>
      </dsp:txXfrm>
    </dsp:sp>
    <dsp:sp modelId="{2CAC2AF5-3F99-4D75-A510-79A9E815886C}">
      <dsp:nvSpPr>
        <dsp:cNvPr id="0" name=""/>
        <dsp:cNvSpPr/>
      </dsp:nvSpPr>
      <dsp:spPr>
        <a:xfrm>
          <a:off x="228689" y="686251"/>
          <a:ext cx="225719" cy="383867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838679"/>
              </a:lnTo>
              <a:lnTo>
                <a:pt x="225719" y="3838679"/>
              </a:lnTo>
            </a:path>
          </a:pathLst>
        </a:custGeom>
        <a:noFill/>
        <a:ln w="1905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145DD23-DA1E-4BCC-8EEF-E4D91923061A}">
      <dsp:nvSpPr>
        <dsp:cNvPr id="0" name=""/>
        <dsp:cNvSpPr/>
      </dsp:nvSpPr>
      <dsp:spPr>
        <a:xfrm>
          <a:off x="454408" y="3788684"/>
          <a:ext cx="1949150" cy="1472492"/>
        </a:xfrm>
        <a:prstGeom prst="roundRect">
          <a:avLst>
            <a:gd name="adj" fmla="val 10000"/>
          </a:avLst>
        </a:prstGeom>
        <a:solidFill>
          <a:schemeClr val="bg2"/>
        </a:solidFill>
        <a:ln w="1270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y-MM" sz="1400" b="1" kern="1200" dirty="0"/>
            <a:t> </a:t>
          </a:r>
          <a:r>
            <a:rPr lang="my-MM" sz="1400" b="1" i="0" kern="1200" dirty="0"/>
            <a:t>"ခါနာန်လူမျိုးတို့နှင့်</a:t>
          </a:r>
          <a:r>
            <a:rPr lang="my-MM" sz="1400" b="1" kern="1200" dirty="0"/>
            <a:t>ပဋိညာဉ်​မ​ဖွဲ့​ရ​။‘</a:t>
          </a:r>
          <a:r>
            <a:rPr lang="my-MM" sz="1400" b="1" i="0" kern="1200" dirty="0"/>
            <a:t>သူတို့၏ရုပ်တုဘုရားများကိုမကိုး</a:t>
          </a:r>
          <a:r>
            <a:rPr lang="en-US" sz="1400" b="1" i="0" kern="1200" dirty="0"/>
            <a:t> </a:t>
          </a:r>
          <a:r>
            <a:rPr lang="my-MM" sz="1400" b="1" i="0" kern="1200" dirty="0"/>
            <a:t>ကွယ်ရ"</a:t>
          </a:r>
          <a:r>
            <a:rPr lang="my-MM" sz="1400" b="1" i="1" kern="1200" dirty="0"/>
            <a:t>(ထွက်၂၃:၃၂၃၃)</a:t>
          </a:r>
          <a:endParaRPr lang="en-US" sz="1400" b="1" kern="1200" dirty="0"/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b="1" kern="1200" dirty="0"/>
        </a:p>
      </dsp:txBody>
      <dsp:txXfrm>
        <a:off x="497536" y="3831812"/>
        <a:ext cx="1862894" cy="1386236"/>
      </dsp:txXfrm>
    </dsp:sp>
    <dsp:sp modelId="{2C16D801-25D9-476F-A96A-456EF4DC99BF}">
      <dsp:nvSpPr>
        <dsp:cNvPr id="0" name=""/>
        <dsp:cNvSpPr/>
      </dsp:nvSpPr>
      <dsp:spPr>
        <a:xfrm>
          <a:off x="2552035" y="102505"/>
          <a:ext cx="2585934" cy="583745"/>
        </a:xfrm>
        <a:prstGeom prst="roundRect">
          <a:avLst>
            <a:gd name="adj" fmla="val 10000"/>
          </a:avLst>
        </a:prstGeom>
        <a:solidFill>
          <a:srgbClr val="0070C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y-MM" sz="1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ဘုရားသခင်က အစ္စရေးတွေ ဘာလုပ်မယ်ဆိုတာကို ပြောပြတယ်။</a:t>
          </a:r>
          <a:endParaRPr lang="es-ES" sz="14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569132" y="119602"/>
        <a:ext cx="2551740" cy="549551"/>
      </dsp:txXfrm>
    </dsp:sp>
    <dsp:sp modelId="{48A48776-191B-4C31-B6FC-C0F773CE0533}">
      <dsp:nvSpPr>
        <dsp:cNvPr id="0" name=""/>
        <dsp:cNvSpPr/>
      </dsp:nvSpPr>
      <dsp:spPr>
        <a:xfrm>
          <a:off x="2810629" y="686251"/>
          <a:ext cx="258593" cy="65679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56798"/>
              </a:lnTo>
              <a:lnTo>
                <a:pt x="258593" y="656798"/>
              </a:lnTo>
            </a:path>
          </a:pathLst>
        </a:custGeom>
        <a:noFill/>
        <a:ln w="1905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7C1F1C6-A3AB-475F-940D-3A1507501024}">
      <dsp:nvSpPr>
        <dsp:cNvPr id="0" name=""/>
        <dsp:cNvSpPr/>
      </dsp:nvSpPr>
      <dsp:spPr>
        <a:xfrm>
          <a:off x="3069222" y="832187"/>
          <a:ext cx="2890456" cy="1021724"/>
        </a:xfrm>
        <a:prstGeom prst="roundRect">
          <a:avLst>
            <a:gd name="adj" fmla="val 10000"/>
          </a:avLst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l" defTabSz="622300">
            <a:lnSpc>
              <a:spcPct val="70000"/>
            </a:lnSpc>
            <a:spcBef>
              <a:spcPct val="0"/>
            </a:spcBef>
            <a:spcAft>
              <a:spcPts val="0"/>
            </a:spcAft>
            <a:buNone/>
          </a:pPr>
          <a:r>
            <a:rPr lang="my-MM" sz="1400" b="1" i="0" kern="1200" dirty="0"/>
            <a:t>"သင့်ကိုကာကွယ်ရန်၊သင့်အားကတိထားရာပြည်သို့ပို့ဆောင်ရန်ငါ၏ကောင်းကင်တမန်ကို ငါစေလွှတ်မည်"</a:t>
          </a:r>
          <a:r>
            <a:rPr lang="my-MM" sz="1400" b="1" i="1" kern="1200" dirty="0"/>
            <a:t>(ထွက် ၂၃:၂၀)</a:t>
          </a:r>
          <a:endParaRPr lang="es-ES" sz="1400" b="1" kern="1200" dirty="0"/>
        </a:p>
      </dsp:txBody>
      <dsp:txXfrm>
        <a:off x="3099147" y="862112"/>
        <a:ext cx="2830606" cy="961874"/>
      </dsp:txXfrm>
    </dsp:sp>
    <dsp:sp modelId="{FC03CFAA-8D1B-4B4D-B6E7-202EB01B9AF3}">
      <dsp:nvSpPr>
        <dsp:cNvPr id="0" name=""/>
        <dsp:cNvSpPr/>
      </dsp:nvSpPr>
      <dsp:spPr>
        <a:xfrm>
          <a:off x="2810629" y="686251"/>
          <a:ext cx="258593" cy="173978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39789"/>
              </a:lnTo>
              <a:lnTo>
                <a:pt x="258593" y="1739789"/>
              </a:lnTo>
            </a:path>
          </a:pathLst>
        </a:custGeom>
        <a:noFill/>
        <a:ln w="1905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9EDFEB2-C2AF-4C3C-B0FD-8AEE31129811}">
      <dsp:nvSpPr>
        <dsp:cNvPr id="0" name=""/>
        <dsp:cNvSpPr/>
      </dsp:nvSpPr>
      <dsp:spPr>
        <a:xfrm>
          <a:off x="3069222" y="1999848"/>
          <a:ext cx="2890456" cy="852385"/>
        </a:xfrm>
        <a:prstGeom prst="roundRect">
          <a:avLst>
            <a:gd name="adj" fmla="val 10000"/>
          </a:avLst>
        </a:prstGeom>
        <a:solidFill>
          <a:schemeClr val="accent2">
            <a:lumMod val="20000"/>
            <a:lumOff val="80000"/>
          </a:schemeClr>
        </a:solidFill>
        <a:ln w="1270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l" defTabSz="622300">
            <a:lnSpc>
              <a:spcPct val="70000"/>
            </a:lnSpc>
            <a:spcBef>
              <a:spcPct val="0"/>
            </a:spcBef>
            <a:spcAft>
              <a:spcPts val="0"/>
            </a:spcAft>
            <a:buNone/>
          </a:pPr>
          <a:r>
            <a:rPr lang="my-MM" sz="1400" b="1" i="0" kern="1200" dirty="0"/>
            <a:t>"ထိုကောင်းကင်တမန်သည် သင့်ရှေ့မှ သွားလိမ့်မည်။ သင့်အား ခါနာန်ပြည်သို့ ပို့ဆောင်လိမ့်မည်"</a:t>
          </a:r>
          <a:r>
            <a:rPr lang="my-MM" sz="1400" b="1" i="1" kern="1200" dirty="0"/>
            <a:t>(ထွက် ၂၃:၂၃)</a:t>
          </a:r>
          <a:endParaRPr lang="es-ES" sz="1400" b="1" kern="1200" dirty="0"/>
        </a:p>
      </dsp:txBody>
      <dsp:txXfrm>
        <a:off x="3094188" y="2024814"/>
        <a:ext cx="2840524" cy="802453"/>
      </dsp:txXfrm>
    </dsp:sp>
    <dsp:sp modelId="{0B4D5CE0-CDE7-416B-8E23-2559268C5123}">
      <dsp:nvSpPr>
        <dsp:cNvPr id="0" name=""/>
        <dsp:cNvSpPr/>
      </dsp:nvSpPr>
      <dsp:spPr>
        <a:xfrm>
          <a:off x="2810629" y="686251"/>
          <a:ext cx="258593" cy="260379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03791"/>
              </a:lnTo>
              <a:lnTo>
                <a:pt x="258593" y="2603791"/>
              </a:lnTo>
            </a:path>
          </a:pathLst>
        </a:custGeom>
        <a:noFill/>
        <a:ln w="1905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8CAF239-D666-4C90-9356-52166A7FFF47}">
      <dsp:nvSpPr>
        <dsp:cNvPr id="0" name=""/>
        <dsp:cNvSpPr/>
      </dsp:nvSpPr>
      <dsp:spPr>
        <a:xfrm>
          <a:off x="3069222" y="2998169"/>
          <a:ext cx="2890456" cy="583745"/>
        </a:xfrm>
        <a:prstGeom prst="roundRect">
          <a:avLst>
            <a:gd name="adj" fmla="val 10000"/>
          </a:avLst>
        </a:prstGeom>
        <a:solidFill>
          <a:srgbClr val="E2CFF1"/>
        </a:solidFill>
        <a:ln w="1270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l" defTabSz="622300">
            <a:lnSpc>
              <a:spcPct val="70000"/>
            </a:lnSpc>
            <a:spcBef>
              <a:spcPct val="0"/>
            </a:spcBef>
            <a:spcAft>
              <a:spcPts val="0"/>
            </a:spcAft>
            <a:buNone/>
          </a:pPr>
          <a:endParaRPr lang="en-US" sz="1400" b="1" i="0" kern="1200" dirty="0"/>
        </a:p>
        <a:p>
          <a:pPr marL="0" lvl="0" indent="0" algn="l" defTabSz="622300">
            <a:lnSpc>
              <a:spcPct val="70000"/>
            </a:lnSpc>
            <a:spcBef>
              <a:spcPct val="0"/>
            </a:spcBef>
            <a:spcAft>
              <a:spcPts val="0"/>
            </a:spcAft>
            <a:buNone/>
          </a:pPr>
          <a:r>
            <a:rPr lang="my-MM" sz="1400" b="1" i="0" kern="1200" dirty="0"/>
            <a:t>"ငါသည်ထိုပြည်သားတို့၏စိတ်နှလုံးကို ထိတ်လန့်ခြင်းဖြင့်လှုပ်ခတ်စေမည်"</a:t>
          </a:r>
          <a:br>
            <a:rPr lang="my-MM" sz="1400" b="1" kern="1200" dirty="0"/>
          </a:br>
          <a:r>
            <a:rPr lang="my-MM" sz="1400" b="1" i="1" kern="1200" dirty="0"/>
            <a:t>(ထွက် ၂၃:၂၇)</a:t>
          </a:r>
          <a:endParaRPr lang="es-ES" sz="1400" b="1" kern="1200" dirty="0"/>
        </a:p>
      </dsp:txBody>
      <dsp:txXfrm>
        <a:off x="3086319" y="3015266"/>
        <a:ext cx="2856262" cy="549551"/>
      </dsp:txXfrm>
    </dsp:sp>
    <dsp:sp modelId="{C9AD4B2F-B8D5-441A-822E-E35D0C26A0F9}">
      <dsp:nvSpPr>
        <dsp:cNvPr id="0" name=""/>
        <dsp:cNvSpPr/>
      </dsp:nvSpPr>
      <dsp:spPr>
        <a:xfrm>
          <a:off x="2810629" y="686251"/>
          <a:ext cx="258593" cy="333347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333473"/>
              </a:lnTo>
              <a:lnTo>
                <a:pt x="258593" y="3333473"/>
              </a:lnTo>
            </a:path>
          </a:pathLst>
        </a:custGeom>
        <a:noFill/>
        <a:ln w="1905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8EF12A8-565F-4E7E-8071-DBC89BD77DAF}">
      <dsp:nvSpPr>
        <dsp:cNvPr id="0" name=""/>
        <dsp:cNvSpPr/>
      </dsp:nvSpPr>
      <dsp:spPr>
        <a:xfrm>
          <a:off x="3069222" y="3727852"/>
          <a:ext cx="2890456" cy="583745"/>
        </a:xfrm>
        <a:prstGeom prst="roundRect">
          <a:avLst>
            <a:gd name="adj" fmla="val 10000"/>
          </a:avLst>
        </a:prstGeom>
        <a:solidFill>
          <a:srgbClr val="FFD961"/>
        </a:solidFill>
        <a:ln w="1270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l" defTabSz="622300">
            <a:lnSpc>
              <a:spcPct val="70000"/>
            </a:lnSpc>
            <a:spcBef>
              <a:spcPct val="0"/>
            </a:spcBef>
            <a:spcAft>
              <a:spcPts val="0"/>
            </a:spcAft>
            <a:buNone/>
          </a:pPr>
          <a:endParaRPr lang="en-US" sz="1400" b="1" i="0" kern="1200" dirty="0"/>
        </a:p>
        <a:p>
          <a:pPr marL="0" lvl="0" indent="0" algn="l" defTabSz="622300">
            <a:lnSpc>
              <a:spcPct val="70000"/>
            </a:lnSpc>
            <a:spcBef>
              <a:spcPct val="0"/>
            </a:spcBef>
            <a:spcAft>
              <a:spcPts val="0"/>
            </a:spcAft>
            <a:buNone/>
          </a:pPr>
          <a:r>
            <a:rPr lang="my-MM" sz="1400" b="1" i="0" kern="1200" dirty="0"/>
            <a:t>"ငါသည်ပျားတူများကိုစေလွှတ်၍၊သူတို့ကိုသင့်ရှေ့မှမောင်းထုတ်မည်"</a:t>
          </a:r>
          <a:r>
            <a:rPr lang="my-MM" sz="1400" b="1" i="1" kern="1200" dirty="0"/>
            <a:t>(ထွက်၂၃:၂၈)</a:t>
          </a:r>
          <a:endParaRPr lang="es-ES" sz="1400" b="1" kern="1200" dirty="0"/>
        </a:p>
      </dsp:txBody>
      <dsp:txXfrm>
        <a:off x="3086319" y="3744949"/>
        <a:ext cx="2856262" cy="549551"/>
      </dsp:txXfrm>
    </dsp:sp>
    <dsp:sp modelId="{B84EDD32-83AD-4C7B-8D37-09AEC8E052F9}">
      <dsp:nvSpPr>
        <dsp:cNvPr id="0" name=""/>
        <dsp:cNvSpPr/>
      </dsp:nvSpPr>
      <dsp:spPr>
        <a:xfrm>
          <a:off x="2810629" y="686251"/>
          <a:ext cx="258593" cy="406315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063155"/>
              </a:lnTo>
              <a:lnTo>
                <a:pt x="258593" y="4063155"/>
              </a:lnTo>
            </a:path>
          </a:pathLst>
        </a:custGeom>
        <a:noFill/>
        <a:ln w="1905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93570C0-6F11-4269-AD8B-EAEAD3CAC43D}">
      <dsp:nvSpPr>
        <dsp:cNvPr id="0" name=""/>
        <dsp:cNvSpPr/>
      </dsp:nvSpPr>
      <dsp:spPr>
        <a:xfrm>
          <a:off x="3069222" y="4457534"/>
          <a:ext cx="2890456" cy="583745"/>
        </a:xfrm>
        <a:prstGeom prst="roundRect">
          <a:avLst>
            <a:gd name="adj" fmla="val 10000"/>
          </a:avLst>
        </a:prstGeom>
        <a:solidFill>
          <a:schemeClr val="accent5">
            <a:lumMod val="20000"/>
            <a:lumOff val="80000"/>
          </a:schemeClr>
        </a:solidFill>
        <a:ln w="1270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70000"/>
            </a:lnSpc>
            <a:spcBef>
              <a:spcPct val="0"/>
            </a:spcBef>
            <a:spcAft>
              <a:spcPts val="0"/>
            </a:spcAft>
            <a:buNone/>
          </a:pPr>
          <a:r>
            <a:rPr lang="my-MM" sz="1400" b="1" i="0" kern="1200" dirty="0"/>
            <a:t>ငါသည် သူတို့ကို တဖြည်းဖြည်း နှင်ထုတ်မည်... </a:t>
          </a:r>
          <a:r>
            <a:rPr lang="my-MM" sz="1400" b="1" i="1" kern="1200" dirty="0"/>
            <a:t>ထွက် ၂၃:၂၉-၃၀)</a:t>
          </a:r>
          <a:endParaRPr lang="es-ES" sz="1400" b="1" kern="1200" dirty="0"/>
        </a:p>
      </dsp:txBody>
      <dsp:txXfrm>
        <a:off x="3086319" y="4474631"/>
        <a:ext cx="2856262" cy="549551"/>
      </dsp:txXfrm>
    </dsp:sp>
    <dsp:sp modelId="{B18A2427-8B60-4E58-9E91-3D82907DCED2}">
      <dsp:nvSpPr>
        <dsp:cNvPr id="0" name=""/>
        <dsp:cNvSpPr/>
      </dsp:nvSpPr>
      <dsp:spPr>
        <a:xfrm>
          <a:off x="2810629" y="686251"/>
          <a:ext cx="258593" cy="502792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027929"/>
              </a:lnTo>
              <a:lnTo>
                <a:pt x="258593" y="5027929"/>
              </a:lnTo>
            </a:path>
          </a:pathLst>
        </a:custGeom>
        <a:noFill/>
        <a:ln w="1905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F0F7B52-F75C-4B1B-BF43-CE7E0486CB0C}">
      <dsp:nvSpPr>
        <dsp:cNvPr id="0" name=""/>
        <dsp:cNvSpPr/>
      </dsp:nvSpPr>
      <dsp:spPr>
        <a:xfrm>
          <a:off x="3069222" y="5187216"/>
          <a:ext cx="2890456" cy="1053929"/>
        </a:xfrm>
        <a:prstGeom prst="roundRect">
          <a:avLst>
            <a:gd name="adj" fmla="val 10000"/>
          </a:avLst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y-MM" sz="1400" b="1" i="0" kern="1200" dirty="0"/>
            <a:t>"ငါသည်သူတို့ကိုသင့်လက်သို့</a:t>
          </a:r>
          <a:r>
            <a:rPr lang="en-US" sz="1400" b="1" i="0" kern="1200" dirty="0"/>
            <a:t> </a:t>
          </a:r>
          <a:r>
            <a:rPr lang="my-MM" sz="1400" b="1" i="0" kern="1200" dirty="0"/>
            <a:t>အပ်နှင်း</a:t>
          </a:r>
          <a:r>
            <a:rPr lang="en-US" sz="1400" b="1" i="0" kern="1200" dirty="0"/>
            <a:t> </a:t>
          </a:r>
          <a:r>
            <a:rPr lang="my-MM" sz="1400" b="1" i="0" kern="1200" dirty="0"/>
            <a:t>မည်...မြေထဲပင်လယ်မှယုဖရတ်မြစ်အထိနယ်နိမိတ်တစ်လျှောက်သင်၏ဩဇာလွှမ်းမိုးစေရန်"</a:t>
          </a:r>
          <a:r>
            <a:rPr lang="my-MM" sz="1400" b="1" i="1" kern="1200" dirty="0"/>
            <a:t>(ထွက် ၂၃:၃၁)</a:t>
          </a:r>
          <a:endParaRPr lang="es-ES" sz="1400" b="1" kern="1200" dirty="0"/>
        </a:p>
      </dsp:txBody>
      <dsp:txXfrm>
        <a:off x="3100091" y="5218085"/>
        <a:ext cx="2828718" cy="99219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C50376-006E-D8B4-0FFA-54D928E370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551ACE0-8177-CD2B-8A49-797AC9641C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CC6AA69-C4AA-4636-A516-85149148C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BA094-1257-4EEB-9482-85C96F5877A9}" type="datetimeFigureOut">
              <a:rPr lang="es-ES" smtClean="0"/>
              <a:t>05/08/2025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BE8DD57-0FF2-3496-2817-21BB46AAEC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FC279A6-D6AB-0FC4-B9E2-E4661D9F15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2523-6403-4137-A872-BA2357622E92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81790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CAE6A85-947D-915D-52D3-AF2C609909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27F7891-93E3-CAF7-5106-BC1F8A5F4F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3D9AA9F-FE50-846F-5202-4DA02B100B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BA094-1257-4EEB-9482-85C96F5877A9}" type="datetimeFigureOut">
              <a:rPr lang="es-ES" smtClean="0"/>
              <a:t>05/08/2025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B3A9BFA-DAFA-A34E-DE5F-118DCB78E3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661581A-21C3-985F-01B7-372849518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2523-6403-4137-A872-BA2357622E92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33912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C27DD0E2-9869-8F01-0892-8A4F8A1C78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0C9B9AA-3C81-51BD-42FB-875E4FB30B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29344DF-51BE-44B8-D21C-229FED1FE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BA094-1257-4EEB-9482-85C96F5877A9}" type="datetimeFigureOut">
              <a:rPr lang="es-ES" smtClean="0"/>
              <a:t>05/08/2025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53EFBDB-6661-23BA-CF9C-20621ED6C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B3FC956-F71B-3693-7ED0-47173A019B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2523-6403-4137-A872-BA2357622E92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83634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BC5242-8B85-8557-BB6A-EC5FA5CC3C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1636A15-A615-D552-643B-5BE998F78C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30B9167-08F1-9232-F550-BA3D31617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05/08/2025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843561D-3819-D62F-504E-0B23902F1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742DB3-855A-99A8-B1D1-ACB865A43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54254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187DD8-56B5-9443-F661-6A5303BE2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0DD9CD8-1BF2-D6C4-18CA-736C22A55B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9736E3B-E045-D6EE-24D4-51DE43305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05/08/2025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134C23E-B978-4FAF-1970-48AD1014C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B41B1BE-67DF-E439-79BB-16663D60C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91136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B4B658-3017-E75B-309B-6D5BFB6C2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4001EE6-8A99-E853-EB25-0F4F972B6F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3233F85-56E3-1FF6-7B6A-0581DA12F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05/08/2025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59DB2E5-B898-98C5-7B56-B1050038A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E4DF615-238F-9AC7-9D60-279B7B6DD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22027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B72884-11E8-0131-BFF5-34B10E06C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3C304CA-0A82-E53F-91F0-76D2D0AF29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2808C05-9AEE-2D43-5685-7B1E3261C5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1AA6CAF-E048-7217-7FBF-EECEA180C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05/08/2025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7DE3D02-9131-C7FE-F779-4EBE9E7E2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97FAF90-F926-7323-B286-6A566EC78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74263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C566C8-1795-9A1F-5B24-AC8F0A4A5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F339249-3A0A-0A66-E494-B94628E27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07B9772-F57D-1260-B879-6CD17157B7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2C6B75B-F42A-1D8C-2DC1-88E812FE2B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3DAE0DD-DEBA-7DDB-CC33-639967131C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58901A6-6BEB-9582-6595-DBC49D4A4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05/08/2025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F64D162B-61FC-6E58-78B1-6EBF5737B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C96B3F92-54B5-5AA6-B9BC-A07442C43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11305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C27248-C770-6332-D9E1-06DB3AE44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9A658C4-D54E-2ED0-1AD6-363B9C14A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05/08/2025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F2FF0DF-D287-F5F7-8E3F-F9298B545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804369D-471E-9828-D713-5D81F089C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40783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E4A17242-C785-15C9-1379-B9A1BAA3E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05/08/2025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A257EEF-4521-6B6D-C46B-BF189A6CD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3945EE9-3A90-B540-5F95-634A74CB2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63149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9C0D16-1634-4B40-FF60-72962A4FF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DAD870E-339D-98B4-64C4-F46E5BC020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8274894-088E-E1DF-3B76-F5FB7A8DD8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601A5DE-CAC1-18A7-4621-999A73F28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05/08/2025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E7B2E03-EF41-6637-B9DE-92DA0500F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219CF3F-7614-AA39-8A82-6A41B6704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76299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8301A05-7842-A257-51B1-99D698117A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40FAD76-6D03-C11B-CF74-B33D30C95B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512672F-01C4-C84C-E3E7-28A39A1C0D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BA094-1257-4EEB-9482-85C96F5877A9}" type="datetimeFigureOut">
              <a:rPr lang="es-ES" smtClean="0"/>
              <a:t>05/08/2025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F95C1A3-0AB9-08BD-CC15-25E4F95FC6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69482DA-1A0D-DC07-D090-32DB435379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2523-6403-4137-A872-BA2357622E92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61195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BC2151-1B6B-4677-46B3-6BCF7A84EE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13D3CE2-F016-8279-EAB5-B22EC7B593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62ED04D-2FF8-C17A-240E-CE4B655E5F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104A8ED-5426-E73E-23BC-FEE4D9715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05/08/2025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8678B2B-DFD3-B4FC-BD1C-F3EB3AB0A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3E7634A-07D9-F00C-0FF5-CBED5C447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83860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9F3FA4-91B3-2232-5B10-CB4EF8240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5CD1151-E280-41E7-58B2-005A5AE731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5376219-E411-BF11-6DB6-9CED6EB08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05/08/2025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5E5890B-CDD0-A1CB-FE9F-662538E79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29D042B-4856-FB2D-F76D-9A6D65522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08152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1704705-6456-C284-FCBF-54308819DD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3D2852E-553E-9CFB-8F7D-0838F27647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B903240-C095-16BA-327D-3CAAEBEBB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05/08/2025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DCEE36A-A456-EF06-E6A8-D61D12AC6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AB8E7F8-148F-BF52-D5B4-884F736D1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60006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0A923A-37AF-EB09-8598-8F6437E0AD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04AB7D1-2106-5102-D66A-B931586CA9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CE65177-43D1-3B2A-5863-9D5CF89CBC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BA094-1257-4EEB-9482-85C96F5877A9}" type="datetimeFigureOut">
              <a:rPr lang="es-ES" smtClean="0"/>
              <a:t>05/08/2025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BDB22BF-C327-DA72-4D8A-FE6C701B99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A0C8DBB-A9E2-FE85-14DF-32F24F72B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2523-6403-4137-A872-BA2357622E92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40800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BD4EEA5-F461-A07B-6EF9-017E77D73C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4FF6C05-31FD-63B1-E975-89C4FC95B2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0E4DE94-B359-81FB-7447-4B3D0E1E48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F7CA162-6F6F-A6E1-8501-7F8E5C1CD8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BA094-1257-4EEB-9482-85C96F5877A9}" type="datetimeFigureOut">
              <a:rPr lang="es-ES" smtClean="0"/>
              <a:t>05/08/2025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C156CAC-DC85-CC1B-5A29-B564807EBD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B9643BB-DF97-FFCC-6EA4-59C07F6BFB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2523-6403-4137-A872-BA2357622E92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47309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E7EC55-9A43-8B5B-5B0C-BA76C847C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818C099-3DC1-25BD-298B-8D5BEAA39F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3490EAA-292A-6448-00FD-9799CA69C2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A66CA88C-B0D3-8D36-C083-15B13F4156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18698EF2-1328-242A-9815-C863CC53906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9CE251FF-5F5E-5A21-FBC5-333D6A7B2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BA094-1257-4EEB-9482-85C96F5877A9}" type="datetimeFigureOut">
              <a:rPr lang="es-ES" smtClean="0"/>
              <a:t>05/08/2025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7A479305-7A81-7776-6303-B044A2473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DABAE353-F873-71D7-3232-106A5E390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2523-6403-4137-A872-BA2357622E92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72137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1B97477-305A-D026-29B6-398DBCF0A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ACEB0E83-1C6F-3513-24B7-93103AF0B0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BA094-1257-4EEB-9482-85C96F5877A9}" type="datetimeFigureOut">
              <a:rPr lang="es-ES" smtClean="0"/>
              <a:t>05/08/2025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F7DD0356-7FF4-2D2F-D302-55CBCA599B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D334CCF4-69F5-6397-1A5A-3D31D0CB4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2523-6403-4137-A872-BA2357622E92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90859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19526C3C-9A78-32B1-2224-3E832E53E2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BA094-1257-4EEB-9482-85C96F5877A9}" type="datetimeFigureOut">
              <a:rPr lang="es-ES" smtClean="0"/>
              <a:t>05/08/2025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09172448-300E-91B9-F136-D6AB70F3A4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0DB081F-D6A3-C4DD-0EE6-EBCB413171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2523-6403-4137-A872-BA2357622E92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31449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E1E47A4-DDD2-E873-6C02-04F65DF59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5589AF9-A997-00E0-EE89-A4858628A5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8509F9E-8A0A-7137-B837-45D67AC1E3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A0087D7-C87B-1E25-42D2-A254EA41C8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BA094-1257-4EEB-9482-85C96F5877A9}" type="datetimeFigureOut">
              <a:rPr lang="es-ES" smtClean="0"/>
              <a:t>05/08/2025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718C3F7-B9F7-6E4A-DCA2-388E35743A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9661E98-71BE-3F34-EBFC-53462B981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2523-6403-4137-A872-BA2357622E92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00122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9F44A3-1957-5814-FF9E-316E68E31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B1013EAD-8242-B9B9-6500-40E536D17B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5FFAEC1-BFEC-FA5E-6AB2-8F9A25DE0A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6F80858-9801-0432-6F66-47DB8F9F40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BA094-1257-4EEB-9482-85C96F5877A9}" type="datetimeFigureOut">
              <a:rPr lang="es-ES" smtClean="0"/>
              <a:t>05/08/2025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725BB7F-846A-3FBB-4CBD-0BD832F523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E4F3A4C-8A5F-8010-DBA1-29BFAAD54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2523-6403-4137-A872-BA2357622E92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65972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585553C7-B702-A7D4-FAB8-3198EC8C7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5DF7D52-A6A2-DD6C-40AA-F2AB22A173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55B58C0-F7BF-B1DA-082F-1A3139F201D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1ABA094-1257-4EEB-9482-85C96F5877A9}" type="datetimeFigureOut">
              <a:rPr lang="es-ES" smtClean="0"/>
              <a:t>05/08/2025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2CF1178-3E82-68E9-0FAB-CF2B363253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DEEA7DD-DDAA-0004-2E9E-F0245AC621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FA72523-6403-4137-A872-BA2357622E92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80774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12C07F4-4E9F-F2BD-94BB-9CCA94DDC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C76BF94-1D6E-5419-7FFF-5D6BF9CFA6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8B5DAAF-503D-5C63-0D57-D02267677C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C0B3F51-AA9E-4D34-8144-3A5F1E1AEB52}" type="datetimeFigureOut">
              <a:rPr lang="es-ES" smtClean="0"/>
              <a:t>05/08/2025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5C4CB22-D2D7-60F1-A7D6-29120CD021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59F44E1-4CE8-5978-2F3E-CB1AC17DBB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3970836-AFF6-4270-B515-228F2A2EA8DC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1139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44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microsoft.com/office/2007/relationships/hdphoto" Target="../media/hdphoto1.wdp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11" Type="http://schemas.openxmlformats.org/officeDocument/2006/relationships/image" Target="../media/image12.png"/><Relationship Id="rId5" Type="http://schemas.openxmlformats.org/officeDocument/2006/relationships/image" Target="../media/image6.jpe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22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33.jpe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32.jpeg"/><Relationship Id="rId4" Type="http://schemas.openxmlformats.org/officeDocument/2006/relationships/diagramLayout" Target="../diagrams/layout1.xml"/><Relationship Id="rId9" Type="http://schemas.openxmlformats.org/officeDocument/2006/relationships/image" Target="../media/image3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84625DAE-1FB7-C045-E753-85D2FF843660}"/>
              </a:ext>
            </a:extLst>
          </p:cNvPr>
          <p:cNvSpPr txBox="1"/>
          <p:nvPr/>
        </p:nvSpPr>
        <p:spPr>
          <a:xfrm>
            <a:off x="101294" y="6381750"/>
            <a:ext cx="37029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600" b="1" i="0" u="none" strike="noStrike" kern="1200" cap="none" spc="0" normalizeH="0" baseline="0" noProof="0" dirty="0">
                <a:ln>
                  <a:noFill/>
                </a:ln>
                <a:solidFill>
                  <a:srgbClr val="0099CC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Lesson 9 for August 30, 2025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57643FE-D761-0BFF-B32D-78F6FC83FD8B}"/>
              </a:ext>
            </a:extLst>
          </p:cNvPr>
          <p:cNvSpPr/>
          <p:nvPr/>
        </p:nvSpPr>
        <p:spPr>
          <a:xfrm>
            <a:off x="101294" y="354763"/>
            <a:ext cx="7253910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0" dirty="0" err="1">
                <a:solidFill>
                  <a:schemeClr val="bg1"/>
                </a:solidFill>
                <a:latin typeface="WinDagon" panose="00000400000000000000" pitchFamily="2" charset="0"/>
              </a:rPr>
              <a:t>ynwfawmftwdkif;touf&amp;Sifjcif</a:t>
            </a:r>
            <a:r>
              <a:rPr lang="en-US" sz="10000" dirty="0">
                <a:solidFill>
                  <a:schemeClr val="bg1"/>
                </a:solidFill>
                <a:latin typeface="WinDagon" panose="00000400000000000000" pitchFamily="2" charset="0"/>
              </a:rPr>
              <a:t>;</a:t>
            </a:r>
            <a:endParaRPr lang="en" sz="10000" b="1" spc="600" dirty="0">
              <a:ln w="6600">
                <a:solidFill>
                  <a:srgbClr val="0099CC"/>
                </a:solidFill>
                <a:prstDash val="solid"/>
              </a:ln>
              <a:solidFill>
                <a:schemeClr val="bg1"/>
              </a:solidFill>
              <a:effectLst>
                <a:outerShdw dist="38100" dir="2700000" algn="tl" rotWithShape="0">
                  <a:srgbClr val="0099CC">
                    <a:lumMod val="60000"/>
                    <a:lumOff val="40000"/>
                  </a:srgbClr>
                </a:outerShdw>
              </a:effectLst>
              <a:latin typeface="WinDagon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8715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12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189BB6A-F23F-069E-EC10-6CA7AE838C0D}"/>
              </a:ext>
            </a:extLst>
          </p:cNvPr>
          <p:cNvSpPr txBox="1"/>
          <p:nvPr/>
        </p:nvSpPr>
        <p:spPr>
          <a:xfrm>
            <a:off x="0" y="130657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Bef>
                <a:spcPts val="600"/>
              </a:spcBef>
              <a:defRPr/>
            </a:pPr>
            <a:r>
              <a:rPr lang="my-MM" sz="3200" b="1" dirty="0">
                <a:solidFill>
                  <a:prstClr val="black"/>
                </a:solidFill>
              </a:rPr>
              <a:t>လက်တုံ့ပြန်ခြင်းတရား။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D804591-EAFD-EA9E-C34B-00B3EDD91DC5}"/>
              </a:ext>
            </a:extLst>
          </p:cNvPr>
          <p:cNvSpPr txBox="1"/>
          <p:nvPr/>
        </p:nvSpPr>
        <p:spPr>
          <a:xfrm>
            <a:off x="141767" y="594300"/>
            <a:ext cx="1113583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my-MM" b="1" dirty="0">
                <a:solidFill>
                  <a:srgbClr val="FFFF66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'မျက်စိ​အတွက်မျက်စိ​၊သွား​အတွက်သွား​၊လက်​အတွက်လက်​၊ခြေ​အတွက် ခြေ​၊ 'ထွက်မြောက်ရာကျမ်း 21:24</a:t>
            </a:r>
            <a:endParaRPr kumimoji="0" lang="en" sz="1400" b="1" i="0" u="none" strike="noStrike" kern="1200" cap="none" spc="0" normalizeH="0" baseline="0" noProof="0" dirty="0">
              <a:ln>
                <a:noFill/>
              </a:ln>
              <a:solidFill>
                <a:srgbClr val="FFFF66">
                  <a:lumMod val="60000"/>
                  <a:lumOff val="4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8E110C8-53A7-73A3-1D87-EFF65AD1A878}"/>
              </a:ext>
            </a:extLst>
          </p:cNvPr>
          <p:cNvSpPr txBox="1"/>
          <p:nvPr/>
        </p:nvSpPr>
        <p:spPr>
          <a:xfrm>
            <a:off x="219074" y="1052006"/>
            <a:ext cx="7191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y-MM" b="1" dirty="0"/>
              <a:t>ယေရှုသည်တောင်ပေါ်‌ဒေသနာတော်တွင်</a:t>
            </a:r>
            <a:r>
              <a:rPr lang="my-MM" b="1" dirty="0">
                <a:solidFill>
                  <a:prstClr val="black"/>
                </a:solidFill>
              </a:rPr>
              <a:t>လက်တုံ့ပြန်ခြင်းတရားကို</a:t>
            </a:r>
            <a:r>
              <a:rPr lang="my-MM" b="1" dirty="0"/>
              <a:t>ဖျက်သိမ်းခဲ့သလား (မဿဲ ၅:၃၈-၄၂)... သို့တည်းမဟုတ် မဖျက်သိမ်းခဲ့ဘူးလား?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6" name="Imagen 5" descr="Un grupo de personas sentadas en el suelo&#10;&#10;El contenido generado por IA puede ser incorrecto.">
            <a:extLst>
              <a:ext uri="{FF2B5EF4-FFF2-40B4-BE49-F238E27FC236}">
                <a16:creationId xmlns:a16="http://schemas.microsoft.com/office/drawing/2014/main" id="{AB0878CE-9455-D95E-5933-FEEE050F71A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53325" y="1226164"/>
            <a:ext cx="4562476" cy="3276675"/>
          </a:xfrm>
          <a:prstGeom prst="roundRect">
            <a:avLst>
              <a:gd name="adj" fmla="val 13884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002060"/>
            </a:contourClr>
          </a:sp3d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04B44B2A-5380-8449-04D8-56DAD211FDF6}"/>
              </a:ext>
            </a:extLst>
          </p:cNvPr>
          <p:cNvSpPr txBox="1"/>
          <p:nvPr/>
        </p:nvSpPr>
        <p:spPr>
          <a:xfrm>
            <a:off x="3981450" y="4852805"/>
            <a:ext cx="821055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y-MM" b="1" dirty="0">
                <a:solidFill>
                  <a:prstClr val="black"/>
                </a:solidFill>
              </a:rPr>
              <a:t>ဤဥပဒေသည်လက်စားချေခြင်းအားတားဆီးရန်၊သွေးကွဲမှုများအဆုံးသတ်ရန်နှင့် ကြိုတင်စုံစမ်းမှုမရှိဘဲလက်တုံ့ပြန်မူမှကာကွယ်ရန်ရည်ရွယ်ချက်ဖြင့်ရေးဆွဲခဲ့ခြင်းဖြစ်သည်။ပျက်စီးဆုံးရှုံးမှုများကိုတရားသူကြီးများကအကဲဖြတ်ပြီးသင့်လျော်သောငွေကြေးလျော်ကြေးငွေကိုထူထောင်ကာပေးချေခဲ့သည်။ဤအလေ့အကျင့်သည်လူတို့အားတရားမျှတမှုကို၎င်းတို့၏လက်ထဲသို့မ၀င်ရောက်အောင်တားဆီးရန်ပေါ်ပေါက်လာသည်။တရားမျှတမှုရှိရန်လိုအပ်သော်လည်းဘုရားသခင့်ပညတ်တော်နှင့်ညီညွတ်ရန်လိုသည်။</a:t>
            </a:r>
            <a:endParaRPr kumimoji="0" lang="en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F4018056-2661-6510-8AEA-9FA095D2CC7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074" y="4358996"/>
            <a:ext cx="3762376" cy="235148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2060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2" name="Imagen 11" descr="Texto&#10;&#10;El contenido generado por IA puede ser incorrecto.">
            <a:extLst>
              <a:ext uri="{FF2B5EF4-FFF2-40B4-BE49-F238E27FC236}">
                <a16:creationId xmlns:a16="http://schemas.microsoft.com/office/drawing/2014/main" id="{F64BF963-104E-E91C-0E9B-DCC98C6152B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1551" y="4118715"/>
            <a:ext cx="2257424" cy="517992"/>
          </a:xfrm>
          <a:prstGeom prst="rect">
            <a:avLst/>
          </a:prstGeom>
          <a:ln w="38100" cap="sq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innerShdw blurRad="114300">
              <a:prstClr val="black"/>
            </a:inn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1B4559AE-552C-BFA9-EBAC-91F59C938ED4}"/>
              </a:ext>
            </a:extLst>
          </p:cNvPr>
          <p:cNvSpPr txBox="1"/>
          <p:nvPr/>
        </p:nvSpPr>
        <p:spPr>
          <a:xfrm>
            <a:off x="219073" y="3496567"/>
            <a:ext cx="733425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y-MM" b="1" dirty="0">
                <a:solidFill>
                  <a:prstClr val="black"/>
                </a:solidFill>
              </a:rPr>
              <a:t>လက်တုံ့ပြန်ခြင်းဥပဒေ၏ ရည်ရွယ်ချက်အမှန်မှာ လူတစ်ဦးသည် မိမိမျက်စိ သို့မဟုတ် မိမိလက်ကို ဆုံးရှုံးစေခြင်းငှာ မည်သည့်အခါမျှ မရည်ရွယ်ပါ။</a:t>
            </a:r>
            <a:endParaRPr kumimoji="0" lang="en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15175847-DD26-9CA1-1A79-DC9C09292F28}"/>
              </a:ext>
            </a:extLst>
          </p:cNvPr>
          <p:cNvSpPr txBox="1"/>
          <p:nvPr/>
        </p:nvSpPr>
        <p:spPr>
          <a:xfrm>
            <a:off x="219076" y="1759892"/>
            <a:ext cx="719137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y-MM" b="1" dirty="0"/>
              <a:t>"သင့်အား 'ဟောကြားခဲ့သည်မှာ... ငါမူကား ဆိုသည်ကား' ဟူသော စကားလုံးများသည်ပညတ်တရားကိုဖျက်သိမ်းရန်မဟုတ်ပါ(ယေရှုသည်'သူ့ကိုမသတ်ရ'သို့မဟုတ်'သူ့မယားကို မတပ်မက်ရ' ဟူသော ပညတ်များအတွက်လည်း အလားတူစကားမျိုးသုံးခဲ့သော်လည်းထိုပညတ်များကိုဖျက်သိမ်းရန်ရည်ရွယ်ခဲ့ခြင်းမရှိပါ)။အမှန်တွင်ယေရှုသည်ပညတ်တရားကိုအမြဲတမ်းချဲ့ထွင်ပေးခဲ့ပြီး၊ မွမ်းမံပေးခဲ့ကာ၎င်း၏အမှန်တကယ်အဓိပ္ပါယ်ကိုဖော်ထုတ်ပေးခဲ့သည်။"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671444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8" grpId="0"/>
      <p:bldP spid="7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0E356AFE-5D75-4EA1-BDEF-5DAB5536F72C}"/>
              </a:ext>
            </a:extLst>
          </p:cNvPr>
          <p:cNvSpPr txBox="1"/>
          <p:nvPr/>
        </p:nvSpPr>
        <p:spPr>
          <a:xfrm>
            <a:off x="-63796" y="63653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lvl="0" algn="ctr">
              <a:defRPr/>
            </a:pPr>
            <a:r>
              <a:rPr lang="my-MM" sz="3200" b="1" dirty="0">
                <a:solidFill>
                  <a:schemeClr val="bg1"/>
                </a:solidFill>
              </a:rPr>
              <a:t>ဆုလာဘ်နှင့်အပြစ်ဒဏ်</a:t>
            </a:r>
            <a:endParaRPr kumimoji="0" lang="en" sz="3200" b="1" i="0" u="none" strike="noStrike" kern="1200" cap="none" spc="0" normalizeH="0" baseline="0" noProof="0" dirty="0">
              <a:ln/>
              <a:solidFill>
                <a:schemeClr val="bg1"/>
              </a:solidFill>
              <a:effectLst/>
              <a:uLnTx/>
              <a:uFillTx/>
              <a:latin typeface="Aptos" panose="02110004020202020204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2BE13D6-6FC3-3BBD-7BB6-D41C981656D6}"/>
              </a:ext>
            </a:extLst>
          </p:cNvPr>
          <p:cNvSpPr txBox="1"/>
          <p:nvPr/>
        </p:nvSpPr>
        <p:spPr>
          <a:xfrm>
            <a:off x="255182" y="653402"/>
            <a:ext cx="1082394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my-MM" b="1" dirty="0">
                <a:solidFill>
                  <a:srgbClr val="FBF4E0"/>
                </a:solidFill>
                <a:latin typeface="Comic Sans MS" panose="030F0702030302020204" pitchFamily="66" charset="0"/>
              </a:rPr>
              <a:t>'သို့ရာတွင် သူ​သည် မ​ရည်ရွယ်​ဘဲ သူ့​လက်​၌​ဘုရားသခင်​အပ်​သဖြင့် လူ​ကို​သတ်​မိ​လျှင် ထို​သူ​ထွက်ပြေး​ရ​မည့်​နေရာ​ကို ငါ​သတ်မှတ်​ပေး​မည်​။ 'ထွက်မြောက်ရာကျမ်း 21:13</a:t>
            </a:r>
            <a:endParaRPr kumimoji="0" lang="es-ES" sz="1100" b="1" i="0" u="none" strike="noStrike" kern="1200" cap="none" spc="0" normalizeH="0" baseline="0" noProof="0" dirty="0">
              <a:ln>
                <a:noFill/>
              </a:ln>
              <a:solidFill>
                <a:srgbClr val="FBF4E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72CC7CE-0E36-97F8-92A2-A869440D9580}"/>
              </a:ext>
            </a:extLst>
          </p:cNvPr>
          <p:cNvSpPr txBox="1"/>
          <p:nvPr/>
        </p:nvSpPr>
        <p:spPr>
          <a:xfrm>
            <a:off x="-1" y="1291947"/>
            <a:ext cx="68008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y-MM" b="1" dirty="0"/>
              <a:t>"လူသားတို့၏ နှလုံးသားတွင် လက်စားချေလိုသောစိတ် နက်ရှိုင်းစွာ အမြစ်တွယ်နေပြီး၊ ထိုစိတ်သည် အမှန်တကယ်ခံရသော မတရားမှုထက် အဆမတန်ကြီးမားလေ့ရှိသည် - 'သူငါ့အား ဤသို့ပြုလျှင်၊ ငါသူ့အား ထို့ထက်ပို၍ ပြန်လည်ပြုမည်' ဟူသော သဘောပင်ဖြစ်သည်။"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7" name="Imagen 6" descr="Imagen que contiene hombre, persona, parado, sostener&#10;&#10;El contenido generado por IA puede ser incorrecto.">
            <a:extLst>
              <a:ext uri="{FF2B5EF4-FFF2-40B4-BE49-F238E27FC236}">
                <a16:creationId xmlns:a16="http://schemas.microsoft.com/office/drawing/2014/main" id="{45941B1D-9C16-E9FE-BA27-AECFC0CBEF5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5624" y="1376957"/>
            <a:ext cx="2497371" cy="1665240"/>
          </a:xfrm>
          <a:prstGeom prst="rect">
            <a:avLst/>
          </a:prstGeom>
          <a:ln w="88900" cap="sq" cmpd="thickThin">
            <a:solidFill>
              <a:schemeClr val="bg2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Imagen 8" descr="Un hombre con los brazos abiertos&#10;&#10;El contenido generado por IA puede ser incorrecto.">
            <a:extLst>
              <a:ext uri="{FF2B5EF4-FFF2-40B4-BE49-F238E27FC236}">
                <a16:creationId xmlns:a16="http://schemas.microsoft.com/office/drawing/2014/main" id="{5F8A6D17-5D17-EF62-43FA-346D51B3B55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72334" y="1376957"/>
            <a:ext cx="2497609" cy="1665240"/>
          </a:xfrm>
          <a:prstGeom prst="rect">
            <a:avLst/>
          </a:prstGeom>
          <a:ln w="88900" cap="sq" cmpd="thickThin">
            <a:solidFill>
              <a:schemeClr val="bg2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A4322A79-32E4-C75B-E9DF-7105FCE5B0D2}"/>
              </a:ext>
            </a:extLst>
          </p:cNvPr>
          <p:cNvSpPr txBox="1"/>
          <p:nvPr/>
        </p:nvSpPr>
        <p:spPr>
          <a:xfrm>
            <a:off x="3876676" y="4720710"/>
            <a:ext cx="831532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y-MM" b="1" dirty="0">
                <a:solidFill>
                  <a:prstClr val="black"/>
                </a:solidFill>
              </a:rPr>
              <a:t>ပဋိညာဉ်ကုဒ်တွင် ပုဂ္ဂိုလ်ရေးအရ ကလဲ့စားချေခြင်းကို သည်းခံသော်လည်း အလွဲသုံးစားလုပ်ခြင်းကို တားဆီးရန် တရားစီရင်ရေးမဏ္ဍိုင်ကို ဖန်တီးခြင်းဖြင့် တားဆီးခြင်းခံရသည် (ထွ. ၂၁:၁၂-၁၃၊ ၂၂; ၂၂:၈-၉)။</a:t>
            </a:r>
            <a:endParaRPr kumimoji="0" lang="en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p:pic>
        <p:nvPicPr>
          <p:cNvPr id="15" name="Imagen 14" descr="Imagen que contiene tabla, comida, pastel, plato&#10;&#10;El contenido generado por IA puede ser incorrecto.">
            <a:extLst>
              <a:ext uri="{FF2B5EF4-FFF2-40B4-BE49-F238E27FC236}">
                <a16:creationId xmlns:a16="http://schemas.microsoft.com/office/drawing/2014/main" id="{EF5735CC-602F-1DE5-65C0-DEB105ECAC9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1" r="191"/>
          <a:stretch>
            <a:fillRect/>
          </a:stretch>
        </p:blipFill>
        <p:spPr>
          <a:xfrm>
            <a:off x="141108" y="4641899"/>
            <a:ext cx="3602217" cy="2062480"/>
          </a:xfrm>
          <a:prstGeom prst="rect">
            <a:avLst/>
          </a:prstGeom>
          <a:ln w="38100" cap="sq">
            <a:gradFill flip="none" rotWithShape="1">
              <a:gsLst>
                <a:gs pos="0">
                  <a:srgbClr val="66FF33"/>
                </a:gs>
                <a:gs pos="45000">
                  <a:srgbClr val="96CE96"/>
                </a:gs>
                <a:gs pos="55000">
                  <a:srgbClr val="F79E9E"/>
                </a:gs>
                <a:gs pos="100000">
                  <a:schemeClr val="accent3">
                    <a:lumMod val="60000"/>
                    <a:lumOff val="40000"/>
                  </a:schemeClr>
                </a:gs>
              </a:gsLst>
              <a:lin ang="0" scaled="1"/>
              <a:tileRect/>
            </a:gra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1DA9D225-AEC6-9A15-9BB0-5400B203552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86573" y="3238530"/>
            <a:ext cx="5164319" cy="1482180"/>
          </a:xfrm>
          <a:prstGeom prst="rect">
            <a:avLst/>
          </a:prstGeom>
          <a:ln w="38100" cap="sq">
            <a:gradFill flip="none" rotWithShape="1">
              <a:gsLst>
                <a:gs pos="0">
                  <a:srgbClr val="66FF33"/>
                </a:gs>
                <a:gs pos="45000">
                  <a:srgbClr val="96CE96"/>
                </a:gs>
                <a:gs pos="55000">
                  <a:srgbClr val="F79E9E"/>
                </a:gs>
                <a:gs pos="100000">
                  <a:schemeClr val="accent3">
                    <a:lumMod val="60000"/>
                    <a:lumOff val="40000"/>
                  </a:schemeClr>
                </a:gs>
              </a:gsLst>
              <a:lin ang="0" scaled="1"/>
              <a:tileRect/>
            </a:gra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55B5E207-D6FD-5339-BD45-6270FD55F152}"/>
              </a:ext>
            </a:extLst>
          </p:cNvPr>
          <p:cNvSpPr txBox="1"/>
          <p:nvPr/>
        </p:nvSpPr>
        <p:spPr>
          <a:xfrm>
            <a:off x="0" y="3471788"/>
            <a:ext cx="680085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y-MM" b="1" dirty="0">
                <a:solidFill>
                  <a:prstClr val="black"/>
                </a:solidFill>
              </a:rPr>
              <a:t>ရန်လိုသူကိုအပြစ်ပေးမည်မဟုတ်ကြောင်း၊မည်သည့်လုပ်ရပ်ကိုမဆိုအပြစ်ပေးမည်ဟု ဘုရားသခင်က ကျွန်ုပ်တို့ကို </a:t>
            </a:r>
            <a:r>
              <a:rPr lang="my-MM" b="1" u="sng" dirty="0">
                <a:solidFill>
                  <a:srgbClr val="C00000"/>
                </a:solidFill>
              </a:rPr>
              <a:t>မပြောထားပေ</a:t>
            </a:r>
            <a:r>
              <a:rPr lang="my-MM" b="1" dirty="0">
                <a:solidFill>
                  <a:prstClr val="black"/>
                </a:solidFill>
              </a:rPr>
              <a:t>။ သို့သော် သူသည် လက်စားချေမည့်သူဖြစ်ကြောင်းကျွန်ုပ်တို့အားရှင်းရှင်းလင်းလင်းပြောထားသည်။ (ရောမ ၁၂း၁၉-၂၁)။</a:t>
            </a:r>
            <a:endParaRPr kumimoji="0" lang="en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F6617AFA-741C-E7F0-58CA-19ED84BB6DC5}"/>
              </a:ext>
            </a:extLst>
          </p:cNvPr>
          <p:cNvSpPr txBox="1"/>
          <p:nvPr/>
        </p:nvSpPr>
        <p:spPr>
          <a:xfrm>
            <a:off x="42862" y="2492276"/>
            <a:ext cx="680084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y-MM" b="1" dirty="0">
                <a:solidFill>
                  <a:prstClr val="black"/>
                </a:solidFill>
              </a:rPr>
              <a:t>သခင်ယေရှုသည်လူသားများအလိုရှိသည်နှင့်ဆန့်ကျင်ဘက်ပြုရန်ကျွန်ုပ်တို့အားဖိတ်ခေါ်သည်(မဿဲ၅း၄၄)။ဒါဆိုတရားမျှတမှုဘယ်မှာလဲ။ပြစ်မှုကျူးလွန်သူကို မည်သူက ထိုက်တန်စွာ ပေးဆောင်မည်နည်း။</a:t>
            </a:r>
            <a:endParaRPr kumimoji="0" lang="en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A98257A1-0A1B-C054-AB04-325A7C8990FB}"/>
              </a:ext>
            </a:extLst>
          </p:cNvPr>
          <p:cNvSpPr txBox="1"/>
          <p:nvPr/>
        </p:nvSpPr>
        <p:spPr>
          <a:xfrm>
            <a:off x="3876676" y="5692633"/>
            <a:ext cx="831532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my-MM" b="1" dirty="0"/>
              <a:t>မည်သူတစ်ဦးတစ်ယောက်မျှ တရားသူကြီး၊ ဂျူရီနှင့် ပြစ်ဒဏ်စီရင်သူအဖြစ် တစ်ပြိုင်နက် ရပ်တည်၍မရပါ"အပြစ်ဒဏ်ခတ်ရန် လိုအပ်ပါက၊ ထိုသို့ပြုလုပ်ရမည်မှာ တရားမျှတသော တရားစီရင်ရေးလုပ်ငန်းစဉ်မှတစ်ဆင့်သာ ဖြစ်ရမည်။ ထို့အပြင် ခရစ်တော်သည်သာလျှင် အမြင့်ဆုံးနှင့် နောက်ဆုံးသော တရားသူကြီးဖြစ်တော်မူမည်။"</a:t>
            </a:r>
            <a:endParaRPr lang="my-MM" dirty="0"/>
          </a:p>
        </p:txBody>
      </p:sp>
    </p:spTree>
    <p:extLst>
      <p:ext uri="{BB962C8B-B14F-4D97-AF65-F5344CB8AC3E}">
        <p14:creationId xmlns:p14="http://schemas.microsoft.com/office/powerpoint/2010/main" val="2865291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13" grpId="0"/>
      <p:bldP spid="6" grpId="0"/>
      <p:bldP spid="10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2EF2F1C-B210-5C09-CE06-C5292A8DF484}"/>
              </a:ext>
            </a:extLst>
          </p:cNvPr>
          <p:cNvSpPr txBox="1"/>
          <p:nvPr/>
        </p:nvSpPr>
        <p:spPr>
          <a:xfrm>
            <a:off x="1949302" y="438090"/>
            <a:ext cx="8144540" cy="61401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spcBef>
                <a:spcPts val="600"/>
              </a:spcBef>
              <a:defRPr/>
            </a:pPr>
            <a:r>
              <a:rPr lang="my-MM" sz="2400" b="1" dirty="0"/>
              <a:t>"အရာခပ်သိမ်း၏ဖန်ဆင်းရှင်အဖြစ်၊ဘုရားသခင်သည်စကြဝဠာတစ်ခွင်လုံးကိုအုပ်ချုပ်တော်မူပြီး၊သူ၏တရားတော်ကိုအကောင်အထည်ဖော်ရန်တာဝန်ရှိသည်။သူ၏ဖန်ဆင်းခံများအားပညတ်တရားနာခံမှုထက်လျော့နည်းသောစံနှုန်းဖြင့်ခွင့်လွှတ်ပါက၊ထိုသူတို့အားပျက်စီးခြင်းဘက်သို့လွှတ်ချလိုက်သကဲ့သို့ဖြစ်မည်။သူ၏တရားတော်ကိုချိုးဖောက်မှုအားအပြစ်ဒဏ်မပေးပါက၊စကြဝဠာသည်ကမောက်ကမဖြစ်လိမ့်မည်။ကိုယ်ကျင့်တရားဆိုင်ရာပညတ်တရားသည်လူသားနှင့်အပြစ်ကြားဘုရားသခင်ချမှတ်ထားသောအတားအဆီးဖြစ်သည်။ထို့ကြောင့်အနန္တတန်ခိုးရှင်သည်လူသားများရှေ့၌မှန်ကန်မှုနှင့်မှားယွင်းမှု၊သန့်ရှင်းမှုနှင့်အပြစ်တို့၏ကွာခြားချက်ကိုရှင်းလင်းစွာထားရှိခဲ့သည်။"</a:t>
            </a:r>
            <a:endParaRPr kumimoji="0" lang="e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anose="02030602050306030303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5650BA05-6FE8-E530-E950-1AA36708A963}"/>
              </a:ext>
            </a:extLst>
          </p:cNvPr>
          <p:cNvSpPr txBox="1"/>
          <p:nvPr/>
        </p:nvSpPr>
        <p:spPr>
          <a:xfrm>
            <a:off x="4835577" y="6081356"/>
            <a:ext cx="51791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EGW ( The Signs of the Times , June 5, 1901)</a:t>
            </a:r>
          </a:p>
        </p:txBody>
      </p:sp>
    </p:spTree>
    <p:extLst>
      <p:ext uri="{BB962C8B-B14F-4D97-AF65-F5344CB8AC3E}">
        <p14:creationId xmlns:p14="http://schemas.microsoft.com/office/powerpoint/2010/main" val="2137193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39BC386-F8FF-26D1-22C4-45182DB169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ABB624F-BF77-4AE1-B71D-2D681D473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solidFill>
            <a:srgbClr val="E7C5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Imagen 3" descr="Imagen que contiene tabla, parado, hombre, mujer&#10;&#10;El contenido generado por IA puede ser incorrecto.">
            <a:extLst>
              <a:ext uri="{FF2B5EF4-FFF2-40B4-BE49-F238E27FC236}">
                <a16:creationId xmlns:a16="http://schemas.microsoft.com/office/drawing/2014/main" id="{89F9F7EB-B1D6-3A1D-4F8E-F3BF322E64C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74" b="6474"/>
          <a:stretch>
            <a:fillRect/>
          </a:stretch>
        </p:blipFill>
        <p:spPr>
          <a:xfrm>
            <a:off x="0" y="-1"/>
            <a:ext cx="5943601" cy="685799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28923CB7-45B0-960F-840B-A7D61FD3471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/>
          <a:srcRect t="1221" b="1221"/>
          <a:stretch>
            <a:fillRect/>
          </a:stretch>
        </p:blipFill>
        <p:spPr>
          <a:xfrm>
            <a:off x="6096000" y="1"/>
            <a:ext cx="6096000" cy="3346704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BAC19563-8DF7-7D78-36CE-15AD98D8D9D5}"/>
              </a:ext>
            </a:extLst>
          </p:cNvPr>
          <p:cNvSpPr txBox="1"/>
          <p:nvPr/>
        </p:nvSpPr>
        <p:spPr>
          <a:xfrm>
            <a:off x="6400038" y="3578858"/>
            <a:ext cx="5487924" cy="30469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lvl="0" algn="ctr">
              <a:defRPr/>
            </a:pPr>
            <a:r>
              <a:rPr lang="my-MM" sz="2400" dirty="0"/>
              <a:t>ထိုအခါ ထာဝရဘုရား​ကမောရှေ​အား “အစ္စရေး​အမျိုးသား​တို့​ကိုဆင့်ဆို​လော့​။ ထာဝရဘုရား​က ‘ငါ​သည်သင်​တို့​အား ကောင်းကင်​မှစကားပြော​သည်​ကို သင်​တို့​ကိုယ်တိုင်ကြုံတွေ့​ရ​ပြီ​။သင်​တို့​သည် ငါ​နှင့်​ယှဉ်​၍သင်​တို့​အဖို့ရွှေ​ဘုရား​ငွေ​ဘုရား​များ​ကို​လည်း မ​ပြုလုပ်​ရ​။</a:t>
            </a:r>
            <a:endParaRPr lang="en-US" sz="2400" dirty="0"/>
          </a:p>
          <a:p>
            <a:pPr lvl="0" algn="ctr">
              <a:defRPr/>
            </a:pPr>
            <a:r>
              <a:rPr kumimoji="0" lang="es-E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Exodus</a:t>
            </a:r>
            <a:r>
              <a:rPr kumimoji="0" lang="es-E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20:22, 23, NKJV</a:t>
            </a:r>
          </a:p>
        </p:txBody>
      </p:sp>
    </p:spTree>
    <p:extLst>
      <p:ext uri="{BB962C8B-B14F-4D97-AF65-F5344CB8AC3E}">
        <p14:creationId xmlns:p14="http://schemas.microsoft.com/office/powerpoint/2010/main" val="1950062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5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F9F11881-3BB9-45A1-40A1-17E429E435C7}"/>
              </a:ext>
            </a:extLst>
          </p:cNvPr>
          <p:cNvSpPr txBox="1"/>
          <p:nvPr/>
        </p:nvSpPr>
        <p:spPr>
          <a:xfrm>
            <a:off x="6131271" y="3815234"/>
            <a:ext cx="6009929" cy="29392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y-MM" sz="2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ဥပဒေနဲ့အညီဘယ်လိုနေထိုင်ရမလဲ</a:t>
            </a:r>
          </a:p>
          <a:p>
            <a:pPr lvl="0">
              <a:spcBef>
                <a:spcPts val="600"/>
              </a:spcBef>
              <a:defRPr/>
            </a:pPr>
            <a:r>
              <a:rPr kumimoji="0" lang="my-MM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     </a:t>
            </a:r>
            <a:r>
              <a:rPr lang="my-MM" sz="1600" b="1" dirty="0"/>
              <a:t>အကြမ်းဖက်မှုကို စီမံခန့်ခွဲနည်း</a:t>
            </a:r>
            <a:r>
              <a:rPr lang="my-MM" sz="1600" dirty="0"/>
              <a:t> (ထွက်မြောက်ရာ ၂၁:၁–၃၂)</a:t>
            </a:r>
          </a:p>
          <a:p>
            <a:pPr lvl="0">
              <a:spcBef>
                <a:spcPts val="600"/>
              </a:spcBef>
              <a:defRPr/>
            </a:pPr>
            <a:r>
              <a:rPr kumimoji="0" lang="my-MM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      </a:t>
            </a:r>
            <a:r>
              <a:rPr lang="my-MM" sz="1600" b="1" dirty="0"/>
              <a:t>လူမှုအသိုင်းအဝိုင်းတွင်နေထိုင်နည်း</a:t>
            </a:r>
            <a:r>
              <a:rPr lang="my-MM" sz="1600" dirty="0"/>
              <a:t>(ထွက်မြောက်ရာ၂၁:၃၃–၂၃:၁၉)         </a:t>
            </a:r>
          </a:p>
          <a:p>
            <a:pPr lvl="0">
              <a:spcBef>
                <a:spcPts val="600"/>
              </a:spcBef>
              <a:defRPr/>
            </a:pPr>
            <a:r>
              <a:rPr kumimoji="0" lang="my-MM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      </a:t>
            </a:r>
            <a:r>
              <a:rPr lang="my-MM" sz="1600" b="1" dirty="0"/>
              <a:t>အောင်ပွဲရယူနည်း</a:t>
            </a:r>
            <a:r>
              <a:rPr lang="my-MM" sz="1600" dirty="0"/>
              <a:t> (ထွက်မြောက်ရာ ၂၃:၂၀–၃၃)</a:t>
            </a:r>
          </a:p>
          <a:p>
            <a:pPr lvl="0">
              <a:spcBef>
                <a:spcPts val="600"/>
              </a:spcBef>
              <a:defRPr/>
            </a:pPr>
            <a:endParaRPr lang="my-MM" b="1" dirty="0">
              <a:highlight>
                <a:srgbClr val="A3377A"/>
              </a:highlight>
            </a:endParaRPr>
          </a:p>
          <a:p>
            <a:pPr lvl="0">
              <a:spcBef>
                <a:spcPts val="600"/>
              </a:spcBef>
              <a:defRPr/>
            </a:pPr>
            <a:r>
              <a:rPr lang="my-MM" sz="2000" b="1" dirty="0">
                <a:highlight>
                  <a:srgbClr val="A3377A"/>
                </a:highlight>
              </a:rPr>
              <a:t>ပညတ်တရားကို နားလည်နည်း</a:t>
            </a:r>
          </a:p>
          <a:p>
            <a:pPr lvl="0">
              <a:spcBef>
                <a:spcPts val="600"/>
              </a:spcBef>
              <a:defRPr/>
            </a:pPr>
            <a:r>
              <a:rPr lang="my-MM" sz="2000" b="1" dirty="0">
                <a:solidFill>
                  <a:prstClr val="black"/>
                </a:solidFill>
              </a:rPr>
              <a:t>      </a:t>
            </a:r>
            <a:r>
              <a:rPr lang="my-MM" sz="1600" b="1" dirty="0">
                <a:solidFill>
                  <a:prstClr val="black"/>
                </a:solidFill>
              </a:rPr>
              <a:t>လက်တုံ့ပြန်ခြင်းတရား။</a:t>
            </a:r>
          </a:p>
          <a:p>
            <a:pPr lvl="0">
              <a:spcBef>
                <a:spcPts val="600"/>
              </a:spcBef>
              <a:defRPr/>
            </a:pPr>
            <a:r>
              <a:rPr kumimoji="0" lang="my-MM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     </a:t>
            </a:r>
            <a:r>
              <a:rPr lang="my-MM" sz="1600" b="1" dirty="0"/>
              <a:t>ဆုလာဘ်နှင့်အပြစ်ဒဏ်</a:t>
            </a:r>
            <a:endParaRPr kumimoji="0" lang="en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FD87BA3B-492E-4C16-1BCA-EDAA6CE0A72C}"/>
              </a:ext>
            </a:extLst>
          </p:cNvPr>
          <p:cNvSpPr txBox="1"/>
          <p:nvPr/>
        </p:nvSpPr>
        <p:spPr>
          <a:xfrm>
            <a:off x="190500" y="204728"/>
            <a:ext cx="70485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y-MM" dirty="0"/>
              <a:t>" ပညတ်တော်ဆယ်ပါးကိုကြေညာပြီးနောက်တွင်၊ လူများသည် မောရှေအား ဘုရားသခင်နှင့်မိမိတို့ကြားတွင် ကြားဖြန်ဖြေသူဖြစ်စေရန်တောင်းဆိုခဲ့ကြသည် (ထွက်မြောက်ရာ 20:19)။ထိုအချိန်မှစ၍ဘုရားသခင်သည်ပညတ်တော်များကို မောရှေအားပေးတော်မူပြီး၊မောရှေမှတစ်ဆင့်လူများထံသို့ပြန်လည်ဖြန့်ဝေခဲ့ သည်။"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Imagen 4" descr="Imagen que contiene tabla, hombre, parado, joven&#10;&#10;El contenido generado por IA puede ser incorrecto.">
            <a:extLst>
              <a:ext uri="{FF2B5EF4-FFF2-40B4-BE49-F238E27FC236}">
                <a16:creationId xmlns:a16="http://schemas.microsoft.com/office/drawing/2014/main" id="{80B9A93B-3BD4-2CD5-D376-E9D761ECF4D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2373" y="127322"/>
            <a:ext cx="2337411" cy="3401393"/>
          </a:xfrm>
          <a:prstGeom prst="round2DiagRect">
            <a:avLst>
              <a:gd name="adj1" fmla="val 0"/>
              <a:gd name="adj2" fmla="val 17479"/>
            </a:avLst>
          </a:prstGeom>
          <a:ln w="3810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Imagen 6" descr="Imagen que contiene exterior, roca, parado, hombre&#10;&#10;El contenido generado por IA puede ser incorrecto.">
            <a:extLst>
              <a:ext uri="{FF2B5EF4-FFF2-40B4-BE49-F238E27FC236}">
                <a16:creationId xmlns:a16="http://schemas.microsoft.com/office/drawing/2014/main" id="{D66011D1-2FB1-750C-BDBC-BC785DF2225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5979" y="127322"/>
            <a:ext cx="2267595" cy="3401393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Imagen 10" descr="Imagen que contiene agua, tabla, frente, hombre&#10;&#10;El contenido generado por IA puede ser incorrecto.">
            <a:extLst>
              <a:ext uri="{FF2B5EF4-FFF2-40B4-BE49-F238E27FC236}">
                <a16:creationId xmlns:a16="http://schemas.microsoft.com/office/drawing/2014/main" id="{32C977AC-EC80-34F0-1E60-9B45ED0DA93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500" y="3714750"/>
            <a:ext cx="4840350" cy="2862322"/>
          </a:xfrm>
          <a:prstGeom prst="roundRect">
            <a:avLst>
              <a:gd name="adj" fmla="val 8511"/>
            </a:avLst>
          </a:prstGeom>
          <a:ln w="57150">
            <a:solidFill>
              <a:srgbClr val="DB6A12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" name="Imagen 17" descr="Patrón de fondo&#10;&#10;El contenido generado por IA puede ser incorrecto.">
            <a:extLst>
              <a:ext uri="{FF2B5EF4-FFF2-40B4-BE49-F238E27FC236}">
                <a16:creationId xmlns:a16="http://schemas.microsoft.com/office/drawing/2014/main" id="{A0B029D9-5426-8450-0B09-98809AFA7495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572896" y="3756838"/>
            <a:ext cx="497746" cy="36916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1" name="Imagen 20" descr="Forma&#10;&#10;El contenido generado por IA puede ser incorrecto.">
            <a:extLst>
              <a:ext uri="{FF2B5EF4-FFF2-40B4-BE49-F238E27FC236}">
                <a16:creationId xmlns:a16="http://schemas.microsoft.com/office/drawing/2014/main" id="{99D0EE2D-EF73-E06C-ABEA-D0CCE5166E6F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572896" y="5434547"/>
            <a:ext cx="497746" cy="36916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5" name="Imagen 24" descr="Forma, Patrón de fondo, Flecha&#10;&#10;El contenido generado por IA puede ser incorrecto.">
            <a:extLst>
              <a:ext uri="{FF2B5EF4-FFF2-40B4-BE49-F238E27FC236}">
                <a16:creationId xmlns:a16="http://schemas.microsoft.com/office/drawing/2014/main" id="{A2526340-9947-A0ED-FBEB-1743BD1DD20E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V="1">
            <a:off x="6214593" y="4975016"/>
            <a:ext cx="373610" cy="188419"/>
          </a:xfrm>
          <a:prstGeom prst="rect">
            <a:avLst/>
          </a:prstGeom>
          <a:effectLst>
            <a:outerShdw dist="25400" dir="8100000" algn="tr" rotWithShape="0">
              <a:prstClr val="black"/>
            </a:outerShdw>
          </a:effectLst>
        </p:spPr>
      </p:pic>
      <p:pic>
        <p:nvPicPr>
          <p:cNvPr id="29" name="Imagen 28" descr="Forma, Patrón de fondo&#10;&#10;El contenido generado por IA puede ser incorrecto.">
            <a:extLst>
              <a:ext uri="{FF2B5EF4-FFF2-40B4-BE49-F238E27FC236}">
                <a16:creationId xmlns:a16="http://schemas.microsoft.com/office/drawing/2014/main" id="{6466A51D-A7E2-C08A-86DE-8AD6E460B962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V="1">
            <a:off x="6214594" y="4629523"/>
            <a:ext cx="373610" cy="188419"/>
          </a:xfrm>
          <a:prstGeom prst="rect">
            <a:avLst/>
          </a:prstGeom>
          <a:effectLst>
            <a:outerShdw dist="25400" dir="8100000" algn="tr" rotWithShape="0">
              <a:prstClr val="black"/>
            </a:outerShdw>
          </a:effectLst>
        </p:spPr>
      </p:pic>
      <p:pic>
        <p:nvPicPr>
          <p:cNvPr id="30" name="Imagen 29" descr="Forma, Flecha&#10;&#10;El contenido generado por IA puede ser incorrecto.">
            <a:extLst>
              <a:ext uri="{FF2B5EF4-FFF2-40B4-BE49-F238E27FC236}">
                <a16:creationId xmlns:a16="http://schemas.microsoft.com/office/drawing/2014/main" id="{19B86F33-84B5-A84D-C904-C88F8A44E68B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V="1">
            <a:off x="6214593" y="6008206"/>
            <a:ext cx="373610" cy="188419"/>
          </a:xfrm>
          <a:prstGeom prst="rect">
            <a:avLst/>
          </a:prstGeom>
          <a:effectLst>
            <a:outerShdw dist="25400" dir="8100000" algn="tr" rotWithShape="0">
              <a:prstClr val="black"/>
            </a:outerShdw>
          </a:effectLst>
        </p:spPr>
      </p:pic>
      <p:pic>
        <p:nvPicPr>
          <p:cNvPr id="34" name="Imagen 33" descr="Patrón de fondo&#10;&#10;El contenido generado por IA puede ser incorrecto.">
            <a:extLst>
              <a:ext uri="{FF2B5EF4-FFF2-40B4-BE49-F238E27FC236}">
                <a16:creationId xmlns:a16="http://schemas.microsoft.com/office/drawing/2014/main" id="{54BF68AA-3BBE-D6CC-1B6A-7BCCA8668064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V="1">
            <a:off x="6214593" y="6434094"/>
            <a:ext cx="373610" cy="188419"/>
          </a:xfrm>
          <a:prstGeom prst="rect">
            <a:avLst/>
          </a:prstGeom>
          <a:effectLst>
            <a:outerShdw dist="25400" dir="8100000" algn="tr" rotWithShape="0">
              <a:prstClr val="black"/>
            </a:outerShdw>
          </a:effectLst>
        </p:spPr>
      </p:pic>
      <p:pic>
        <p:nvPicPr>
          <p:cNvPr id="36" name="Imagen 35" descr="Patrón de fondo&#10;&#10;El contenido generado por IA puede ser incorrecto.">
            <a:extLst>
              <a:ext uri="{FF2B5EF4-FFF2-40B4-BE49-F238E27FC236}">
                <a16:creationId xmlns:a16="http://schemas.microsoft.com/office/drawing/2014/main" id="{A44BE69D-AC8F-1736-0773-2A1BA944D7B8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V="1">
            <a:off x="6214594" y="4300915"/>
            <a:ext cx="373610" cy="188419"/>
          </a:xfrm>
          <a:prstGeom prst="rect">
            <a:avLst/>
          </a:prstGeom>
          <a:effectLst>
            <a:outerShdw dist="25400" dir="8100000" algn="tr" rotWithShape="0">
              <a:prstClr val="black"/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28D6A049-C54F-E8EE-5E74-5E2C03390FFB}"/>
              </a:ext>
            </a:extLst>
          </p:cNvPr>
          <p:cNvSpPr txBox="1"/>
          <p:nvPr/>
        </p:nvSpPr>
        <p:spPr>
          <a:xfrm>
            <a:off x="190500" y="2836218"/>
            <a:ext cx="70485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y-MM" dirty="0"/>
              <a:t>"ရိုးရိုးပြောရရင်၊ပညတ်တော်ဆယ်ပါးတွေဟာနေ့စဉ်လူမှုဘဝမှာတွေ့နိုင်တဲ့အခြေအနေတစ်ခုချင်းစီအတွက်ဆယ်ပါးသီလကိုလက်တွေ့ဘယ်လိုအသုံးချရ မယ်ဆိုတဲ့ ဥပမာတွေပဲ ဖြစ်ပါတယ်။"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07A383D6-3777-03E3-E334-46A3F6BEB335}"/>
              </a:ext>
            </a:extLst>
          </p:cNvPr>
          <p:cNvSpPr txBox="1"/>
          <p:nvPr/>
        </p:nvSpPr>
        <p:spPr>
          <a:xfrm>
            <a:off x="190500" y="1529745"/>
            <a:ext cx="70485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y-MM" dirty="0"/>
              <a:t>"ဤပညတ်တရားများကို'ပဋိညာဉ်စာချုပ်'(</a:t>
            </a:r>
            <a:r>
              <a:rPr lang="en-US" dirty="0"/>
              <a:t>covenant</a:t>
            </a:r>
            <a:r>
              <a:rPr lang="my-MM" dirty="0"/>
              <a:t> </a:t>
            </a:r>
            <a:r>
              <a:rPr lang="en-US" dirty="0"/>
              <a:t>code)</a:t>
            </a:r>
            <a:r>
              <a:rPr lang="my-MM" dirty="0"/>
              <a:t>ဟုခေါ်ပြီး၊ယင်း တို့သည်အစ္စရေးလူမျိုးတို့၏နေထိုင်မှုဘဝကိုစည်းမျဉ်းစည်းကမ်းသတ်မှတ်ရန် ရည်ရွယ်ခဲ့သည်။ထို့ကြောင့်ယနေ့ခေတ်ကျွန်ုပ်တို့အတွက်လည်း(လက်ရှိအခြေအနေနှင့်ကိုက်ညီစေရန်လိုအပ်သလို ညှိနှိုင်းပြင်ဆင်ပါက) အကျုံးဝင်ပါသည်။"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5109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5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000"/>
                            </p:stCondLst>
                            <p:childTnLst>
                              <p:par>
                                <p:cTn id="6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500"/>
                            </p:stCondLst>
                            <p:childTnLst>
                              <p:par>
                                <p:cTn id="7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500"/>
                            </p:stCondLst>
                            <p:childTnLst>
                              <p:par>
                                <p:cTn id="9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000"/>
                            </p:stCondLst>
                            <p:childTnLst>
                              <p:par>
                                <p:cTn id="10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500"/>
                            </p:stCondLst>
                            <p:childTnLst>
                              <p:par>
                                <p:cTn id="10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6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97BDF80C-E8F6-DE69-ACEF-A4776874F4C5}"/>
              </a:ext>
            </a:extLst>
          </p:cNvPr>
          <p:cNvSpPr txBox="1"/>
          <p:nvPr/>
        </p:nvSpPr>
        <p:spPr>
          <a:xfrm>
            <a:off x="0" y="2828835"/>
            <a:ext cx="12192000" cy="1015663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lvl="0">
              <a:spcBef>
                <a:spcPts val="600"/>
              </a:spcBef>
              <a:defRPr/>
            </a:pPr>
            <a:r>
              <a:rPr lang="my-MM" sz="6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ဥပဒေနဲ့အညီဘယ်လိုနေထိုင်ရမလဲ</a:t>
            </a:r>
          </a:p>
        </p:txBody>
      </p:sp>
      <p:pic>
        <p:nvPicPr>
          <p:cNvPr id="2" name="Imagen 1" descr="Imagen que contiene alimentos, diferente, tabla, lado&#10;&#10;El contenido generado por IA puede ser incorrecto.">
            <a:extLst>
              <a:ext uri="{FF2B5EF4-FFF2-40B4-BE49-F238E27FC236}">
                <a16:creationId xmlns:a16="http://schemas.microsoft.com/office/drawing/2014/main" id="{D2FDBCC5-5FFE-4B05-5BC8-3D804E7DE8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548" y="162168"/>
            <a:ext cx="3428571" cy="266666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4" name="Imagen 3" descr="Imagen que contiene interior, tabla, frente, parado&#10;&#10;El contenido generado por IA puede ser incorrecto.">
            <a:extLst>
              <a:ext uri="{FF2B5EF4-FFF2-40B4-BE49-F238E27FC236}">
                <a16:creationId xmlns:a16="http://schemas.microsoft.com/office/drawing/2014/main" id="{744E6EB0-4211-FF2E-C4E8-47BAF3C917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7309" y="3892751"/>
            <a:ext cx="3428571" cy="289246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85440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0C9760BA-68FB-9875-01E3-8D052419E4E9}"/>
              </a:ext>
            </a:extLst>
          </p:cNvPr>
          <p:cNvSpPr txBox="1"/>
          <p:nvPr/>
        </p:nvSpPr>
        <p:spPr>
          <a:xfrm>
            <a:off x="1" y="102557"/>
            <a:ext cx="1219199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Bef>
                <a:spcPts val="600"/>
              </a:spcBef>
              <a:defRPr/>
            </a:pPr>
            <a:r>
              <a:rPr lang="my-MM" sz="3200" b="1" dirty="0"/>
              <a:t>အကြမ်းဖက်မှုကို စီမံခန့်ခွဲနည်း</a:t>
            </a:r>
            <a:r>
              <a:rPr lang="my-MM" sz="3200" dirty="0"/>
              <a:t> (ထွက်မြောက်ရာ ၂၁:၁–၃၂)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02B0EDDE-BE0D-59E6-44A1-26D5EB714B67}"/>
              </a:ext>
            </a:extLst>
          </p:cNvPr>
          <p:cNvSpPr txBox="1"/>
          <p:nvPr/>
        </p:nvSpPr>
        <p:spPr>
          <a:xfrm>
            <a:off x="97772" y="787150"/>
            <a:ext cx="1136468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my-MM" b="1" dirty="0">
                <a:solidFill>
                  <a:srgbClr val="0099CC">
                    <a:lumMod val="20000"/>
                    <a:lumOff val="80000"/>
                  </a:srgbClr>
                </a:solidFill>
                <a:effectLst>
                  <a:glow rad="1016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'လူ​ကို​သေ​အောင်​ရိုက်​သော​သူ​သည် မုချ​အသတ်​ခံရ​မည်​။ 'ထွက်မြောက်ရာကျမ်း 21:12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C4B3361-8093-C886-4476-C0CE97A3FBCD}"/>
              </a:ext>
            </a:extLst>
          </p:cNvPr>
          <p:cNvSpPr txBox="1"/>
          <p:nvPr/>
        </p:nvSpPr>
        <p:spPr>
          <a:xfrm>
            <a:off x="0" y="1183912"/>
            <a:ext cx="12191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y-MM" b="1" dirty="0"/>
              <a:t>ပဋိညာဉ်စာချုပ်ပညတ်တရား</a:t>
            </a:r>
            <a:r>
              <a:rPr lang="my-MM" dirty="0"/>
              <a:t>သည် ဟေဗြဲလူမျိုးတို့၏ </a:t>
            </a:r>
            <a:r>
              <a:rPr lang="my-MM" b="1" dirty="0"/>
              <a:t>လူမှုအဖွဲ့အစည်း</a:t>
            </a:r>
            <a:r>
              <a:rPr lang="my-MM" dirty="0"/>
              <a:t>အတွက် အရေးကြီးသော အချက် (၃) ချက်ကို စနစ်တကျ စည်းမျဉ်းသတ်မှတ်ကာ စတင်ထားပါသည်။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8CCA92AE-A4A2-7342-AD0E-F7C374FB0FED}"/>
              </a:ext>
            </a:extLst>
          </p:cNvPr>
          <p:cNvSpPr txBox="1"/>
          <p:nvPr/>
        </p:nvSpPr>
        <p:spPr>
          <a:xfrm>
            <a:off x="5841999" y="1653062"/>
            <a:ext cx="6294404" cy="460126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my-MM" b="1" dirty="0"/>
              <a:t>၁။ ကျေးကျွန်စနစ် (ထွက်မြောက်ရာ ၂၁:၂–၁၁)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my-MM" sz="1500" b="1" dirty="0"/>
              <a:t>ယောက်ျားကျေးကျွန်များသည်ခုနှစ်နှစ်ပြည့်လျှင်အလိုအလျောက်လွတ်မြောက်သည်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my-MM" sz="1500" b="1" dirty="0"/>
              <a:t>မိန်းမကျေးကျွန်များသည်အိမ်ထောင်မပြုပါကလွတ်မြောက်ခွင့်ရသည်။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my-MM" sz="1500" b="1" dirty="0"/>
              <a:t>ကျေးကျွန်တစ်ဦးသည် မိမိဆန္ဒအလျောက် ကျေးကျွန်အဖြစ် ဆက်နေနိုင်သည်</a:t>
            </a:r>
          </a:p>
          <a:p>
            <a:endParaRPr lang="my-MM" sz="1500" b="1" dirty="0"/>
          </a:p>
          <a:p>
            <a:r>
              <a:rPr lang="my-MM" b="1" dirty="0"/>
              <a:t>၂။ သေဒဏ်ချမှတ်ခံရမည့်အမှုများ (ထွက်မြောက်ရာ ၂၁:၁၂–၁၇)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my-MM" sz="1500" b="1" dirty="0"/>
              <a:t>ရည်ရွယ်ချက်ဖြင့် လူသတ်ခြင်း 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my-MM" sz="1500" b="1" dirty="0"/>
              <a:t>မိဘကို ထိခိုက်စော်ကားခြင်း (သို့) ကျိန်ဆဲခြင်း။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my-MM" sz="1500" b="1" dirty="0"/>
              <a:t>လူကုန်ကူးခြင်း (ဖမ်းဆီးရောင်းချခြင်း)။</a:t>
            </a:r>
          </a:p>
          <a:p>
            <a:endParaRPr lang="my-MM" sz="1500" b="1" dirty="0"/>
          </a:p>
          <a:p>
            <a:r>
              <a:rPr lang="my-MM" b="1" dirty="0"/>
              <a:t>၃။ထိခိုက်ဒဏ်ရာရမှုနှင့်လျော်ကြေးစနစ်(ထွက်မြောက်ရာ ၂၁:၁၈–၃၂)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my-MM" sz="1500" b="1" dirty="0"/>
              <a:t>ငွေကြေးဖြင့် လျော်ပေးရမည့်အမှုများ (ဥပမာ: ရန်ဖြစ်မှုကြောင့် ဒဏ်ရာရခြင်း)။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my-MM" sz="1500" b="1" dirty="0"/>
              <a:t>ကိုယ်ဝန်ပျက်ကျခြင်း ဖြစ်ပါက၊ တရားသူကြီးနှင့် မိန်းမ (ခင်ပွန်းနှင့်အတူ) က ဒဏ်ငွေသတ်မှတ်ရမည်။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my-MM" sz="1500" b="1" dirty="0"/>
              <a:t>တိရစ္ဆာန်ကြောင့် သေဆုံးမှုဖြစ်ပါက၊ ပိုင်ရှင်အား အပြစ်ပေးခြင်း (သို့) တိရစ္ဆာန်ကို သတ်ခြင်းဖြင့် အစားပေးရန်။</a:t>
            </a:r>
          </a:p>
          <a:p>
            <a:endParaRPr lang="my-MM" sz="1400" b="1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F20C9543-9AB4-5D6B-9600-C9CF795545D1}"/>
              </a:ext>
            </a:extLst>
          </p:cNvPr>
          <p:cNvSpPr txBox="1"/>
          <p:nvPr/>
        </p:nvSpPr>
        <p:spPr>
          <a:xfrm>
            <a:off x="1" y="6296682"/>
            <a:ext cx="12191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Bef>
                <a:spcPts val="600"/>
              </a:spcBef>
              <a:defRPr/>
            </a:pPr>
            <a:r>
              <a:rPr lang="my-MM" b="1" dirty="0"/>
              <a:t>ဤပညတ်တရားအားလုံးသည် လူသားအချင်းချင်းကြား အကြမ်းဖက်မှုနှင့် အနိုင်ကျင့်မှုများကို ထိန်းချုပ်ရန် ရည်ရွယ်ပါသည်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6" name="Imagen 5" descr="Imagen que contiene exterior, persona, hombre, montar a caballo&#10;&#10;El contenido generado por IA puede ser incorrecto.">
            <a:extLst>
              <a:ext uri="{FF2B5EF4-FFF2-40B4-BE49-F238E27FC236}">
                <a16:creationId xmlns:a16="http://schemas.microsoft.com/office/drawing/2014/main" id="{45439949-CE8A-90CF-AC63-3474845CD6C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404" y="4245383"/>
            <a:ext cx="2888033" cy="1914525"/>
          </a:xfrm>
          <a:prstGeom prst="snip2DiagRect">
            <a:avLst>
              <a:gd name="adj1" fmla="val 15751"/>
              <a:gd name="adj2" fmla="val 0"/>
            </a:avLst>
          </a:prstGeom>
          <a:solidFill>
            <a:srgbClr val="FFFFFF">
              <a:shade val="85000"/>
            </a:srgbClr>
          </a:solidFill>
          <a:ln w="57150" cap="sq">
            <a:solidFill>
              <a:srgbClr val="004DE6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n 9" descr="Pintura de una persona&#10;&#10;El contenido generado por IA puede ser incorrecto.">
            <a:extLst>
              <a:ext uri="{FF2B5EF4-FFF2-40B4-BE49-F238E27FC236}">
                <a16:creationId xmlns:a16="http://schemas.microsoft.com/office/drawing/2014/main" id="{28264F76-FA1A-AEBF-5504-23F57E449B9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668"/>
          <a:stretch>
            <a:fillRect/>
          </a:stretch>
        </p:blipFill>
        <p:spPr>
          <a:xfrm>
            <a:off x="198404" y="1861762"/>
            <a:ext cx="2665381" cy="2099137"/>
          </a:xfrm>
          <a:prstGeom prst="snip2DiagRect">
            <a:avLst>
              <a:gd name="adj1" fmla="val 0"/>
              <a:gd name="adj2" fmla="val 18537"/>
            </a:avLst>
          </a:prstGeom>
          <a:solidFill>
            <a:srgbClr val="FFFFFF">
              <a:shade val="85000"/>
            </a:srgbClr>
          </a:solidFill>
          <a:ln w="57150" cap="sq">
            <a:solidFill>
              <a:schemeClr val="accent3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Imagen 11" descr="Dibujo de una persona&#10;&#10;El contenido generado por IA puede ser incorrecto.">
            <a:extLst>
              <a:ext uri="{FF2B5EF4-FFF2-40B4-BE49-F238E27FC236}">
                <a16:creationId xmlns:a16="http://schemas.microsoft.com/office/drawing/2014/main" id="{2F6C6443-BFE9-EFD9-54CB-DA9931A0E3AD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1266" y="1865851"/>
            <a:ext cx="2798849" cy="2099137"/>
          </a:xfrm>
          <a:prstGeom prst="snip2DiagRect">
            <a:avLst>
              <a:gd name="adj1" fmla="val 17146"/>
              <a:gd name="adj2" fmla="val 0"/>
            </a:avLst>
          </a:prstGeom>
          <a:solidFill>
            <a:srgbClr val="FFFFFF">
              <a:shade val="85000"/>
            </a:srgbClr>
          </a:solidFill>
          <a:ln w="57150" cap="sq">
            <a:solidFill>
              <a:srgbClr val="004DE6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Imagen 15" descr="Imagen que contiene persona, mujer, joven, grupo&#10;&#10;El contenido generado por IA puede ser incorrecto.">
            <a:extLst>
              <a:ext uri="{FF2B5EF4-FFF2-40B4-BE49-F238E27FC236}">
                <a16:creationId xmlns:a16="http://schemas.microsoft.com/office/drawing/2014/main" id="{E8F5F66A-513F-0C0A-0920-B3C43A7B53D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8365" y="4245383"/>
            <a:ext cx="2571750" cy="1914525"/>
          </a:xfrm>
          <a:prstGeom prst="snip2DiagRect">
            <a:avLst>
              <a:gd name="adj1" fmla="val 0"/>
              <a:gd name="adj2" fmla="val 16767"/>
            </a:avLst>
          </a:prstGeom>
          <a:solidFill>
            <a:srgbClr val="FFFFFF">
              <a:shade val="85000"/>
            </a:srgbClr>
          </a:solidFill>
          <a:ln w="57150" cap="sq">
            <a:solidFill>
              <a:srgbClr val="DB6A12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002411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"/>
                            </p:stCondLst>
                            <p:childTnLst>
                              <p:par>
                                <p:cTn id="9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 uiExpand="1" build="p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82F6836B-B55A-4680-D235-480A9C9A176A}"/>
              </a:ext>
            </a:extLst>
          </p:cNvPr>
          <p:cNvSpPr txBox="1"/>
          <p:nvPr/>
        </p:nvSpPr>
        <p:spPr>
          <a:xfrm>
            <a:off x="-47096" y="134648"/>
            <a:ext cx="9445636" cy="52322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/>
            </a:scene3d>
            <a:sp3d extrusionH="57150">
              <a:bevelT w="69850" h="38100" prst="cross"/>
            </a:sp3d>
          </a:bodyPr>
          <a:lstStyle/>
          <a:p>
            <a:pPr lvl="0" algn="ctr">
              <a:defRPr/>
            </a:pPr>
            <a:r>
              <a:rPr lang="my-MM" sz="2800" b="1" dirty="0"/>
              <a:t>လူမှုအသိုင်းအဝိုင်းတွင်နေထိုင်နည်း</a:t>
            </a:r>
            <a:r>
              <a:rPr lang="my-MM" sz="2800" dirty="0"/>
              <a:t>(ထွက်မြောက်ရာ၂၁:၃၃–၂၃:၁၉)</a:t>
            </a:r>
            <a:endParaRPr kumimoji="0" lang="en" sz="2800" b="1" i="0" u="none" strike="noStrike" kern="1200" cap="none" spc="0" normalizeH="0" baseline="0" noProof="0" dirty="0">
              <a:ln w="12700" cmpd="sng">
                <a:solidFill>
                  <a:srgbClr val="FFFF66"/>
                </a:solidFill>
                <a:prstDash val="solid"/>
              </a:ln>
              <a:gradFill>
                <a:gsLst>
                  <a:gs pos="0">
                    <a:srgbClr val="FFFF66"/>
                  </a:gs>
                  <a:gs pos="4000">
                    <a:srgbClr val="FFFF66">
                      <a:lumMod val="60000"/>
                      <a:lumOff val="40000"/>
                    </a:srgbClr>
                  </a:gs>
                  <a:gs pos="87000">
                    <a:srgbClr val="FFFF66">
                      <a:lumMod val="20000"/>
                      <a:lumOff val="80000"/>
                    </a:srgb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ptos" panose="02110004020202020204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CFAAA7B-7001-F001-DA98-AF271520973F}"/>
              </a:ext>
            </a:extLst>
          </p:cNvPr>
          <p:cNvSpPr txBox="1"/>
          <p:nvPr/>
        </p:nvSpPr>
        <p:spPr>
          <a:xfrm>
            <a:off x="524918" y="782699"/>
            <a:ext cx="839152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my-MM" b="1" dirty="0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'တစ်စုံတစ်ဦး​သည် စေ့စပ်​ထား​သူ​မ​ရှိ​သော​အပျိုကညာ​ကို​သွေးဆောင်​၍ သူ​နှင့်​အိပ်​လျှင် မင်္ဂလာကြေး​မဖြစ်မနေ​ပေး​ရ​မည်​။ မိမိ​၏​မယား​အဖြစ် ယူ​ရ​မည်​။ '</a:t>
            </a:r>
          </a:p>
          <a:p>
            <a:pPr lvl="0" algn="ctr">
              <a:defRPr/>
            </a:pPr>
            <a:r>
              <a:rPr lang="my-MM" b="1" dirty="0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ထွက်မြောက်ရာကျမ်း 22:16</a:t>
            </a:r>
            <a:endParaRPr kumimoji="0" lang="en" sz="1400" b="1" i="0" u="none" strike="noStrike" kern="1200" cap="none" spc="0" normalizeH="0" baseline="0" noProof="0" dirty="0">
              <a:ln>
                <a:noFill/>
              </a:ln>
              <a:solidFill>
                <a:srgbClr val="B9FFB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578E4469-764D-8091-DA4E-36029BE33F1C}"/>
              </a:ext>
            </a:extLst>
          </p:cNvPr>
          <p:cNvSpPr txBox="1"/>
          <p:nvPr/>
        </p:nvSpPr>
        <p:spPr>
          <a:xfrm>
            <a:off x="150233" y="1819537"/>
            <a:ext cx="91408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y-MM" b="1" dirty="0"/>
              <a:t>ဘုရားသခင်သည်ကျွန်ုပ်တို့အားအခြေခံပညတ်များကိုသာပေးထားပြီးမိမိသဘောအတိုင်းအဓိပ္ပါယ်ကောက်ယူခွင့်မပြုခဲ့ပါ။ထို့ထက်ကိုယ်တော်သည်လက်တွေ့ကျသောဥပမာများကိုအတိအလင်းဖော်ပြ၍ ဤပညတ်များကိုမှန်ကန်စွာအသုံးချနိုင်ရန်စီစဉ်ပေးခဲ့သည်။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p:pic>
        <p:nvPicPr>
          <p:cNvPr id="6" name="Imagen 5" descr="Imagen que contiene edificio, persona, exterior, grupo&#10;&#10;El contenido generado por IA puede ser incorrecto.">
            <a:extLst>
              <a:ext uri="{FF2B5EF4-FFF2-40B4-BE49-F238E27FC236}">
                <a16:creationId xmlns:a16="http://schemas.microsoft.com/office/drawing/2014/main" id="{53E68D38-9F49-66AB-56BE-B322BD87046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65"/>
          <a:stretch>
            <a:fillRect/>
          </a:stretch>
        </p:blipFill>
        <p:spPr>
          <a:xfrm>
            <a:off x="9445636" y="91278"/>
            <a:ext cx="2596131" cy="1679163"/>
          </a:xfrm>
          <a:prstGeom prst="rect">
            <a:avLst/>
          </a:prstGeom>
          <a:ln w="57150" cap="rnd">
            <a:solidFill>
              <a:schemeClr val="accent4">
                <a:lumMod val="60000"/>
                <a:lumOff val="40000"/>
              </a:schemeClr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Imagen 9" descr="Imagen que contiene interior, edificio, foto, hombre&#10;&#10;El contenido generado por IA puede ser incorrecto.">
            <a:extLst>
              <a:ext uri="{FF2B5EF4-FFF2-40B4-BE49-F238E27FC236}">
                <a16:creationId xmlns:a16="http://schemas.microsoft.com/office/drawing/2014/main" id="{64C21FDB-12FC-FA15-7C84-0F16DCA0910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10"/>
          <a:stretch>
            <a:fillRect/>
          </a:stretch>
        </p:blipFill>
        <p:spPr>
          <a:xfrm>
            <a:off x="9445636" y="1915805"/>
            <a:ext cx="2612273" cy="26060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B13343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Imagen 11" descr="Imagen que contiene exterior, joven, parado, sostener&#10;&#10;El contenido generado por IA puede ser incorrecto.">
            <a:extLst>
              <a:ext uri="{FF2B5EF4-FFF2-40B4-BE49-F238E27FC236}">
                <a16:creationId xmlns:a16="http://schemas.microsoft.com/office/drawing/2014/main" id="{EB5C27E2-E3BD-D349-ACAA-430B5E57087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2721" y="4619824"/>
            <a:ext cx="1685685" cy="2081719"/>
          </a:xfrm>
          <a:prstGeom prst="snip2DiagRect">
            <a:avLst>
              <a:gd name="adj1" fmla="val 0"/>
              <a:gd name="adj2" fmla="val 18927"/>
            </a:avLst>
          </a:prstGeom>
          <a:solidFill>
            <a:srgbClr val="FFFFFF">
              <a:shade val="85000"/>
            </a:srgbClr>
          </a:solidFill>
          <a:ln w="57150" cap="sq">
            <a:solidFill>
              <a:schemeClr val="accent5">
                <a:lumMod val="40000"/>
                <a:lumOff val="6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Imagen 13" descr="Grupo de personas sentadas alrededor de una mesa&#10;&#10;El contenido generado por IA puede ser incorrecto.">
            <a:extLst>
              <a:ext uri="{FF2B5EF4-FFF2-40B4-BE49-F238E27FC236}">
                <a16:creationId xmlns:a16="http://schemas.microsoft.com/office/drawing/2014/main" id="{64B9DBDE-5015-3322-2BC1-1F922A321C0B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870" y="4619822"/>
            <a:ext cx="3172142" cy="208171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Imagen 6" descr="Dibujo de una persona&#10;&#10;El contenido generado por IA puede ser incorrecto.">
            <a:extLst>
              <a:ext uri="{FF2B5EF4-FFF2-40B4-BE49-F238E27FC236}">
                <a16:creationId xmlns:a16="http://schemas.microsoft.com/office/drawing/2014/main" id="{A5A9CDC0-FF6D-213B-9638-CF857B522003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66014" y="4619822"/>
            <a:ext cx="1259704" cy="2081719"/>
          </a:xfrm>
          <a:prstGeom prst="snip2DiagRect">
            <a:avLst>
              <a:gd name="adj1" fmla="val 26465"/>
              <a:gd name="adj2" fmla="val 0"/>
            </a:avLst>
          </a:prstGeom>
          <a:solidFill>
            <a:srgbClr val="FFFFFF">
              <a:shade val="85000"/>
            </a:srgbClr>
          </a:solidFill>
          <a:ln w="5715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A9627A30-4326-3E2B-27DB-155E54D6FF70}"/>
              </a:ext>
            </a:extLst>
          </p:cNvPr>
          <p:cNvSpPr txBox="1"/>
          <p:nvPr/>
        </p:nvSpPr>
        <p:spPr>
          <a:xfrm>
            <a:off x="6605081" y="4591247"/>
            <a:ext cx="5586919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y-MM" b="1" dirty="0">
                <a:solidFill>
                  <a:prstClr val="black"/>
                </a:solidFill>
              </a:rPr>
              <a:t>ဘုရားသခင်နှင့်သူ၏လူများကြားတွင်ပဋိညာဉ်တစ်ခု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my-MM" b="1" dirty="0">
                <a:solidFill>
                  <a:prstClr val="black"/>
                </a:solidFill>
              </a:rPr>
              <a:t>ဖြစ်သောကြောင့်၊ ဤဥပဒေများသည် ကိုယ်တော်နှင့် ကျွန်ုပ်တို့ဆက်သွယ်သင့်သည့်နည်းလမ်းလည်းပါဝင်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my-MM" b="1" dirty="0">
                <a:solidFill>
                  <a:prstClr val="black"/>
                </a:solidFill>
              </a:rPr>
              <a:t>သည်။ဥပုသ်အနားယူခြင်းအပြင်၊ကျွန်ုပ်တို့၏အပြစ်မှလွတ်မြောက်ခြင်း၊ဘုရားကာကွယ်ခြင်းနှင့်ကျွန်ုပ်တို့စောင့်မျှော်နေသောဘုန်းကြီးသောအနာဂတ်ကိုသတိရစေသည့်ပွဲများကို</a:t>
            </a:r>
            <a:r>
              <a:rPr lang="en-US" b="1">
                <a:solidFill>
                  <a:prstClr val="black"/>
                </a:solidFill>
              </a:rPr>
              <a:t> </a:t>
            </a:r>
            <a:r>
              <a:rPr lang="my-MM" b="1">
                <a:solidFill>
                  <a:prstClr val="black"/>
                </a:solidFill>
              </a:rPr>
              <a:t>က</a:t>
            </a:r>
            <a:r>
              <a:rPr lang="my-MM" b="1" dirty="0">
                <a:solidFill>
                  <a:prstClr val="black"/>
                </a:solidFill>
              </a:rPr>
              <a:t>ျင်းပရန်တာဝန်ရှိသည်။</a:t>
            </a:r>
            <a:endParaRPr kumimoji="0" lang="en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633D0F3A-D58E-7668-041E-374213ED1AE5}"/>
              </a:ext>
            </a:extLst>
          </p:cNvPr>
          <p:cNvSpPr txBox="1"/>
          <p:nvPr/>
        </p:nvSpPr>
        <p:spPr>
          <a:xfrm>
            <a:off x="150233" y="3527697"/>
            <a:ext cx="914089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y-MM" b="1" dirty="0"/>
              <a:t>ဘုရားသခင်၏ပညတ်တရားများတွင် ဆင်းရဲသား၊ ဧည့်သည်နှင့် (အားနည်းသူများ) ကို အထူးကာကွယ်ရန် အမိန့်တော်ရှိသော်လည်း၊ ထိုသူများအား မတရားသော အခွင့်အရေး (သို့) ဘက်လိုက်မှု မပြုရဟု သတိပေးထားသည်။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564FB75B-B91B-B2C4-AF00-85813C1D04E2}"/>
              </a:ext>
            </a:extLst>
          </p:cNvPr>
          <p:cNvSpPr txBox="1"/>
          <p:nvPr/>
        </p:nvSpPr>
        <p:spPr>
          <a:xfrm>
            <a:off x="166869" y="2835200"/>
            <a:ext cx="912425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y-MM" b="1" dirty="0">
                <a:solidFill>
                  <a:prstClr val="black"/>
                </a:solidFill>
              </a:rPr>
              <a:t>ဤဥပမာများတွင် တိရိစ္ဆာန်ပေါ်မှ တိရိစ္ဆာန်တိုက်ခိုက်မှုများ ပါဝင်သည် (ထွ. ၂၁:၃၅-၃၆ ); ချေးငှားခြင်း (ထွ. 22:14-15 ); လက်မထပ်မီ ဆက်ဆံရေး (ထွ. ၂၂:၁၆) စသည်တို့၊</a:t>
            </a:r>
            <a:endParaRPr kumimoji="0" lang="en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426011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2" grpId="0"/>
      <p:bldP spid="9" grpId="0"/>
      <p:bldP spid="8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6B79BBC-E962-4AC0-CD66-44DB19EBFE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40B7445-2B50-1805-96F0-C4FCEC9677D7}"/>
              </a:ext>
            </a:extLst>
          </p:cNvPr>
          <p:cNvSpPr txBox="1"/>
          <p:nvPr/>
        </p:nvSpPr>
        <p:spPr>
          <a:xfrm>
            <a:off x="1" y="89416"/>
            <a:ext cx="1219199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Bef>
                <a:spcPts val="600"/>
              </a:spcBef>
              <a:defRPr/>
            </a:pPr>
            <a:r>
              <a:rPr lang="my-MM" sz="3200" b="1" dirty="0"/>
              <a:t>အောင်ပွဲရယူနည်း</a:t>
            </a:r>
            <a:r>
              <a:rPr lang="my-MM" sz="3200" dirty="0"/>
              <a:t> (ထွက်မြောက်ရာ ၂၃:၂၀–၃၃)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9FF16CC9-A23D-ABF0-59BA-9D8123E6CE16}"/>
              </a:ext>
            </a:extLst>
          </p:cNvPr>
          <p:cNvSpPr txBox="1"/>
          <p:nvPr/>
        </p:nvSpPr>
        <p:spPr>
          <a:xfrm>
            <a:off x="133352" y="616054"/>
            <a:ext cx="5829296" cy="83099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>
              <a:defRPr/>
            </a:pPr>
            <a:r>
              <a:rPr lang="my-MM" sz="1600" b="1" dirty="0">
                <a:solidFill>
                  <a:srgbClr val="0099CC">
                    <a:lumMod val="50000"/>
                  </a:srgbClr>
                </a:solidFill>
                <a:latin typeface="Comic Sans MS" panose="030F0702030302020204" pitchFamily="66" charset="0"/>
              </a:rPr>
              <a:t>'ကြည့်ရှု​လော့​။လမ်းခရီး​၌သင့်​ကို​စောင့်ရှောက်​ရန်​လည်းကောင်း​၊ငါ​ပြင်ဆင်​ထား​သော​နေရာ​သို့သင့်​ကို​ပို့ဆောင်​ရန်​လည်းကောင်းသင်​၏​ရှေ့​၌ကောင်းကင်တမန်​ကိုငါ​စေလွှတ်​၏​။’</a:t>
            </a:r>
            <a:r>
              <a:rPr lang="en-US" sz="1600" b="1" dirty="0">
                <a:solidFill>
                  <a:srgbClr val="0099CC">
                    <a:lumMod val="50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my-MM" sz="1600" b="1" dirty="0">
                <a:solidFill>
                  <a:srgbClr val="0099CC">
                    <a:lumMod val="50000"/>
                  </a:srgbClr>
                </a:solidFill>
                <a:latin typeface="Comic Sans MS" panose="030F0702030302020204" pitchFamily="66" charset="0"/>
              </a:rPr>
              <a:t>ထွက်မြောက်ရာကျမ်း 23:20</a:t>
            </a:r>
            <a:endParaRPr kumimoji="0" lang="en" sz="1600" b="1" i="0" u="none" strike="noStrike" kern="1200" cap="none" spc="0" normalizeH="0" baseline="0" noProof="0" dirty="0">
              <a:ln>
                <a:noFill/>
              </a:ln>
              <a:solidFill>
                <a:srgbClr val="0099CC">
                  <a:lumMod val="50000"/>
                </a:srgbClr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DF255F5-1EA7-F436-221D-4914C9B088F8}"/>
              </a:ext>
            </a:extLst>
          </p:cNvPr>
          <p:cNvSpPr txBox="1"/>
          <p:nvPr/>
        </p:nvSpPr>
        <p:spPr>
          <a:xfrm>
            <a:off x="67374" y="1475536"/>
            <a:ext cx="62293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y-MM" sz="1600" b="1" dirty="0"/>
              <a:t>"ဘုရားသခင်သည်အာဗြဟံအားခါနာန်လူမျိုးတို့၏နိုင်ငံကိုအဘယ်ကြောင့်မပေးသနည်း။'အမောရိတို့၏ဒုစရိုက်သည်ယခုတိုင်ပြည့်စုံ</a:t>
            </a:r>
            <a:r>
              <a:rPr lang="en-US" sz="1600" b="1" dirty="0"/>
              <a:t> </a:t>
            </a:r>
            <a:r>
              <a:rPr lang="my-MM" sz="1600" b="1" dirty="0"/>
              <a:t>ခြင်းမရှိသေး၏' (ကမ္ဘာဦး ၁၅:၁၆)။"</a:t>
            </a:r>
            <a:endParaRPr kumimoji="0" lang="en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AF66357F-32DA-7C3F-B564-C75ADB66B55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56775901"/>
              </p:ext>
            </p:extLst>
          </p:nvPr>
        </p:nvGraphicFramePr>
        <p:xfrm>
          <a:off x="6095999" y="533400"/>
          <a:ext cx="5962649" cy="63436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" name="Imagen 9" descr="Un grupo de personas de pie&#10;&#10;El contenido generado por IA puede ser incorrecto.">
            <a:extLst>
              <a:ext uri="{FF2B5EF4-FFF2-40B4-BE49-F238E27FC236}">
                <a16:creationId xmlns:a16="http://schemas.microsoft.com/office/drawing/2014/main" id="{F5ABE5E7-7872-7A8E-BB7E-43952D30B78F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727" y="5224169"/>
            <a:ext cx="2047873" cy="1576681"/>
          </a:xfrm>
          <a:prstGeom prst="rect">
            <a:avLst/>
          </a:prstGeom>
          <a:ln w="19050">
            <a:solidFill>
              <a:schemeClr val="accent5"/>
            </a:solidFill>
          </a:ln>
        </p:spPr>
      </p:pic>
      <p:pic>
        <p:nvPicPr>
          <p:cNvPr id="12" name="Imagen 11" descr="Una caricatura de una persona&#10;&#10;El contenido generado por IA puede ser incorrecto.">
            <a:extLst>
              <a:ext uri="{FF2B5EF4-FFF2-40B4-BE49-F238E27FC236}">
                <a16:creationId xmlns:a16="http://schemas.microsoft.com/office/drawing/2014/main" id="{649AD02E-FB9C-22C5-AE3E-ECC5A2973C9F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0275" y="5226050"/>
            <a:ext cx="1181100" cy="1574800"/>
          </a:xfrm>
          <a:prstGeom prst="rect">
            <a:avLst/>
          </a:prstGeom>
          <a:ln w="19050">
            <a:solidFill>
              <a:srgbClr val="0070C0"/>
            </a:solidFill>
          </a:ln>
        </p:spPr>
      </p:pic>
      <p:pic>
        <p:nvPicPr>
          <p:cNvPr id="14" name="Imagen 13" descr="Un dibujo de un grupo de personas caminando en la calle&#10;&#10;El contenido generado por IA puede ser incorrecto.">
            <a:extLst>
              <a:ext uri="{FF2B5EF4-FFF2-40B4-BE49-F238E27FC236}">
                <a16:creationId xmlns:a16="http://schemas.microsoft.com/office/drawing/2014/main" id="{FF15ACEA-C0A2-1814-173D-97A689C16DA2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8050" y="5222288"/>
            <a:ext cx="1576681" cy="1576681"/>
          </a:xfrm>
          <a:prstGeom prst="rect">
            <a:avLst/>
          </a:prstGeom>
          <a:ln w="19050">
            <a:solidFill>
              <a:srgbClr val="0070C0"/>
            </a:solidFill>
          </a:ln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7E207746-636E-B4B1-6C33-FDC85550B7A5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1405" y="5232165"/>
            <a:ext cx="1257795" cy="1566803"/>
          </a:xfrm>
          <a:prstGeom prst="rect">
            <a:avLst/>
          </a:prstGeom>
          <a:ln w="19050">
            <a:solidFill>
              <a:srgbClr val="0070C0"/>
            </a:solidFill>
          </a:ln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711358C4-E09E-947A-557A-3429BE440A6D}"/>
              </a:ext>
            </a:extLst>
          </p:cNvPr>
          <p:cNvSpPr txBox="1"/>
          <p:nvPr/>
        </p:nvSpPr>
        <p:spPr>
          <a:xfrm>
            <a:off x="7204" y="3823941"/>
            <a:ext cx="622934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y-MM" sz="1600" b="1" dirty="0"/>
              <a:t>"အကယ်၍ ဘုရားသခင်သည် သူတို့ကို စစ်မတိုက်ရဘဲ အဲဂုတ္တုမှ ကယ်တင်ခဲ့ပြီး၊ ပင်လယ်ကို နှစ်ပိုင်းခွဲကာ အံ့ဖွယ်နည်းဖြင့် အစာကျွေးခဲ့ကာ၊ ကောင်းကင်တမန်ဖြင့် လမ်းပြခဲ့တယ်ဆိုရင်... သူတို့ကို စစ်မတိုက်ရဘဲ ခါနာန်ပြည်ကို ပေးနိုင်မှာပဲ မဟုတ်လား?"</a:t>
            </a:r>
            <a:endParaRPr kumimoji="0" lang="en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036F4C30-B142-8078-0C5D-63421DFBA7FC}"/>
              </a:ext>
            </a:extLst>
          </p:cNvPr>
          <p:cNvSpPr txBox="1"/>
          <p:nvPr/>
        </p:nvSpPr>
        <p:spPr>
          <a:xfrm>
            <a:off x="67374" y="2569269"/>
            <a:ext cx="621029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y-MM" sz="1600" b="1" dirty="0"/>
              <a:t>"ကျေးဇူးတော်ကို နှစ်ပေါင်း လေးရာခံစားပြီးနောက်တွင်လည်း ခါနာန်လူမျိုးတို့သည် ၎င်းတို့၏ ဒုစရိုက်လမ်းမှ မလွှဲသွားခဲ့ပေ။ ထို့ကြောင့် ထိုမြေကို အစ္စရေးလူမျိုးအား ငြိမ်းချမ်းစွာပင် လွှဲအပ်ရန် အချိန်တန်ပြီ...!" (ထွက်မြောက်ရာ ၁၃:၁၇)</a:t>
            </a:r>
            <a:endParaRPr kumimoji="0" lang="en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574456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6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95BDC2E-B103-4AD5-8155-305CF6EDC4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>
                                            <p:graphicEl>
                                              <a:dgm id="{695BDC2E-B103-4AD5-8155-305CF6EDC4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>
                                            <p:graphicEl>
                                              <a:dgm id="{695BDC2E-B103-4AD5-8155-305CF6EDC4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>
                                            <p:graphicEl>
                                              <a:dgm id="{695BDC2E-B103-4AD5-8155-305CF6EDC47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64F3D33-8790-42F3-A612-9A10B698F3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">
                                            <p:graphicEl>
                                              <a:dgm id="{764F3D33-8790-42F3-A612-9A10B698F30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">
                                            <p:graphicEl>
                                              <a:dgm id="{764F3D33-8790-42F3-A612-9A10B698F3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">
                                            <p:graphicEl>
                                              <a:dgm id="{764F3D33-8790-42F3-A612-9A10B698F3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9407576-407E-4898-AB8F-5D45BEFB68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">
                                            <p:graphicEl>
                                              <a:dgm id="{D9407576-407E-4898-AB8F-5D45BEFB68E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">
                                            <p:graphicEl>
                                              <a:dgm id="{D9407576-407E-4898-AB8F-5D45BEFB68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">
                                            <p:graphicEl>
                                              <a:dgm id="{D9407576-407E-4898-AB8F-5D45BEFB68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46C048A-3FAC-4BFD-8BC1-3F55D6CA3F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">
                                            <p:graphicEl>
                                              <a:dgm id="{646C048A-3FAC-4BFD-8BC1-3F55D6CA3F6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">
                                            <p:graphicEl>
                                              <a:dgm id="{646C048A-3FAC-4BFD-8BC1-3F55D6CA3F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">
                                            <p:graphicEl>
                                              <a:dgm id="{646C048A-3FAC-4BFD-8BC1-3F55D6CA3F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B774A78-6B56-4815-99E0-F5274C4A6A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">
                                            <p:graphicEl>
                                              <a:dgm id="{4B774A78-6B56-4815-99E0-F5274C4A6A1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">
                                            <p:graphicEl>
                                              <a:dgm id="{4B774A78-6B56-4815-99E0-F5274C4A6A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">
                                            <p:graphicEl>
                                              <a:dgm id="{4B774A78-6B56-4815-99E0-F5274C4A6A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CAC2AF5-3F99-4D75-A510-79A9E81588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">
                                            <p:graphicEl>
                                              <a:dgm id="{2CAC2AF5-3F99-4D75-A510-79A9E815886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">
                                            <p:graphicEl>
                                              <a:dgm id="{2CAC2AF5-3F99-4D75-A510-79A9E81588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">
                                            <p:graphicEl>
                                              <a:dgm id="{2CAC2AF5-3F99-4D75-A510-79A9E81588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145DD23-DA1E-4BCC-8EEF-E4D9192306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">
                                            <p:graphicEl>
                                              <a:dgm id="{9145DD23-DA1E-4BCC-8EEF-E4D91923061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">
                                            <p:graphicEl>
                                              <a:dgm id="{9145DD23-DA1E-4BCC-8EEF-E4D9192306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">
                                            <p:graphicEl>
                                              <a:dgm id="{9145DD23-DA1E-4BCC-8EEF-E4D9192306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C16D801-25D9-476F-A96A-456EF4DC99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">
                                            <p:graphicEl>
                                              <a:dgm id="{2C16D801-25D9-476F-A96A-456EF4DC99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">
                                            <p:graphicEl>
                                              <a:dgm id="{2C16D801-25D9-476F-A96A-456EF4DC99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">
                                            <p:graphicEl>
                                              <a:dgm id="{2C16D801-25D9-476F-A96A-456EF4DC99B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8A48776-191B-4C31-B6FC-C0F773CE05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2">
                                            <p:graphicEl>
                                              <a:dgm id="{48A48776-191B-4C31-B6FC-C0F773CE053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">
                                            <p:graphicEl>
                                              <a:dgm id="{48A48776-191B-4C31-B6FC-C0F773CE05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">
                                            <p:graphicEl>
                                              <a:dgm id="{48A48776-191B-4C31-B6FC-C0F773CE05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7C1F1C6-A3AB-475F-940D-3A15075010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2">
                                            <p:graphicEl>
                                              <a:dgm id="{F7C1F1C6-A3AB-475F-940D-3A150750102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">
                                            <p:graphicEl>
                                              <a:dgm id="{F7C1F1C6-A3AB-475F-940D-3A15075010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">
                                            <p:graphicEl>
                                              <a:dgm id="{F7C1F1C6-A3AB-475F-940D-3A15075010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C03CFAA-8D1B-4B4D-B6E7-202EB01B9A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2">
                                            <p:graphicEl>
                                              <a:dgm id="{FC03CFAA-8D1B-4B4D-B6E7-202EB01B9AF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">
                                            <p:graphicEl>
                                              <a:dgm id="{FC03CFAA-8D1B-4B4D-B6E7-202EB01B9A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">
                                            <p:graphicEl>
                                              <a:dgm id="{FC03CFAA-8D1B-4B4D-B6E7-202EB01B9A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9EDFEB2-C2AF-4C3C-B0FD-8AEE311298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2">
                                            <p:graphicEl>
                                              <a:dgm id="{99EDFEB2-C2AF-4C3C-B0FD-8AEE3112981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2">
                                            <p:graphicEl>
                                              <a:dgm id="{99EDFEB2-C2AF-4C3C-B0FD-8AEE311298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2">
                                            <p:graphicEl>
                                              <a:dgm id="{99EDFEB2-C2AF-4C3C-B0FD-8AEE311298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B4D5CE0-CDE7-416B-8E23-2559268C51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2">
                                            <p:graphicEl>
                                              <a:dgm id="{0B4D5CE0-CDE7-416B-8E23-2559268C512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2">
                                            <p:graphicEl>
                                              <a:dgm id="{0B4D5CE0-CDE7-416B-8E23-2559268C51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2">
                                            <p:graphicEl>
                                              <a:dgm id="{0B4D5CE0-CDE7-416B-8E23-2559268C51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8CAF239-D666-4C90-9356-52166A7FFF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2">
                                            <p:graphicEl>
                                              <a:dgm id="{18CAF239-D666-4C90-9356-52166A7FFF4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2">
                                            <p:graphicEl>
                                              <a:dgm id="{18CAF239-D666-4C90-9356-52166A7FFF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2">
                                            <p:graphicEl>
                                              <a:dgm id="{18CAF239-D666-4C90-9356-52166A7FFF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500"/>
                            </p:stCondLst>
                            <p:childTnLst>
                              <p:par>
                                <p:cTn id="13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9AD4B2F-B8D5-441A-822E-E35D0C26A0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1000"/>
                                        <p:tgtEl>
                                          <p:spTgt spid="2">
                                            <p:graphicEl>
                                              <a:dgm id="{C9AD4B2F-B8D5-441A-822E-E35D0C26A0F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2">
                                            <p:graphicEl>
                                              <a:dgm id="{C9AD4B2F-B8D5-441A-822E-E35D0C26A0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2">
                                            <p:graphicEl>
                                              <a:dgm id="{C9AD4B2F-B8D5-441A-822E-E35D0C26A0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8EF12A8-565F-4E7E-8071-DBC89BD77D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1000"/>
                                        <p:tgtEl>
                                          <p:spTgt spid="2">
                                            <p:graphicEl>
                                              <a:dgm id="{F8EF12A8-565F-4E7E-8071-DBC89BD77DA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2">
                                            <p:graphicEl>
                                              <a:dgm id="{F8EF12A8-565F-4E7E-8071-DBC89BD77D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2">
                                            <p:graphicEl>
                                              <a:dgm id="{F8EF12A8-565F-4E7E-8071-DBC89BD77D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84EDD32-83AD-4C7B-8D37-09AEC8E052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1000"/>
                                        <p:tgtEl>
                                          <p:spTgt spid="2">
                                            <p:graphicEl>
                                              <a:dgm id="{B84EDD32-83AD-4C7B-8D37-09AEC8E052F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2">
                                            <p:graphicEl>
                                              <a:dgm id="{B84EDD32-83AD-4C7B-8D37-09AEC8E052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2">
                                            <p:graphicEl>
                                              <a:dgm id="{B84EDD32-83AD-4C7B-8D37-09AEC8E052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93570C0-6F11-4269-AD8B-EAEAD3CAC4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1000"/>
                                        <p:tgtEl>
                                          <p:spTgt spid="2">
                                            <p:graphicEl>
                                              <a:dgm id="{A93570C0-6F11-4269-AD8B-EAEAD3CAC43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2">
                                            <p:graphicEl>
                                              <a:dgm id="{A93570C0-6F11-4269-AD8B-EAEAD3CAC4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2">
                                            <p:graphicEl>
                                              <a:dgm id="{A93570C0-6F11-4269-AD8B-EAEAD3CAC4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500"/>
                            </p:stCondLst>
                            <p:childTnLst>
                              <p:par>
                                <p:cTn id="16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18A2427-8B60-4E58-9E91-3D82907DCE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1000"/>
                                        <p:tgtEl>
                                          <p:spTgt spid="2">
                                            <p:graphicEl>
                                              <a:dgm id="{B18A2427-8B60-4E58-9E91-3D82907DCED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2">
                                            <p:graphicEl>
                                              <a:dgm id="{B18A2427-8B60-4E58-9E91-3D82907DCE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2">
                                            <p:graphicEl>
                                              <a:dgm id="{B18A2427-8B60-4E58-9E91-3D82907DCE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F0F7B52-F75C-4B1B-BF43-CE7E0486CB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1000"/>
                                        <p:tgtEl>
                                          <p:spTgt spid="2">
                                            <p:graphicEl>
                                              <a:dgm id="{4F0F7B52-F75C-4B1B-BF43-CE7E0486CB0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2">
                                            <p:graphicEl>
                                              <a:dgm id="{4F0F7B52-F75C-4B1B-BF43-CE7E0486CB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2">
                                            <p:graphicEl>
                                              <a:dgm id="{4F0F7B52-F75C-4B1B-BF43-CE7E0486CB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Graphic spid="2" grpId="0" uiExpand="1">
        <p:bldSub>
          <a:bldDgm bld="one"/>
        </p:bldSub>
      </p:bldGraphic>
      <p:bldP spid="7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F0A1108-0865-4F22-8087-714ED79B22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77F6BDF-A69B-BCF3-7106-B89F03C5B575}"/>
              </a:ext>
            </a:extLst>
          </p:cNvPr>
          <p:cNvSpPr txBox="1"/>
          <p:nvPr/>
        </p:nvSpPr>
        <p:spPr>
          <a:xfrm>
            <a:off x="2933700" y="805205"/>
            <a:ext cx="8086725" cy="55750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spcBef>
                <a:spcPts val="600"/>
              </a:spcBef>
              <a:defRPr/>
            </a:pPr>
            <a:r>
              <a:rPr lang="my-MM" sz="2400" dirty="0"/>
              <a:t>"ခေတ်အဆက်ဆက်တွင်ဘုရားသခင်၏တရားတော်သည်ကိုယ်ကျင့်တရား၏အမြင့်ဆုံးစံနှုန်းအဖြစ်တည်ရှိခဲ့သည်။သိပ္ပံ၏တီထွင်မှုများ သို့မဟုတ်ဉာဏ်ပညာရှိသူတို့၏စိတ်ကူးများပင်ဤပညတ်တော်တွင် ဖော်ပြမထားသောအခြေခံလိုအပ်ချက်တစ်ခုကိုမျှရှာဖွေတွေ့ရှိ</a:t>
            </a:r>
            <a:r>
              <a:rPr lang="en-US" sz="2400" dirty="0"/>
              <a:t> </a:t>
            </a:r>
            <a:r>
              <a:rPr lang="my-MM" sz="2400" dirty="0"/>
              <a:t>နိုင်</a:t>
            </a:r>
            <a:r>
              <a:rPr lang="en-US" sz="2400" dirty="0"/>
              <a:t> </a:t>
            </a:r>
            <a:r>
              <a:rPr lang="my-MM" sz="2400" dirty="0"/>
              <a:t>ခြင်းမရှိပါ။</a:t>
            </a:r>
            <a:br>
              <a:rPr lang="my-MM" sz="2400" dirty="0"/>
            </a:br>
            <a:r>
              <a:rPr lang="my-MM" sz="2400" dirty="0"/>
              <a:t>ဘုရားသခင်၏တရားတော်သည်အသက်နှင့်စည်းစိမ်၊ငြိမ်းချမ်းရေး</a:t>
            </a:r>
            <a:r>
              <a:rPr lang="en-US" sz="2400" dirty="0"/>
              <a:t> </a:t>
            </a:r>
            <a:r>
              <a:rPr lang="my-MM" sz="2400" dirty="0"/>
              <a:t>နှင့်ပျော်ရွှင်မှုတို့၏အာမခံချက်ဖြစ်သည်။ယင်းကိုလူသားတို့၏ယခုဘဝနှင့်နောင်တမလွန်ကောင်းကျိုးအတွက်ပေးသနားတော်မူခြင်း</a:t>
            </a:r>
            <a:r>
              <a:rPr lang="en-US" sz="2400" dirty="0"/>
              <a:t> </a:t>
            </a:r>
            <a:r>
              <a:rPr lang="my-MM" sz="2400" dirty="0"/>
              <a:t>ဖြစ်သည်။"</a:t>
            </a:r>
            <a:br>
              <a:rPr lang="my-MM" sz="2400" dirty="0"/>
            </a:br>
            <a:endParaRPr kumimoji="0" lang="e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anose="02030602050306030303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A3C9AFC-5659-107A-7449-8C6D39118D4B}"/>
              </a:ext>
            </a:extLst>
          </p:cNvPr>
          <p:cNvSpPr txBox="1"/>
          <p:nvPr/>
        </p:nvSpPr>
        <p:spPr>
          <a:xfrm>
            <a:off x="5690988" y="5918592"/>
            <a:ext cx="50294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EGW (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The Upward Look. October 7</a:t>
            </a:r>
            <a:r>
              <a:rPr kumimoji="0" lang="e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90500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D44CC63-ABB7-3802-24D2-9471A5D604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7110946B-3519-99BA-29C4-4A2849C54466}"/>
              </a:ext>
            </a:extLst>
          </p:cNvPr>
          <p:cNvSpPr txBox="1"/>
          <p:nvPr/>
        </p:nvSpPr>
        <p:spPr>
          <a:xfrm>
            <a:off x="0" y="2939276"/>
            <a:ext cx="12192000" cy="92333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lvl="0">
              <a:spcBef>
                <a:spcPts val="600"/>
              </a:spcBef>
              <a:defRPr/>
            </a:pPr>
            <a:r>
              <a:rPr lang="my-MM" sz="5400" b="1" dirty="0">
                <a:highlight>
                  <a:srgbClr val="A3377A"/>
                </a:highlight>
              </a:rPr>
              <a:t>ပညတ်တရားကိုနားလည်နည်း</a:t>
            </a:r>
          </a:p>
        </p:txBody>
      </p:sp>
      <p:pic>
        <p:nvPicPr>
          <p:cNvPr id="4" name="Imagen 3" descr="Imagen que contiene alimentos, diferente, tabla, lado&#10;&#10;El contenido generado por IA puede ser incorrecto.">
            <a:extLst>
              <a:ext uri="{FF2B5EF4-FFF2-40B4-BE49-F238E27FC236}">
                <a16:creationId xmlns:a16="http://schemas.microsoft.com/office/drawing/2014/main" id="{E347911E-8A96-95A2-2FCB-31569B629A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57018" y="162168"/>
            <a:ext cx="3428571" cy="266666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6" name="Imagen 5" descr="Imagen que contiene interior, tabla, frente, parado&#10;&#10;El contenido generado por IA puede ser incorrecto.">
            <a:extLst>
              <a:ext uri="{FF2B5EF4-FFF2-40B4-BE49-F238E27FC236}">
                <a16:creationId xmlns:a16="http://schemas.microsoft.com/office/drawing/2014/main" id="{E64C7DCF-95CF-E933-FC39-781DAD11E1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032" y="3862606"/>
            <a:ext cx="3428571" cy="289246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48797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Personalizado 5">
      <a:dk1>
        <a:sysClr val="windowText" lastClr="000000"/>
      </a:dk1>
      <a:lt1>
        <a:sysClr val="window" lastClr="FFFFFF"/>
      </a:lt1>
      <a:dk2>
        <a:srgbClr val="003399"/>
      </a:dk2>
      <a:lt2>
        <a:srgbClr val="E7E6E6"/>
      </a:lt2>
      <a:accent1>
        <a:srgbClr val="CC00CC"/>
      </a:accent1>
      <a:accent2>
        <a:srgbClr val="0099CC"/>
      </a:accent2>
      <a:accent3>
        <a:srgbClr val="CC0000"/>
      </a:accent3>
      <a:accent4>
        <a:srgbClr val="FFFF66"/>
      </a:accent4>
      <a:accent5>
        <a:srgbClr val="339933"/>
      </a:accent5>
      <a:accent6>
        <a:srgbClr val="CC9900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207</TotalTime>
  <Words>5648</Words>
  <Application>Microsoft Office PowerPoint</Application>
  <PresentationFormat>Widescreen</PresentationFormat>
  <Paragraphs>77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Aptos</vt:lpstr>
      <vt:lpstr>Aptos Display</vt:lpstr>
      <vt:lpstr>Arial</vt:lpstr>
      <vt:lpstr>Comic Sans MS</vt:lpstr>
      <vt:lpstr>Constantia</vt:lpstr>
      <vt:lpstr>WinDagon</vt:lpstr>
      <vt:lpstr>Wingdings</vt:lpstr>
      <vt:lpstr>Tema de Office</vt:lpstr>
      <vt:lpstr>1_Tema de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saw tinmaungkyi</dc:creator>
  <cp:lastModifiedBy>saw tinmaungkyi</cp:lastModifiedBy>
  <cp:revision>12</cp:revision>
  <dcterms:created xsi:type="dcterms:W3CDTF">2025-08-05T07:36:54Z</dcterms:created>
  <dcterms:modified xsi:type="dcterms:W3CDTF">2025-08-05T16:33:43Z</dcterms:modified>
</cp:coreProperties>
</file>