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8"/>
  </p:notesMasterIdLst>
  <p:sldIdLst>
    <p:sldId id="307" r:id="rId3"/>
    <p:sldId id="315" r:id="rId4"/>
    <p:sldId id="257" r:id="rId5"/>
    <p:sldId id="312" r:id="rId6"/>
    <p:sldId id="259" r:id="rId7"/>
    <p:sldId id="308" r:id="rId8"/>
    <p:sldId id="302" r:id="rId9"/>
    <p:sldId id="311" r:id="rId10"/>
    <p:sldId id="309" r:id="rId11"/>
    <p:sldId id="303" r:id="rId12"/>
    <p:sldId id="263" r:id="rId13"/>
    <p:sldId id="305" r:id="rId14"/>
    <p:sldId id="314" r:id="rId15"/>
    <p:sldId id="301" r:id="rId16"/>
    <p:sldId id="30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88" d="100"/>
          <a:sy n="88" d="100"/>
        </p:scale>
        <p:origin x="44" y="-1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image" Target="../media/image40.jpeg"/><Relationship Id="rId6" Type="http://schemas.openxmlformats.org/officeDocument/2006/relationships/image" Target="../media/image45.jpeg"/><Relationship Id="rId11" Type="http://schemas.openxmlformats.org/officeDocument/2006/relationships/image" Target="../media/image50.jpe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image" Target="../media/image40.jpeg"/><Relationship Id="rId6" Type="http://schemas.openxmlformats.org/officeDocument/2006/relationships/image" Target="../media/image45.jpeg"/><Relationship Id="rId11" Type="http://schemas.openxmlformats.org/officeDocument/2006/relationships/image" Target="../media/image50.jpe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068F729-B0D8-4980-AC64-0621E7BB3C27}" type="doc">
      <dgm:prSet loTypeId="urn:microsoft.com/office/officeart/2008/layout/BendingPictureCaptionList" loCatId="picture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A8175794-1F44-43F7-9D4F-CC296D3B8ADA}">
      <dgm:prSet custT="1"/>
      <dgm:spPr>
        <a:solidFill>
          <a:srgbClr val="634291"/>
        </a:solidFill>
      </dgm:spPr>
      <dgm:t>
        <a:bodyPr/>
        <a:lstStyle/>
        <a:p>
          <a:pPr>
            <a:lnSpc>
              <a:spcPct val="70000"/>
            </a:lnSpc>
            <a:spcAft>
              <a:spcPts val="0"/>
            </a:spcAft>
          </a:pPr>
          <a:endParaRPr lang="en-US" sz="1400" b="0" i="0" dirty="0"/>
        </a:p>
        <a:p>
          <a:pPr>
            <a:lnSpc>
              <a:spcPct val="70000"/>
            </a:lnSpc>
            <a:spcAft>
              <a:spcPts val="0"/>
            </a:spcAft>
          </a:pPr>
          <a:r>
            <a:rPr lang="my-MM" sz="1400" b="0" i="0" dirty="0">
              <a:highlight>
                <a:srgbClr val="00FF00"/>
              </a:highlight>
            </a:rPr>
            <a:t>“</a:t>
          </a:r>
          <a:r>
            <a:rPr lang="my-MM" sz="1400" b="0" i="0" u="sng" dirty="0">
              <a:highlight>
                <a:srgbClr val="00FF00"/>
              </a:highlight>
            </a:rPr>
            <a:t>သန့်ရှင်းရာဌာနတ</a:t>
          </a:r>
          <a:r>
            <a:rPr lang="my-MM" sz="1400" b="0" i="0" dirty="0">
              <a:highlight>
                <a:srgbClr val="00FF00"/>
              </a:highlight>
            </a:rPr>
            <a:t>ော်</a:t>
          </a:r>
          <a:r>
            <a:rPr lang="my-MM" sz="1400" b="0" i="0" dirty="0"/>
            <a:t>သန့်ရှင်းရာအခန်းနှင့် အလွန်သန့်ရှင်းရာ</a:t>
          </a:r>
          <a:r>
            <a:rPr lang="en-US" sz="1400" b="0" i="0" dirty="0"/>
            <a:t> </a:t>
          </a:r>
          <a:r>
            <a:rPr lang="my-MM" sz="1400" b="0" i="0" dirty="0"/>
            <a:t>အခန်း</a:t>
          </a:r>
          <a:endParaRPr lang="en-US" sz="14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0AE00BF-6414-4772-BBE2-FCB76B25AF0C}" type="parTrans" cxnId="{37EA62DF-F4EA-4170-8E1F-E82C170298A9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D20D304-46BD-42E0-9F9C-85B0B26C4FE9}" type="sibTrans" cxnId="{37EA62DF-F4EA-4170-8E1F-E82C170298A9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2A60772-77E3-41EF-B695-844D585AD676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my-MM" sz="1800" b="1" i="0" dirty="0"/>
            <a:t>ပဋိညာဉ်သေတ္တာ</a:t>
          </a:r>
          <a:endParaRPr lang="en-US" sz="18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2EC24DE-F274-4295-967E-340C5E75BDC8}" type="parTrans" cxnId="{7939FE3C-3EF4-4027-8855-DD507462AD6B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330FE19-FB0C-4590-9191-FD02861AB264}" type="sibTrans" cxnId="{7939FE3C-3EF4-4027-8855-DD507462AD6B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93E5ED7-03CC-4B04-A65C-F36729DC2ACF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my-MM" sz="1800" b="1" i="0" dirty="0"/>
            <a:t>မုန့်စားပွဲ</a:t>
          </a:r>
          <a:r>
            <a:rPr lang="my-MM" sz="1800" b="0" i="0" dirty="0"/>
            <a:t> </a:t>
          </a:r>
          <a:endParaRPr lang="en-US" sz="18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3A198EB-BEF8-446C-B838-6E9DA2C05ECD}" type="parTrans" cxnId="{13785031-60D9-42B3-AA47-7FECBA39BC10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33BC448-AF0E-4D02-8D9E-3817BFF4C94C}" type="sibTrans" cxnId="{13785031-60D9-42B3-AA47-7FECBA39BC10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7056B05-6AA4-4DF1-8DFA-0E14EAD13190}">
      <dgm:prSet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my-MM" sz="1800" b="1" i="0" dirty="0"/>
            <a:t>ဆီမီးခုံ</a:t>
          </a:r>
          <a:endParaRPr lang="en-US" sz="18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71277E3-DDD9-4B98-A8C4-3735E01A0998}" type="parTrans" cxnId="{0A4BD527-5495-4A4E-AFA4-18B75D806A3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B6CC55A-3B9D-44AF-A973-AF2B22340144}" type="sibTrans" cxnId="{0A4BD527-5495-4A4E-AFA4-18B75D806A3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7BAD6A6-2F19-4EB6-AAA1-374C49B08244}">
      <dgm:prSet custT="1"/>
      <dgm:spPr>
        <a:solidFill>
          <a:srgbClr val="7C2C76"/>
        </a:solidFill>
      </dgm:spPr>
      <dgm:t>
        <a:bodyPr/>
        <a:lstStyle/>
        <a:p>
          <a:r>
            <a:rPr lang="my-MM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နံ့သာပလ္လင်</a:t>
          </a:r>
          <a:endParaRPr lang="en-US" sz="18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698063D-9D82-4FC6-A429-F8F57A9C7830}" type="parTrans" cxnId="{23E687F3-142E-4940-A9EB-9163A11FA00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2C3F37E-4F95-451D-A621-0E808EB62E75}" type="sibTrans" cxnId="{23E687F3-142E-4940-A9EB-9163A11FA00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A804092-943E-4C89-B691-7CE01EEB0EC6}">
      <dgm:prSet custT="1"/>
      <dgm:spPr>
        <a:solidFill>
          <a:srgbClr val="FF0000"/>
        </a:solidFill>
      </dgm:spPr>
      <dgm:t>
        <a:bodyPr/>
        <a:lstStyle/>
        <a:p>
          <a:r>
            <a:rPr lang="my-MM" sz="1800" b="1" i="0" dirty="0"/>
            <a:t>ယဇ်ပလ္လင်</a:t>
          </a:r>
          <a:endParaRPr lang="en-US" sz="18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5FF9B94-518F-4D39-85C0-3EACCB1C5A46}" type="parTrans" cxnId="{E980D5D6-8883-4CA4-A282-8D30046836A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B11BA54-B93E-4F77-8351-C8A0A9659F34}" type="sibTrans" cxnId="{E980D5D6-8883-4CA4-A282-8D30046836A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7244AE-9981-405E-9456-33B09CD81279}">
      <dgm:prSet custT="1"/>
      <dgm:spPr>
        <a:solidFill>
          <a:srgbClr val="0070C0"/>
        </a:solidFill>
      </dgm:spPr>
      <dgm:t>
        <a:bodyPr/>
        <a:lstStyle/>
        <a:p>
          <a:r>
            <a:rPr lang="my-MM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ကြေးအင်တုံ</a:t>
          </a:r>
          <a:endParaRPr lang="en-US" sz="18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2168B3B-1A17-42B0-8C91-83CE5B3BFB14}" type="parTrans" cxnId="{6F677A33-EF91-4942-AB16-CDE6229453A3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50373F9-26E7-4155-BA2A-1BC1846F5740}" type="sibTrans" cxnId="{6F677A33-EF91-4942-AB16-CDE6229453A3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F4DE412-F98E-4ECF-8759-AF0EF0885B1F}">
      <dgm:prSet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my-MM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တဲတော်</a:t>
          </a:r>
          <a:r>
            <a:rPr lang="my-MM" sz="14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အပြင်ဘက်</a:t>
          </a:r>
          <a:endParaRPr lang="en-US" sz="14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FD84828-66FB-40BD-88C0-68ED99EE9C7E}" type="parTrans" cxnId="{BBDBAAB2-3FD9-47BF-BDE0-D1C0B3159541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0BF4F7B-EEA4-47AB-A8AA-DF23027B4270}" type="sibTrans" cxnId="{BBDBAAB2-3FD9-47BF-BDE0-D1C0B3159541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44FA8FA-AC7E-4248-BD7A-EEF03BED24B1}">
      <dgm:prSet custT="1"/>
      <dgm:spPr>
        <a:solidFill>
          <a:srgbClr val="009679"/>
        </a:solidFill>
      </dgm:spPr>
      <dgm:t>
        <a:bodyPr/>
        <a:lstStyle/>
        <a:p>
          <a:r>
            <a:rPr lang="my-MM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သင်တိုင်း</a:t>
          </a:r>
          <a:endParaRPr lang="en-US" sz="18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7B2FA7-8526-4447-B1CB-647566086DB5}" type="parTrans" cxnId="{D2243F2D-CB05-4153-B4D9-AC7C0559EA94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368B336-4891-4835-ADAE-4D8AD98A322F}" type="sibTrans" cxnId="{D2243F2D-CB05-4153-B4D9-AC7C0559EA94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C76CE66-F1D9-4C4A-9A85-5DA8EB30733C}">
      <dgm:prSet custT="1"/>
      <dgm:spPr>
        <a:solidFill>
          <a:srgbClr val="FA7D00"/>
        </a:solidFill>
      </dgm:spPr>
      <dgm:t>
        <a:bodyPr/>
        <a:lstStyle/>
        <a:p>
          <a:r>
            <a:rPr lang="my-MM" sz="1800" b="0" i="0" dirty="0"/>
            <a:t>ရင်ဖုံး</a:t>
          </a:r>
          <a:endParaRPr lang="en-US" sz="18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6ECDF88-71A0-445F-A87F-E29A6311FAD1}" type="parTrans" cxnId="{FA0CDC87-2F85-4104-9CB7-85BB4546631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B6756BA-BD25-4B88-A7BC-07E33D42F1E3}" type="sibTrans" cxnId="{FA0CDC87-2F85-4104-9CB7-85BB4546631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0FA390D-A304-4FF4-8B16-9E68199DF3DA}">
      <dgm:prSet custT="1"/>
      <dgm:spPr>
        <a:solidFill>
          <a:schemeClr val="accent1"/>
        </a:solidFill>
      </dgm:spPr>
      <dgm:t>
        <a:bodyPr/>
        <a:lstStyle/>
        <a:p>
          <a:r>
            <a:rPr lang="my-MM" sz="1400" b="0" i="0" dirty="0"/>
            <a:t>ကျန်ရှိသောဝတ်ရုံများ</a:t>
          </a:r>
          <a:endParaRPr lang="en-US" sz="14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A328BCC-9BFE-4643-BC94-1937B50CAA8C}" type="parTrans" cxnId="{E401E2BB-2B36-440E-9437-1E523B294B1D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454CE47-A8FF-433D-A6DF-EA9796AAD4F9}" type="sibTrans" cxnId="{E401E2BB-2B36-440E-9437-1E523B294B1D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47D9810-FE78-4AB5-9796-6ED07404A0BC}" type="pres">
      <dgm:prSet presAssocID="{8068F729-B0D8-4980-AC64-0621E7BB3C27}" presName="Name0" presStyleCnt="0">
        <dgm:presLayoutVars>
          <dgm:dir/>
          <dgm:resizeHandles val="exact"/>
        </dgm:presLayoutVars>
      </dgm:prSet>
      <dgm:spPr/>
    </dgm:pt>
    <dgm:pt modelId="{F3E5C4DA-B0B2-4FC4-ADA9-253D33E01AC3}" type="pres">
      <dgm:prSet presAssocID="{A8175794-1F44-43F7-9D4F-CC296D3B8ADA}" presName="composite" presStyleCnt="0"/>
      <dgm:spPr/>
    </dgm:pt>
    <dgm:pt modelId="{3B6AB04C-29B0-4213-8EE0-EB481436E552}" type="pres">
      <dgm:prSet presAssocID="{A8175794-1F44-43F7-9D4F-CC296D3B8ADA}" presName="rect1" presStyleLbl="bgImgPlace1" presStyleIdx="0" presStyleCnt="11" custScaleY="150734" custLinFactNeighborY="-10419"/>
      <dgm:spPr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634291"/>
          </a:solidFill>
        </a:ln>
      </dgm:spPr>
    </dgm:pt>
    <dgm:pt modelId="{D390EC06-B602-440F-8428-F7F620A0B436}" type="pres">
      <dgm:prSet presAssocID="{A8175794-1F44-43F7-9D4F-CC296D3B8ADA}" presName="wedgeRectCallout1" presStyleLbl="node1" presStyleIdx="0" presStyleCnt="11" custScaleY="212804" custLinFactNeighborX="-1322" custLinFactNeighborY="81388">
        <dgm:presLayoutVars>
          <dgm:bulletEnabled val="1"/>
        </dgm:presLayoutVars>
      </dgm:prSet>
      <dgm:spPr/>
    </dgm:pt>
    <dgm:pt modelId="{3C125041-7166-4648-95A6-62B3DC1A5FA3}" type="pres">
      <dgm:prSet presAssocID="{1D20D304-46BD-42E0-9F9C-85B0B26C4FE9}" presName="sibTrans" presStyleCnt="0"/>
      <dgm:spPr/>
    </dgm:pt>
    <dgm:pt modelId="{7F0F27EA-ECF0-4D15-806F-1B45EE8F8609}" type="pres">
      <dgm:prSet presAssocID="{62A60772-77E3-41EF-B695-844D585AD676}" presName="composite" presStyleCnt="0"/>
      <dgm:spPr/>
    </dgm:pt>
    <dgm:pt modelId="{347916EE-925A-4670-ACCD-446503FD5831}" type="pres">
      <dgm:prSet presAssocID="{62A60772-77E3-41EF-B695-844D585AD676}" presName="rect1" presStyleLbl="bgImgPlace1" presStyleIdx="1" presStyleCnt="11" custScaleY="150734" custLinFactNeighborY="-21539"/>
      <dgm:spPr>
        <a:blipFill dpi="0"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997300"/>
          </a:solidFill>
        </a:ln>
      </dgm:spPr>
    </dgm:pt>
    <dgm:pt modelId="{FC1E61E0-495C-475F-AA0F-825504F36D01}" type="pres">
      <dgm:prSet presAssocID="{62A60772-77E3-41EF-B695-844D585AD676}" presName="wedgeRectCallout1" presStyleLbl="node1" presStyleIdx="1" presStyleCnt="11">
        <dgm:presLayoutVars>
          <dgm:bulletEnabled val="1"/>
        </dgm:presLayoutVars>
      </dgm:prSet>
      <dgm:spPr/>
    </dgm:pt>
    <dgm:pt modelId="{604AC99E-27DF-4950-B85D-85FB1B4C0126}" type="pres">
      <dgm:prSet presAssocID="{C330FE19-FB0C-4590-9191-FD02861AB264}" presName="sibTrans" presStyleCnt="0"/>
      <dgm:spPr/>
    </dgm:pt>
    <dgm:pt modelId="{9362D336-5EF7-4C47-9456-B6DEE1F4F05B}" type="pres">
      <dgm:prSet presAssocID="{D93E5ED7-03CC-4B04-A65C-F36729DC2ACF}" presName="composite" presStyleCnt="0"/>
      <dgm:spPr/>
    </dgm:pt>
    <dgm:pt modelId="{45C51B78-7F84-4D77-97B8-D234F85857C1}" type="pres">
      <dgm:prSet presAssocID="{D93E5ED7-03CC-4B04-A65C-F36729DC2ACF}" presName="rect1" presStyleLbl="bgImgPlace1" presStyleIdx="2" presStyleCnt="11" custScaleY="150734" custLinFactNeighborY="-21539"/>
      <dgm:spPr>
        <a:blipFill dpi="0"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990000"/>
          </a:solidFill>
        </a:ln>
      </dgm:spPr>
    </dgm:pt>
    <dgm:pt modelId="{EADAE55F-F69D-4AD1-8008-AC1263F9B6F0}" type="pres">
      <dgm:prSet presAssocID="{D93E5ED7-03CC-4B04-A65C-F36729DC2ACF}" presName="wedgeRectCallout1" presStyleLbl="node1" presStyleIdx="2" presStyleCnt="11">
        <dgm:presLayoutVars>
          <dgm:bulletEnabled val="1"/>
        </dgm:presLayoutVars>
      </dgm:prSet>
      <dgm:spPr/>
    </dgm:pt>
    <dgm:pt modelId="{6317E300-7DBD-4AD1-9265-A10432F45B3C}" type="pres">
      <dgm:prSet presAssocID="{333BC448-AF0E-4D02-8D9E-3817BFF4C94C}" presName="sibTrans" presStyleCnt="0"/>
      <dgm:spPr/>
    </dgm:pt>
    <dgm:pt modelId="{337819BF-A355-4F20-B16C-4044FC84BCFA}" type="pres">
      <dgm:prSet presAssocID="{87056B05-6AA4-4DF1-8DFA-0E14EAD13190}" presName="composite" presStyleCnt="0"/>
      <dgm:spPr/>
    </dgm:pt>
    <dgm:pt modelId="{13FCF3A8-63AE-4CA8-89D7-45EBD7316758}" type="pres">
      <dgm:prSet presAssocID="{87056B05-6AA4-4DF1-8DFA-0E14EAD13190}" presName="rect1" presStyleLbl="bgImgPlace1" presStyleIdx="3" presStyleCnt="11" custScaleY="150734" custLinFactNeighborY="-21539"/>
      <dgm:spPr>
        <a:blipFill dpi="0" rotWithShape="1"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1610"/>
          </a:stretch>
        </a:blipFill>
        <a:ln w="38100">
          <a:solidFill>
            <a:srgbClr val="B3B300"/>
          </a:solidFill>
        </a:ln>
      </dgm:spPr>
    </dgm:pt>
    <dgm:pt modelId="{FCE28017-B101-4849-A3A6-3F8D9F31B0F1}" type="pres">
      <dgm:prSet presAssocID="{87056B05-6AA4-4DF1-8DFA-0E14EAD13190}" presName="wedgeRectCallout1" presStyleLbl="node1" presStyleIdx="3" presStyleCnt="11">
        <dgm:presLayoutVars>
          <dgm:bulletEnabled val="1"/>
        </dgm:presLayoutVars>
      </dgm:prSet>
      <dgm:spPr/>
    </dgm:pt>
    <dgm:pt modelId="{B4C494F0-E9ED-410E-890A-F712FE2ADC0B}" type="pres">
      <dgm:prSet presAssocID="{3B6CC55A-3B9D-44AF-A973-AF2B22340144}" presName="sibTrans" presStyleCnt="0"/>
      <dgm:spPr/>
    </dgm:pt>
    <dgm:pt modelId="{77468C81-18F6-4A06-8BC6-2C971C701900}" type="pres">
      <dgm:prSet presAssocID="{17BAD6A6-2F19-4EB6-AAA1-374C49B08244}" presName="composite" presStyleCnt="0"/>
      <dgm:spPr/>
    </dgm:pt>
    <dgm:pt modelId="{A3894D9B-1D9B-4D9A-BE86-071850DC0C31}" type="pres">
      <dgm:prSet presAssocID="{17BAD6A6-2F19-4EB6-AAA1-374C49B08244}" presName="rect1" presStyleLbl="bgImgPlace1" presStyleIdx="4" presStyleCnt="11" custScaleY="150734" custLinFactNeighborY="-21539"/>
      <dgm:spPr>
        <a:blipFill dpi="0" rotWithShape="1"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1146"/>
          </a:stretch>
        </a:blipFill>
        <a:ln w="38100">
          <a:solidFill>
            <a:srgbClr val="7C2C76"/>
          </a:solidFill>
        </a:ln>
      </dgm:spPr>
    </dgm:pt>
    <dgm:pt modelId="{4439C5A3-9D16-4EBD-AFB6-24F095A487A4}" type="pres">
      <dgm:prSet presAssocID="{17BAD6A6-2F19-4EB6-AAA1-374C49B08244}" presName="wedgeRectCallout1" presStyleLbl="node1" presStyleIdx="4" presStyleCnt="11">
        <dgm:presLayoutVars>
          <dgm:bulletEnabled val="1"/>
        </dgm:presLayoutVars>
      </dgm:prSet>
      <dgm:spPr/>
    </dgm:pt>
    <dgm:pt modelId="{D1E84494-F314-4963-8169-9572DD7C33F6}" type="pres">
      <dgm:prSet presAssocID="{32C3F37E-4F95-451D-A621-0E808EB62E75}" presName="sibTrans" presStyleCnt="0"/>
      <dgm:spPr/>
    </dgm:pt>
    <dgm:pt modelId="{856F454C-D1E3-424B-9413-4E1CE3B4F4C2}" type="pres">
      <dgm:prSet presAssocID="{2A804092-943E-4C89-B691-7CE01EEB0EC6}" presName="composite" presStyleCnt="0"/>
      <dgm:spPr/>
    </dgm:pt>
    <dgm:pt modelId="{C5AB7DA8-1CA9-4DC3-85B9-19271D3EBDA8}" type="pres">
      <dgm:prSet presAssocID="{2A804092-943E-4C89-B691-7CE01EEB0EC6}" presName="rect1" presStyleLbl="bgImgPlace1" presStyleIdx="5" presStyleCnt="11" custScaleY="150734" custLinFactNeighborY="-21539"/>
      <dgm:spPr>
        <a:blipFill dpi="0" rotWithShape="1">
          <a:blip xmlns:r="http://schemas.openxmlformats.org/officeDocument/2006/relationships"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FF0000"/>
          </a:solidFill>
        </a:ln>
      </dgm:spPr>
    </dgm:pt>
    <dgm:pt modelId="{6E832882-63CA-4983-9778-0A5212D2B2A7}" type="pres">
      <dgm:prSet presAssocID="{2A804092-943E-4C89-B691-7CE01EEB0EC6}" presName="wedgeRectCallout1" presStyleLbl="node1" presStyleIdx="5" presStyleCnt="11">
        <dgm:presLayoutVars>
          <dgm:bulletEnabled val="1"/>
        </dgm:presLayoutVars>
      </dgm:prSet>
      <dgm:spPr/>
    </dgm:pt>
    <dgm:pt modelId="{3446B139-96E8-47E4-8B6A-0078F5ACC5D0}" type="pres">
      <dgm:prSet presAssocID="{BB11BA54-B93E-4F77-8351-C8A0A9659F34}" presName="sibTrans" presStyleCnt="0"/>
      <dgm:spPr/>
    </dgm:pt>
    <dgm:pt modelId="{80D58575-6279-4A00-9290-A4695F0C78FA}" type="pres">
      <dgm:prSet presAssocID="{6B7244AE-9981-405E-9456-33B09CD81279}" presName="composite" presStyleCnt="0"/>
      <dgm:spPr/>
    </dgm:pt>
    <dgm:pt modelId="{F573CA93-0982-4CBC-8F89-AEFFDFCDCC07}" type="pres">
      <dgm:prSet presAssocID="{6B7244AE-9981-405E-9456-33B09CD81279}" presName="rect1" presStyleLbl="bgImgPlace1" presStyleIdx="6" presStyleCnt="11" custScaleY="150734" custLinFactNeighborX="58361" custLinFactNeighborY="-16152"/>
      <dgm:spPr>
        <a:blipFill rotWithShape="1">
          <a:blip xmlns:r="http://schemas.openxmlformats.org/officeDocument/2006/relationships"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0070C0"/>
          </a:solidFill>
        </a:ln>
      </dgm:spPr>
    </dgm:pt>
    <dgm:pt modelId="{A24DB3D5-00EA-4D74-9CDA-24E7254BEEB4}" type="pres">
      <dgm:prSet presAssocID="{6B7244AE-9981-405E-9456-33B09CD81279}" presName="wedgeRectCallout1" presStyleLbl="node1" presStyleIdx="6" presStyleCnt="11" custScaleX="126146" custLinFactNeighborX="65574" custLinFactNeighborY="22366">
        <dgm:presLayoutVars>
          <dgm:bulletEnabled val="1"/>
        </dgm:presLayoutVars>
      </dgm:prSet>
      <dgm:spPr/>
    </dgm:pt>
    <dgm:pt modelId="{FD61ADF3-EF22-495E-B4E5-62DB8CD1E475}" type="pres">
      <dgm:prSet presAssocID="{250373F9-26E7-4155-BA2A-1BC1846F5740}" presName="sibTrans" presStyleCnt="0"/>
      <dgm:spPr/>
    </dgm:pt>
    <dgm:pt modelId="{3A219293-AAE8-4C51-9C62-212721591BCC}" type="pres">
      <dgm:prSet presAssocID="{AF4DE412-F98E-4ECF-8759-AF0EF0885B1F}" presName="composite" presStyleCnt="0"/>
      <dgm:spPr/>
    </dgm:pt>
    <dgm:pt modelId="{96D61A8B-93EB-4554-B73A-2BF2524C33FB}" type="pres">
      <dgm:prSet presAssocID="{AF4DE412-F98E-4ECF-8759-AF0EF0885B1F}" presName="rect1" presStyleLbl="bgImgPlace1" presStyleIdx="7" presStyleCnt="11" custScaleY="150734" custLinFactNeighborX="48912" custLinFactNeighborY="-16152"/>
      <dgm:spPr>
        <a:blipFill dpi="0" rotWithShape="1">
          <a:blip xmlns:r="http://schemas.openxmlformats.org/officeDocument/2006/relationships"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7F7F7F"/>
          </a:solidFill>
        </a:ln>
      </dgm:spPr>
    </dgm:pt>
    <dgm:pt modelId="{42ED99A7-8107-4B56-B369-BA7DC18CFBA0}" type="pres">
      <dgm:prSet presAssocID="{AF4DE412-F98E-4ECF-8759-AF0EF0885B1F}" presName="wedgeRectCallout1" presStyleLbl="node1" presStyleIdx="7" presStyleCnt="11" custLinFactNeighborX="54957" custLinFactNeighborY="22366">
        <dgm:presLayoutVars>
          <dgm:bulletEnabled val="1"/>
        </dgm:presLayoutVars>
      </dgm:prSet>
      <dgm:spPr/>
    </dgm:pt>
    <dgm:pt modelId="{68FF6367-DD5E-4292-BC47-6D9C7FE57ECC}" type="pres">
      <dgm:prSet presAssocID="{30BF4F7B-EEA4-47AB-A8AA-DF23027B4270}" presName="sibTrans" presStyleCnt="0"/>
      <dgm:spPr/>
    </dgm:pt>
    <dgm:pt modelId="{3581BA56-6521-418D-A29C-2A10B2354D7F}" type="pres">
      <dgm:prSet presAssocID="{844FA8FA-AC7E-4248-BD7A-EEF03BED24B1}" presName="composite" presStyleCnt="0"/>
      <dgm:spPr/>
    </dgm:pt>
    <dgm:pt modelId="{C06AF406-4B14-40C6-9E33-B8582148E012}" type="pres">
      <dgm:prSet presAssocID="{844FA8FA-AC7E-4248-BD7A-EEF03BED24B1}" presName="rect1" presStyleLbl="bgImgPlace1" presStyleIdx="8" presStyleCnt="11" custScaleY="150734" custLinFactNeighborX="49465" custLinFactNeighborY="-16152"/>
      <dgm:spPr>
        <a:blipFill dpi="0" rotWithShape="1">
          <a:blip xmlns:r="http://schemas.openxmlformats.org/officeDocument/2006/relationships"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009679"/>
          </a:solidFill>
        </a:ln>
      </dgm:spPr>
    </dgm:pt>
    <dgm:pt modelId="{FE707ABA-DF86-4213-A5A0-AB2F4F4789B1}" type="pres">
      <dgm:prSet presAssocID="{844FA8FA-AC7E-4248-BD7A-EEF03BED24B1}" presName="wedgeRectCallout1" presStyleLbl="node1" presStyleIdx="8" presStyleCnt="11" custLinFactNeighborX="55590" custLinFactNeighborY="22366">
        <dgm:presLayoutVars>
          <dgm:bulletEnabled val="1"/>
        </dgm:presLayoutVars>
      </dgm:prSet>
      <dgm:spPr/>
    </dgm:pt>
    <dgm:pt modelId="{F95F2110-3A5F-4A84-9E81-C04B4D7815C7}" type="pres">
      <dgm:prSet presAssocID="{A368B336-4891-4835-ADAE-4D8AD98A322F}" presName="sibTrans" presStyleCnt="0"/>
      <dgm:spPr/>
    </dgm:pt>
    <dgm:pt modelId="{E9BCC2C6-F9C4-4218-A64E-BC3E8A11BBAF}" type="pres">
      <dgm:prSet presAssocID="{8C76CE66-F1D9-4C4A-9A85-5DA8EB30733C}" presName="composite" presStyleCnt="0"/>
      <dgm:spPr/>
    </dgm:pt>
    <dgm:pt modelId="{0FEB24B2-FC00-427A-8726-FB0F4770CDC7}" type="pres">
      <dgm:prSet presAssocID="{8C76CE66-F1D9-4C4A-9A85-5DA8EB30733C}" presName="rect1" presStyleLbl="bgImgPlace1" presStyleIdx="9" presStyleCnt="11" custScaleY="150734" custLinFactNeighborX="47802" custLinFactNeighborY="-16152"/>
      <dgm:spPr>
        <a:blipFill rotWithShape="1">
          <a:blip xmlns:r="http://schemas.openxmlformats.org/officeDocument/2006/relationships"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FA7D00"/>
          </a:solidFill>
        </a:ln>
      </dgm:spPr>
    </dgm:pt>
    <dgm:pt modelId="{AEEF0A4A-84B2-4C88-A8B3-4808080E6FE8}" type="pres">
      <dgm:prSet presAssocID="{8C76CE66-F1D9-4C4A-9A85-5DA8EB30733C}" presName="wedgeRectCallout1" presStyleLbl="node1" presStyleIdx="9" presStyleCnt="11" custLinFactNeighborX="53705" custLinFactNeighborY="22366">
        <dgm:presLayoutVars>
          <dgm:bulletEnabled val="1"/>
        </dgm:presLayoutVars>
      </dgm:prSet>
      <dgm:spPr/>
    </dgm:pt>
    <dgm:pt modelId="{92BE1157-367C-419D-A5D0-931A87E767C1}" type="pres">
      <dgm:prSet presAssocID="{8B6756BA-BD25-4B88-A7BC-07E33D42F1E3}" presName="sibTrans" presStyleCnt="0"/>
      <dgm:spPr/>
    </dgm:pt>
    <dgm:pt modelId="{D1DB7618-BAC8-41FB-AD67-5A1EFDD394B2}" type="pres">
      <dgm:prSet presAssocID="{80FA390D-A304-4FF4-8B16-9E68199DF3DA}" presName="composite" presStyleCnt="0"/>
      <dgm:spPr/>
    </dgm:pt>
    <dgm:pt modelId="{23D410F9-38BA-4E6C-A403-BC66A2A410F0}" type="pres">
      <dgm:prSet presAssocID="{80FA390D-A304-4FF4-8B16-9E68199DF3DA}" presName="rect1" presStyleLbl="bgImgPlace1" presStyleIdx="10" presStyleCnt="11" custScaleY="150734" custLinFactNeighborX="48944" custLinFactNeighborY="-16152"/>
      <dgm:spPr>
        <a:blipFill dpi="0" rotWithShape="1">
          <a:blip xmlns:r="http://schemas.openxmlformats.org/officeDocument/2006/relationships"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CC00CC"/>
          </a:solidFill>
        </a:ln>
      </dgm:spPr>
    </dgm:pt>
    <dgm:pt modelId="{35A015F5-4AE6-4EAD-BD33-2682AF2962E5}" type="pres">
      <dgm:prSet presAssocID="{80FA390D-A304-4FF4-8B16-9E68199DF3DA}" presName="wedgeRectCallout1" presStyleLbl="node1" presStyleIdx="10" presStyleCnt="11" custLinFactNeighborX="57241" custLinFactNeighborY="22366">
        <dgm:presLayoutVars>
          <dgm:bulletEnabled val="1"/>
        </dgm:presLayoutVars>
      </dgm:prSet>
      <dgm:spPr/>
    </dgm:pt>
  </dgm:ptLst>
  <dgm:cxnLst>
    <dgm:cxn modelId="{C0752A27-CDDC-4235-B77A-0D91D3ECBE49}" type="presOf" srcId="{8C76CE66-F1D9-4C4A-9A85-5DA8EB30733C}" destId="{AEEF0A4A-84B2-4C88-A8B3-4808080E6FE8}" srcOrd="0" destOrd="0" presId="urn:microsoft.com/office/officeart/2008/layout/BendingPictureCaptionList"/>
    <dgm:cxn modelId="{0A4BD527-5495-4A4E-AFA4-18B75D806A3C}" srcId="{8068F729-B0D8-4980-AC64-0621E7BB3C27}" destId="{87056B05-6AA4-4DF1-8DFA-0E14EAD13190}" srcOrd="3" destOrd="0" parTransId="{471277E3-DDD9-4B98-A8C4-3735E01A0998}" sibTransId="{3B6CC55A-3B9D-44AF-A973-AF2B22340144}"/>
    <dgm:cxn modelId="{D2243F2D-CB05-4153-B4D9-AC7C0559EA94}" srcId="{8068F729-B0D8-4980-AC64-0621E7BB3C27}" destId="{844FA8FA-AC7E-4248-BD7A-EEF03BED24B1}" srcOrd="8" destOrd="0" parTransId="{6B7B2FA7-8526-4447-B1CB-647566086DB5}" sibTransId="{A368B336-4891-4835-ADAE-4D8AD98A322F}"/>
    <dgm:cxn modelId="{13785031-60D9-42B3-AA47-7FECBA39BC10}" srcId="{8068F729-B0D8-4980-AC64-0621E7BB3C27}" destId="{D93E5ED7-03CC-4B04-A65C-F36729DC2ACF}" srcOrd="2" destOrd="0" parTransId="{A3A198EB-BEF8-446C-B838-6E9DA2C05ECD}" sibTransId="{333BC448-AF0E-4D02-8D9E-3817BFF4C94C}"/>
    <dgm:cxn modelId="{6F677A33-EF91-4942-AB16-CDE6229453A3}" srcId="{8068F729-B0D8-4980-AC64-0621E7BB3C27}" destId="{6B7244AE-9981-405E-9456-33B09CD81279}" srcOrd="6" destOrd="0" parTransId="{32168B3B-1A17-42B0-8C91-83CE5B3BFB14}" sibTransId="{250373F9-26E7-4155-BA2A-1BC1846F5740}"/>
    <dgm:cxn modelId="{7939FE3C-3EF4-4027-8855-DD507462AD6B}" srcId="{8068F729-B0D8-4980-AC64-0621E7BB3C27}" destId="{62A60772-77E3-41EF-B695-844D585AD676}" srcOrd="1" destOrd="0" parTransId="{C2EC24DE-F274-4295-967E-340C5E75BDC8}" sibTransId="{C330FE19-FB0C-4590-9191-FD02861AB264}"/>
    <dgm:cxn modelId="{0E8A9764-C9F3-40E8-8267-D9AA077988DE}" type="presOf" srcId="{8068F729-B0D8-4980-AC64-0621E7BB3C27}" destId="{347D9810-FE78-4AB5-9796-6ED07404A0BC}" srcOrd="0" destOrd="0" presId="urn:microsoft.com/office/officeart/2008/layout/BendingPictureCaptionList"/>
    <dgm:cxn modelId="{74C9AA4B-CE00-4645-B9B9-2DF0C20A116A}" type="presOf" srcId="{6B7244AE-9981-405E-9456-33B09CD81279}" destId="{A24DB3D5-00EA-4D74-9CDA-24E7254BEEB4}" srcOrd="0" destOrd="0" presId="urn:microsoft.com/office/officeart/2008/layout/BendingPictureCaptionList"/>
    <dgm:cxn modelId="{19C39471-AB2D-4F76-92D5-5FEB6E08163C}" type="presOf" srcId="{17BAD6A6-2F19-4EB6-AAA1-374C49B08244}" destId="{4439C5A3-9D16-4EBD-AFB6-24F095A487A4}" srcOrd="0" destOrd="0" presId="urn:microsoft.com/office/officeart/2008/layout/BendingPictureCaptionList"/>
    <dgm:cxn modelId="{169D2353-23C9-45C1-BA47-74D967548710}" type="presOf" srcId="{87056B05-6AA4-4DF1-8DFA-0E14EAD13190}" destId="{FCE28017-B101-4849-A3A6-3F8D9F31B0F1}" srcOrd="0" destOrd="0" presId="urn:microsoft.com/office/officeart/2008/layout/BendingPictureCaptionList"/>
    <dgm:cxn modelId="{FA0CDC87-2F85-4104-9CB7-85BB4546631C}" srcId="{8068F729-B0D8-4980-AC64-0621E7BB3C27}" destId="{8C76CE66-F1D9-4C4A-9A85-5DA8EB30733C}" srcOrd="9" destOrd="0" parTransId="{66ECDF88-71A0-445F-A87F-E29A6311FAD1}" sibTransId="{8B6756BA-BD25-4B88-A7BC-07E33D42F1E3}"/>
    <dgm:cxn modelId="{C3EB2A97-5FB2-49A8-B261-B81455B57C26}" type="presOf" srcId="{2A804092-943E-4C89-B691-7CE01EEB0EC6}" destId="{6E832882-63CA-4983-9778-0A5212D2B2A7}" srcOrd="0" destOrd="0" presId="urn:microsoft.com/office/officeart/2008/layout/BendingPictureCaptionList"/>
    <dgm:cxn modelId="{899F3A9F-D110-47FE-91F3-E3C40E854F83}" type="presOf" srcId="{62A60772-77E3-41EF-B695-844D585AD676}" destId="{FC1E61E0-495C-475F-AA0F-825504F36D01}" srcOrd="0" destOrd="0" presId="urn:microsoft.com/office/officeart/2008/layout/BendingPictureCaptionList"/>
    <dgm:cxn modelId="{1D3442A8-4B00-4A33-95CB-E69F914D1908}" type="presOf" srcId="{D93E5ED7-03CC-4B04-A65C-F36729DC2ACF}" destId="{EADAE55F-F69D-4AD1-8008-AC1263F9B6F0}" srcOrd="0" destOrd="0" presId="urn:microsoft.com/office/officeart/2008/layout/BendingPictureCaptionList"/>
    <dgm:cxn modelId="{F1C479A8-B24C-4562-8597-0EF958CEB83B}" type="presOf" srcId="{844FA8FA-AC7E-4248-BD7A-EEF03BED24B1}" destId="{FE707ABA-DF86-4213-A5A0-AB2F4F4789B1}" srcOrd="0" destOrd="0" presId="urn:microsoft.com/office/officeart/2008/layout/BendingPictureCaptionList"/>
    <dgm:cxn modelId="{2CC7E9AB-A0DC-4D80-A2C9-8FF1322AA7AC}" type="presOf" srcId="{80FA390D-A304-4FF4-8B16-9E68199DF3DA}" destId="{35A015F5-4AE6-4EAD-BD33-2682AF2962E5}" srcOrd="0" destOrd="0" presId="urn:microsoft.com/office/officeart/2008/layout/BendingPictureCaptionList"/>
    <dgm:cxn modelId="{BBDBAAB2-3FD9-47BF-BDE0-D1C0B3159541}" srcId="{8068F729-B0D8-4980-AC64-0621E7BB3C27}" destId="{AF4DE412-F98E-4ECF-8759-AF0EF0885B1F}" srcOrd="7" destOrd="0" parTransId="{1FD84828-66FB-40BD-88C0-68ED99EE9C7E}" sibTransId="{30BF4F7B-EEA4-47AB-A8AA-DF23027B4270}"/>
    <dgm:cxn modelId="{E401E2BB-2B36-440E-9437-1E523B294B1D}" srcId="{8068F729-B0D8-4980-AC64-0621E7BB3C27}" destId="{80FA390D-A304-4FF4-8B16-9E68199DF3DA}" srcOrd="10" destOrd="0" parTransId="{DA328BCC-9BFE-4643-BC94-1937B50CAA8C}" sibTransId="{0454CE47-A8FF-433D-A6DF-EA9796AAD4F9}"/>
    <dgm:cxn modelId="{C6B529CE-3813-41B5-9CA2-B54433EAFEF7}" type="presOf" srcId="{A8175794-1F44-43F7-9D4F-CC296D3B8ADA}" destId="{D390EC06-B602-440F-8428-F7F620A0B436}" srcOrd="0" destOrd="0" presId="urn:microsoft.com/office/officeart/2008/layout/BendingPictureCaptionList"/>
    <dgm:cxn modelId="{E980D5D6-8883-4CA4-A282-8D30046836AC}" srcId="{8068F729-B0D8-4980-AC64-0621E7BB3C27}" destId="{2A804092-943E-4C89-B691-7CE01EEB0EC6}" srcOrd="5" destOrd="0" parTransId="{55FF9B94-518F-4D39-85C0-3EACCB1C5A46}" sibTransId="{BB11BA54-B93E-4F77-8351-C8A0A9659F34}"/>
    <dgm:cxn modelId="{D3F898D8-2C65-4A5F-A435-7BE6D93D4A25}" type="presOf" srcId="{AF4DE412-F98E-4ECF-8759-AF0EF0885B1F}" destId="{42ED99A7-8107-4B56-B369-BA7DC18CFBA0}" srcOrd="0" destOrd="0" presId="urn:microsoft.com/office/officeart/2008/layout/BendingPictureCaptionList"/>
    <dgm:cxn modelId="{37EA62DF-F4EA-4170-8E1F-E82C170298A9}" srcId="{8068F729-B0D8-4980-AC64-0621E7BB3C27}" destId="{A8175794-1F44-43F7-9D4F-CC296D3B8ADA}" srcOrd="0" destOrd="0" parTransId="{F0AE00BF-6414-4772-BBE2-FCB76B25AF0C}" sibTransId="{1D20D304-46BD-42E0-9F9C-85B0B26C4FE9}"/>
    <dgm:cxn modelId="{23E687F3-142E-4940-A9EB-9163A11FA00C}" srcId="{8068F729-B0D8-4980-AC64-0621E7BB3C27}" destId="{17BAD6A6-2F19-4EB6-AAA1-374C49B08244}" srcOrd="4" destOrd="0" parTransId="{F698063D-9D82-4FC6-A429-F8F57A9C7830}" sibTransId="{32C3F37E-4F95-451D-A621-0E808EB62E75}"/>
    <dgm:cxn modelId="{A27B5305-AAE8-4F20-86DD-815E8AAF26E4}" type="presParOf" srcId="{347D9810-FE78-4AB5-9796-6ED07404A0BC}" destId="{F3E5C4DA-B0B2-4FC4-ADA9-253D33E01AC3}" srcOrd="0" destOrd="0" presId="urn:microsoft.com/office/officeart/2008/layout/BendingPictureCaptionList"/>
    <dgm:cxn modelId="{33B94F5A-D30D-45B8-8C0B-845B38423FDF}" type="presParOf" srcId="{F3E5C4DA-B0B2-4FC4-ADA9-253D33E01AC3}" destId="{3B6AB04C-29B0-4213-8EE0-EB481436E552}" srcOrd="0" destOrd="0" presId="urn:microsoft.com/office/officeart/2008/layout/BendingPictureCaptionList"/>
    <dgm:cxn modelId="{9DCBBEAE-210F-4E3E-A96E-036530C524EB}" type="presParOf" srcId="{F3E5C4DA-B0B2-4FC4-ADA9-253D33E01AC3}" destId="{D390EC06-B602-440F-8428-F7F620A0B436}" srcOrd="1" destOrd="0" presId="urn:microsoft.com/office/officeart/2008/layout/BendingPictureCaptionList"/>
    <dgm:cxn modelId="{7672E32D-2998-4B68-90C6-6A1C6DEFE65D}" type="presParOf" srcId="{347D9810-FE78-4AB5-9796-6ED07404A0BC}" destId="{3C125041-7166-4648-95A6-62B3DC1A5FA3}" srcOrd="1" destOrd="0" presId="urn:microsoft.com/office/officeart/2008/layout/BendingPictureCaptionList"/>
    <dgm:cxn modelId="{C905FB95-98FE-400B-BD75-2A39ABCC09D6}" type="presParOf" srcId="{347D9810-FE78-4AB5-9796-6ED07404A0BC}" destId="{7F0F27EA-ECF0-4D15-806F-1B45EE8F8609}" srcOrd="2" destOrd="0" presId="urn:microsoft.com/office/officeart/2008/layout/BendingPictureCaptionList"/>
    <dgm:cxn modelId="{0AFCE2F8-03F9-4AA0-9D12-C76565C44DCB}" type="presParOf" srcId="{7F0F27EA-ECF0-4D15-806F-1B45EE8F8609}" destId="{347916EE-925A-4670-ACCD-446503FD5831}" srcOrd="0" destOrd="0" presId="urn:microsoft.com/office/officeart/2008/layout/BendingPictureCaptionList"/>
    <dgm:cxn modelId="{2F7B5C33-1AF4-4EFF-A082-FBEDBEEFD3C0}" type="presParOf" srcId="{7F0F27EA-ECF0-4D15-806F-1B45EE8F8609}" destId="{FC1E61E0-495C-475F-AA0F-825504F36D01}" srcOrd="1" destOrd="0" presId="urn:microsoft.com/office/officeart/2008/layout/BendingPictureCaptionList"/>
    <dgm:cxn modelId="{27A3405C-9B23-45AE-81ED-9E7133377FF3}" type="presParOf" srcId="{347D9810-FE78-4AB5-9796-6ED07404A0BC}" destId="{604AC99E-27DF-4950-B85D-85FB1B4C0126}" srcOrd="3" destOrd="0" presId="urn:microsoft.com/office/officeart/2008/layout/BendingPictureCaptionList"/>
    <dgm:cxn modelId="{E6F0EFB3-77E7-4C53-853E-14FC175DC052}" type="presParOf" srcId="{347D9810-FE78-4AB5-9796-6ED07404A0BC}" destId="{9362D336-5EF7-4C47-9456-B6DEE1F4F05B}" srcOrd="4" destOrd="0" presId="urn:microsoft.com/office/officeart/2008/layout/BendingPictureCaptionList"/>
    <dgm:cxn modelId="{47913F4A-FF98-4F35-8AF1-74EE9684712E}" type="presParOf" srcId="{9362D336-5EF7-4C47-9456-B6DEE1F4F05B}" destId="{45C51B78-7F84-4D77-97B8-D234F85857C1}" srcOrd="0" destOrd="0" presId="urn:microsoft.com/office/officeart/2008/layout/BendingPictureCaptionList"/>
    <dgm:cxn modelId="{A1CB4E1F-9894-45E4-9F6A-F707094DD7F8}" type="presParOf" srcId="{9362D336-5EF7-4C47-9456-B6DEE1F4F05B}" destId="{EADAE55F-F69D-4AD1-8008-AC1263F9B6F0}" srcOrd="1" destOrd="0" presId="urn:microsoft.com/office/officeart/2008/layout/BendingPictureCaptionList"/>
    <dgm:cxn modelId="{8795BDC0-7B9D-4382-A0AD-7891CA0A79D0}" type="presParOf" srcId="{347D9810-FE78-4AB5-9796-6ED07404A0BC}" destId="{6317E300-7DBD-4AD1-9265-A10432F45B3C}" srcOrd="5" destOrd="0" presId="urn:microsoft.com/office/officeart/2008/layout/BendingPictureCaptionList"/>
    <dgm:cxn modelId="{994C082B-7F0B-4D55-BC4A-081521BCEAE3}" type="presParOf" srcId="{347D9810-FE78-4AB5-9796-6ED07404A0BC}" destId="{337819BF-A355-4F20-B16C-4044FC84BCFA}" srcOrd="6" destOrd="0" presId="urn:microsoft.com/office/officeart/2008/layout/BendingPictureCaptionList"/>
    <dgm:cxn modelId="{2C47C259-6609-4927-84F7-261B11625BC4}" type="presParOf" srcId="{337819BF-A355-4F20-B16C-4044FC84BCFA}" destId="{13FCF3A8-63AE-4CA8-89D7-45EBD7316758}" srcOrd="0" destOrd="0" presId="urn:microsoft.com/office/officeart/2008/layout/BendingPictureCaptionList"/>
    <dgm:cxn modelId="{5F256D35-9388-4CFB-B06C-DAE29543A252}" type="presParOf" srcId="{337819BF-A355-4F20-B16C-4044FC84BCFA}" destId="{FCE28017-B101-4849-A3A6-3F8D9F31B0F1}" srcOrd="1" destOrd="0" presId="urn:microsoft.com/office/officeart/2008/layout/BendingPictureCaptionList"/>
    <dgm:cxn modelId="{6C2A77E8-0305-4985-9B05-F6583B116F0E}" type="presParOf" srcId="{347D9810-FE78-4AB5-9796-6ED07404A0BC}" destId="{B4C494F0-E9ED-410E-890A-F712FE2ADC0B}" srcOrd="7" destOrd="0" presId="urn:microsoft.com/office/officeart/2008/layout/BendingPictureCaptionList"/>
    <dgm:cxn modelId="{4DA675AF-D45D-4E59-BA1A-20C9215D3513}" type="presParOf" srcId="{347D9810-FE78-4AB5-9796-6ED07404A0BC}" destId="{77468C81-18F6-4A06-8BC6-2C971C701900}" srcOrd="8" destOrd="0" presId="urn:microsoft.com/office/officeart/2008/layout/BendingPictureCaptionList"/>
    <dgm:cxn modelId="{143E97A4-E845-4B96-843E-B1685B2A8A93}" type="presParOf" srcId="{77468C81-18F6-4A06-8BC6-2C971C701900}" destId="{A3894D9B-1D9B-4D9A-BE86-071850DC0C31}" srcOrd="0" destOrd="0" presId="urn:microsoft.com/office/officeart/2008/layout/BendingPictureCaptionList"/>
    <dgm:cxn modelId="{10C1BDC0-CFD6-46B2-B7BF-45381D879430}" type="presParOf" srcId="{77468C81-18F6-4A06-8BC6-2C971C701900}" destId="{4439C5A3-9D16-4EBD-AFB6-24F095A487A4}" srcOrd="1" destOrd="0" presId="urn:microsoft.com/office/officeart/2008/layout/BendingPictureCaptionList"/>
    <dgm:cxn modelId="{92894CF1-7341-4A9C-9CC8-B17BB4894D71}" type="presParOf" srcId="{347D9810-FE78-4AB5-9796-6ED07404A0BC}" destId="{D1E84494-F314-4963-8169-9572DD7C33F6}" srcOrd="9" destOrd="0" presId="urn:microsoft.com/office/officeart/2008/layout/BendingPictureCaptionList"/>
    <dgm:cxn modelId="{2F59A22D-065F-4AB7-9D23-770E0A0E157E}" type="presParOf" srcId="{347D9810-FE78-4AB5-9796-6ED07404A0BC}" destId="{856F454C-D1E3-424B-9413-4E1CE3B4F4C2}" srcOrd="10" destOrd="0" presId="urn:microsoft.com/office/officeart/2008/layout/BendingPictureCaptionList"/>
    <dgm:cxn modelId="{3947E091-6E30-4739-A1BA-0AF687FD5C63}" type="presParOf" srcId="{856F454C-D1E3-424B-9413-4E1CE3B4F4C2}" destId="{C5AB7DA8-1CA9-4DC3-85B9-19271D3EBDA8}" srcOrd="0" destOrd="0" presId="urn:microsoft.com/office/officeart/2008/layout/BendingPictureCaptionList"/>
    <dgm:cxn modelId="{5D867E2D-9868-43AE-8E58-76B5FBD27998}" type="presParOf" srcId="{856F454C-D1E3-424B-9413-4E1CE3B4F4C2}" destId="{6E832882-63CA-4983-9778-0A5212D2B2A7}" srcOrd="1" destOrd="0" presId="urn:microsoft.com/office/officeart/2008/layout/BendingPictureCaptionList"/>
    <dgm:cxn modelId="{9869FCB7-9CA2-44CE-BA3B-45BE22337154}" type="presParOf" srcId="{347D9810-FE78-4AB5-9796-6ED07404A0BC}" destId="{3446B139-96E8-47E4-8B6A-0078F5ACC5D0}" srcOrd="11" destOrd="0" presId="urn:microsoft.com/office/officeart/2008/layout/BendingPictureCaptionList"/>
    <dgm:cxn modelId="{2F5B37C4-EB99-4282-83D2-56093D6C714D}" type="presParOf" srcId="{347D9810-FE78-4AB5-9796-6ED07404A0BC}" destId="{80D58575-6279-4A00-9290-A4695F0C78FA}" srcOrd="12" destOrd="0" presId="urn:microsoft.com/office/officeart/2008/layout/BendingPictureCaptionList"/>
    <dgm:cxn modelId="{A033EA49-B6CB-467D-92A9-FE2563D80B53}" type="presParOf" srcId="{80D58575-6279-4A00-9290-A4695F0C78FA}" destId="{F573CA93-0982-4CBC-8F89-AEFFDFCDCC07}" srcOrd="0" destOrd="0" presId="urn:microsoft.com/office/officeart/2008/layout/BendingPictureCaptionList"/>
    <dgm:cxn modelId="{1AF7AA9F-C1D6-4078-8B40-8F3E0D771567}" type="presParOf" srcId="{80D58575-6279-4A00-9290-A4695F0C78FA}" destId="{A24DB3D5-00EA-4D74-9CDA-24E7254BEEB4}" srcOrd="1" destOrd="0" presId="urn:microsoft.com/office/officeart/2008/layout/BendingPictureCaptionList"/>
    <dgm:cxn modelId="{51CE05BF-9FB1-4DEB-A21A-C554AE0602A2}" type="presParOf" srcId="{347D9810-FE78-4AB5-9796-6ED07404A0BC}" destId="{FD61ADF3-EF22-495E-B4E5-62DB8CD1E475}" srcOrd="13" destOrd="0" presId="urn:microsoft.com/office/officeart/2008/layout/BendingPictureCaptionList"/>
    <dgm:cxn modelId="{7A9831D7-EFE5-46B8-A567-95049B25EB8E}" type="presParOf" srcId="{347D9810-FE78-4AB5-9796-6ED07404A0BC}" destId="{3A219293-AAE8-4C51-9C62-212721591BCC}" srcOrd="14" destOrd="0" presId="urn:microsoft.com/office/officeart/2008/layout/BendingPictureCaptionList"/>
    <dgm:cxn modelId="{C89203E4-214F-46F0-9FE9-A1D90BE63599}" type="presParOf" srcId="{3A219293-AAE8-4C51-9C62-212721591BCC}" destId="{96D61A8B-93EB-4554-B73A-2BF2524C33FB}" srcOrd="0" destOrd="0" presId="urn:microsoft.com/office/officeart/2008/layout/BendingPictureCaptionList"/>
    <dgm:cxn modelId="{44C09D64-CF75-46C8-91B5-127F87E89619}" type="presParOf" srcId="{3A219293-AAE8-4C51-9C62-212721591BCC}" destId="{42ED99A7-8107-4B56-B369-BA7DC18CFBA0}" srcOrd="1" destOrd="0" presId="urn:microsoft.com/office/officeart/2008/layout/BendingPictureCaptionList"/>
    <dgm:cxn modelId="{2DD10FB1-DFFC-40D1-99D4-4101D87F0AE0}" type="presParOf" srcId="{347D9810-FE78-4AB5-9796-6ED07404A0BC}" destId="{68FF6367-DD5E-4292-BC47-6D9C7FE57ECC}" srcOrd="15" destOrd="0" presId="urn:microsoft.com/office/officeart/2008/layout/BendingPictureCaptionList"/>
    <dgm:cxn modelId="{8646B192-A19A-43B5-A490-59D7D0A7803A}" type="presParOf" srcId="{347D9810-FE78-4AB5-9796-6ED07404A0BC}" destId="{3581BA56-6521-418D-A29C-2A10B2354D7F}" srcOrd="16" destOrd="0" presId="urn:microsoft.com/office/officeart/2008/layout/BendingPictureCaptionList"/>
    <dgm:cxn modelId="{31389D99-27EE-44A8-8E6F-E2CA0F47BDD0}" type="presParOf" srcId="{3581BA56-6521-418D-A29C-2A10B2354D7F}" destId="{C06AF406-4B14-40C6-9E33-B8582148E012}" srcOrd="0" destOrd="0" presId="urn:microsoft.com/office/officeart/2008/layout/BendingPictureCaptionList"/>
    <dgm:cxn modelId="{165F61C0-4780-4A23-B8DC-C0CC276E8AFA}" type="presParOf" srcId="{3581BA56-6521-418D-A29C-2A10B2354D7F}" destId="{FE707ABA-DF86-4213-A5A0-AB2F4F4789B1}" srcOrd="1" destOrd="0" presId="urn:microsoft.com/office/officeart/2008/layout/BendingPictureCaptionList"/>
    <dgm:cxn modelId="{BAF064F5-3C04-47B7-8AB7-DB0795149E52}" type="presParOf" srcId="{347D9810-FE78-4AB5-9796-6ED07404A0BC}" destId="{F95F2110-3A5F-4A84-9E81-C04B4D7815C7}" srcOrd="17" destOrd="0" presId="urn:microsoft.com/office/officeart/2008/layout/BendingPictureCaptionList"/>
    <dgm:cxn modelId="{1AEFB8C2-9717-48AF-947F-CC3D836DE289}" type="presParOf" srcId="{347D9810-FE78-4AB5-9796-6ED07404A0BC}" destId="{E9BCC2C6-F9C4-4218-A64E-BC3E8A11BBAF}" srcOrd="18" destOrd="0" presId="urn:microsoft.com/office/officeart/2008/layout/BendingPictureCaptionList"/>
    <dgm:cxn modelId="{2BD8BF89-DF29-430B-87D6-FC71F150AE85}" type="presParOf" srcId="{E9BCC2C6-F9C4-4218-A64E-BC3E8A11BBAF}" destId="{0FEB24B2-FC00-427A-8726-FB0F4770CDC7}" srcOrd="0" destOrd="0" presId="urn:microsoft.com/office/officeart/2008/layout/BendingPictureCaptionList"/>
    <dgm:cxn modelId="{0EB3E2C9-14B5-4F66-806A-04326B1A11DA}" type="presParOf" srcId="{E9BCC2C6-F9C4-4218-A64E-BC3E8A11BBAF}" destId="{AEEF0A4A-84B2-4C88-A8B3-4808080E6FE8}" srcOrd="1" destOrd="0" presId="urn:microsoft.com/office/officeart/2008/layout/BendingPictureCaptionList"/>
    <dgm:cxn modelId="{4D1ABB39-63F0-42AF-B764-C9E873484AC4}" type="presParOf" srcId="{347D9810-FE78-4AB5-9796-6ED07404A0BC}" destId="{92BE1157-367C-419D-A5D0-931A87E767C1}" srcOrd="19" destOrd="0" presId="urn:microsoft.com/office/officeart/2008/layout/BendingPictureCaptionList"/>
    <dgm:cxn modelId="{E2C5DF6A-9D7C-451A-92DF-8639D154F28D}" type="presParOf" srcId="{347D9810-FE78-4AB5-9796-6ED07404A0BC}" destId="{D1DB7618-BAC8-41FB-AD67-5A1EFDD394B2}" srcOrd="20" destOrd="0" presId="urn:microsoft.com/office/officeart/2008/layout/BendingPictureCaptionList"/>
    <dgm:cxn modelId="{53C2438F-834C-4E83-8DB6-A52FF1E053CF}" type="presParOf" srcId="{D1DB7618-BAC8-41FB-AD67-5A1EFDD394B2}" destId="{23D410F9-38BA-4E6C-A403-BC66A2A410F0}" srcOrd="0" destOrd="0" presId="urn:microsoft.com/office/officeart/2008/layout/BendingPictureCaptionList"/>
    <dgm:cxn modelId="{6363AA79-ECEF-441A-A9F3-2F29383AF65E}" type="presParOf" srcId="{D1DB7618-BAC8-41FB-AD67-5A1EFDD394B2}" destId="{35A015F5-4AE6-4EAD-BD33-2682AF2962E5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96CF964-3D0F-4961-85EF-7FE329037B4A}" type="doc">
      <dgm:prSet loTypeId="urn:microsoft.com/office/officeart/2005/8/layout/vList2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86A7F525-B45A-4A43-8AED-309D66264AEF}">
      <dgm:prSet custT="1"/>
      <dgm:spPr/>
      <dgm:t>
        <a:bodyPr/>
        <a:lstStyle/>
        <a:p>
          <a:r>
            <a:rPr lang="my-MM" sz="2000" b="1" noProof="0" dirty="0"/>
            <a:t>အပြစ်ကို ဘုရားသခင်မုန်းတယ်။</a:t>
          </a:r>
          <a:endParaRPr lang="en-US" sz="2000" noProof="0" dirty="0"/>
        </a:p>
      </dgm:t>
    </dgm:pt>
    <dgm:pt modelId="{C4F45358-BC94-45D8-ACB5-D77C6771E2C5}" type="parTrans" cxnId="{21D8FB2B-A11E-4580-8687-DFA1080A997A}">
      <dgm:prSet/>
      <dgm:spPr/>
      <dgm:t>
        <a:bodyPr/>
        <a:lstStyle/>
        <a:p>
          <a:endParaRPr lang="es-ES" sz="2000"/>
        </a:p>
      </dgm:t>
    </dgm:pt>
    <dgm:pt modelId="{E8137A35-29E6-4837-A471-3EDA6DB42BA9}" type="sibTrans" cxnId="{21D8FB2B-A11E-4580-8687-DFA1080A997A}">
      <dgm:prSet/>
      <dgm:spPr/>
      <dgm:t>
        <a:bodyPr/>
        <a:lstStyle/>
        <a:p>
          <a:endParaRPr lang="es-ES" sz="2000"/>
        </a:p>
      </dgm:t>
    </dgm:pt>
    <dgm:pt modelId="{32C9E038-EEC1-4667-8B92-B52A99202B02}">
      <dgm:prSet custT="1"/>
      <dgm:spPr/>
      <dgm:t>
        <a:bodyPr/>
        <a:lstStyle/>
        <a:p>
          <a:r>
            <a:rPr lang="my-MM" sz="1800" b="1" noProof="0" dirty="0"/>
            <a:t>ဘုရားသခင်သည်အပြစ်သားကိုကယ်တင်တော်မူ၏</a:t>
          </a:r>
          <a:endParaRPr lang="en-US" sz="1800" noProof="0" dirty="0"/>
        </a:p>
      </dgm:t>
    </dgm:pt>
    <dgm:pt modelId="{3EDC30B2-01DB-4ED7-AF11-9C7D5F6F635D}" type="parTrans" cxnId="{193BAB5A-AA1B-45F0-8ACA-B2C659086E2C}">
      <dgm:prSet/>
      <dgm:spPr/>
      <dgm:t>
        <a:bodyPr/>
        <a:lstStyle/>
        <a:p>
          <a:endParaRPr lang="es-ES" sz="2000"/>
        </a:p>
      </dgm:t>
    </dgm:pt>
    <dgm:pt modelId="{20BBFFFE-4E04-415D-9FB5-F35320B071E5}" type="sibTrans" cxnId="{193BAB5A-AA1B-45F0-8ACA-B2C659086E2C}">
      <dgm:prSet/>
      <dgm:spPr/>
      <dgm:t>
        <a:bodyPr/>
        <a:lstStyle/>
        <a:p>
          <a:endParaRPr lang="es-ES" sz="2000"/>
        </a:p>
      </dgm:t>
    </dgm:pt>
    <dgm:pt modelId="{297C62F1-A08F-43AA-A459-1C1C09E709F2}">
      <dgm:prSet custT="1"/>
      <dgm:spPr/>
      <dgm:t>
        <a:bodyPr/>
        <a:lstStyle/>
        <a:p>
          <a:r>
            <a:rPr lang="my-MM" sz="1800" b="1" noProof="0" dirty="0"/>
            <a:t>ဘုရားသခင်သည် လူဆိုးတို့ကို ဖျက်ဆီးလိမ့်မည်။</a:t>
          </a:r>
          <a:endParaRPr lang="en-US" sz="1800" noProof="0" dirty="0"/>
        </a:p>
      </dgm:t>
    </dgm:pt>
    <dgm:pt modelId="{7DD3C3E2-367B-45B7-A871-A36A22CA7F25}" type="parTrans" cxnId="{AEFCEB2B-5673-4E2D-9134-9085EAD557DA}">
      <dgm:prSet/>
      <dgm:spPr/>
      <dgm:t>
        <a:bodyPr/>
        <a:lstStyle/>
        <a:p>
          <a:endParaRPr lang="es-ES" sz="2000"/>
        </a:p>
      </dgm:t>
    </dgm:pt>
    <dgm:pt modelId="{2A08B04D-197B-4703-98D2-A9A8A46199B9}" type="sibTrans" cxnId="{AEFCEB2B-5673-4E2D-9134-9085EAD557DA}">
      <dgm:prSet/>
      <dgm:spPr/>
      <dgm:t>
        <a:bodyPr/>
        <a:lstStyle/>
        <a:p>
          <a:endParaRPr lang="es-ES" sz="2000"/>
        </a:p>
      </dgm:t>
    </dgm:pt>
    <dgm:pt modelId="{F20FDDF8-220C-4AA0-886B-BF43CD4C7617}">
      <dgm:prSet custT="1"/>
      <dgm:spPr/>
      <dgm:t>
        <a:bodyPr/>
        <a:lstStyle/>
        <a:p>
          <a:pPr>
            <a:lnSpc>
              <a:spcPct val="70000"/>
            </a:lnSpc>
            <a:spcAft>
              <a:spcPts val="0"/>
            </a:spcAft>
          </a:pPr>
          <a:endParaRPr lang="en-US" sz="1800" b="1" noProof="0" dirty="0"/>
        </a:p>
        <a:p>
          <a:pPr>
            <a:lnSpc>
              <a:spcPct val="70000"/>
            </a:lnSpc>
            <a:spcAft>
              <a:spcPts val="0"/>
            </a:spcAft>
          </a:pPr>
          <a:r>
            <a:rPr lang="my-MM" sz="1800" b="1" noProof="0" dirty="0"/>
            <a:t>ဘုန်းကြီးသောအနာဂတ်ကိုဘုရားသခင်ကကျွန်ုပ်တို့အား အာမခံပါသည်။</a:t>
          </a:r>
          <a:endParaRPr lang="en-US" sz="1800" noProof="0" dirty="0"/>
        </a:p>
      </dgm:t>
    </dgm:pt>
    <dgm:pt modelId="{5E761478-FAA9-4BAF-B6E4-FA8ED1F2F2A5}" type="parTrans" cxnId="{9363EE3A-2F3B-44EB-AF67-A529EDCAA713}">
      <dgm:prSet/>
      <dgm:spPr/>
      <dgm:t>
        <a:bodyPr/>
        <a:lstStyle/>
        <a:p>
          <a:endParaRPr lang="es-ES" sz="2000"/>
        </a:p>
      </dgm:t>
    </dgm:pt>
    <dgm:pt modelId="{9A64358B-ED56-4288-A8B0-7E6ED031C974}" type="sibTrans" cxnId="{9363EE3A-2F3B-44EB-AF67-A529EDCAA713}">
      <dgm:prSet/>
      <dgm:spPr/>
      <dgm:t>
        <a:bodyPr/>
        <a:lstStyle/>
        <a:p>
          <a:endParaRPr lang="es-ES" sz="2000"/>
        </a:p>
      </dgm:t>
    </dgm:pt>
    <dgm:pt modelId="{22B53AE7-7CCB-44B4-BCB7-75054A0E5A74}" type="pres">
      <dgm:prSet presAssocID="{F96CF964-3D0F-4961-85EF-7FE329037B4A}" presName="linear" presStyleCnt="0">
        <dgm:presLayoutVars>
          <dgm:animLvl val="lvl"/>
          <dgm:resizeHandles val="exact"/>
        </dgm:presLayoutVars>
      </dgm:prSet>
      <dgm:spPr/>
    </dgm:pt>
    <dgm:pt modelId="{7D8D03E4-0C22-48F5-A6E5-2AE8006B3ED3}" type="pres">
      <dgm:prSet presAssocID="{86A7F525-B45A-4A43-8AED-309D66264AEF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FD9D441D-4C02-46FE-AEAA-9353162D44A3}" type="pres">
      <dgm:prSet presAssocID="{E8137A35-29E6-4837-A471-3EDA6DB42BA9}" presName="spacer" presStyleCnt="0"/>
      <dgm:spPr/>
    </dgm:pt>
    <dgm:pt modelId="{49FB8278-23E9-44B1-B0E9-2B687210E11D}" type="pres">
      <dgm:prSet presAssocID="{32C9E038-EEC1-4667-8B92-B52A99202B02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08C5DBD7-15A1-4F72-93D9-4ABFE00ACB88}" type="pres">
      <dgm:prSet presAssocID="{20BBFFFE-4E04-415D-9FB5-F35320B071E5}" presName="spacer" presStyleCnt="0"/>
      <dgm:spPr/>
    </dgm:pt>
    <dgm:pt modelId="{C188DD80-2EA5-48DD-A3DA-B408111F1352}" type="pres">
      <dgm:prSet presAssocID="{297C62F1-A08F-43AA-A459-1C1C09E709F2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E1D371B1-5AB3-49C3-A5EB-AF139FC28236}" type="pres">
      <dgm:prSet presAssocID="{2A08B04D-197B-4703-98D2-A9A8A46199B9}" presName="spacer" presStyleCnt="0"/>
      <dgm:spPr/>
    </dgm:pt>
    <dgm:pt modelId="{CF501F27-D192-4894-A090-DEB699832C3E}" type="pres">
      <dgm:prSet presAssocID="{F20FDDF8-220C-4AA0-886B-BF43CD4C7617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E58EE219-4EF5-4AE7-BB22-53DC92A2C2A5}" type="presOf" srcId="{F96CF964-3D0F-4961-85EF-7FE329037B4A}" destId="{22B53AE7-7CCB-44B4-BCB7-75054A0E5A74}" srcOrd="0" destOrd="0" presId="urn:microsoft.com/office/officeart/2005/8/layout/vList2"/>
    <dgm:cxn modelId="{AEFCEB2B-5673-4E2D-9134-9085EAD557DA}" srcId="{F96CF964-3D0F-4961-85EF-7FE329037B4A}" destId="{297C62F1-A08F-43AA-A459-1C1C09E709F2}" srcOrd="2" destOrd="0" parTransId="{7DD3C3E2-367B-45B7-A871-A36A22CA7F25}" sibTransId="{2A08B04D-197B-4703-98D2-A9A8A46199B9}"/>
    <dgm:cxn modelId="{21D8FB2B-A11E-4580-8687-DFA1080A997A}" srcId="{F96CF964-3D0F-4961-85EF-7FE329037B4A}" destId="{86A7F525-B45A-4A43-8AED-309D66264AEF}" srcOrd="0" destOrd="0" parTransId="{C4F45358-BC94-45D8-ACB5-D77C6771E2C5}" sibTransId="{E8137A35-29E6-4837-A471-3EDA6DB42BA9}"/>
    <dgm:cxn modelId="{9363EE3A-2F3B-44EB-AF67-A529EDCAA713}" srcId="{F96CF964-3D0F-4961-85EF-7FE329037B4A}" destId="{F20FDDF8-220C-4AA0-886B-BF43CD4C7617}" srcOrd="3" destOrd="0" parTransId="{5E761478-FAA9-4BAF-B6E4-FA8ED1F2F2A5}" sibTransId="{9A64358B-ED56-4288-A8B0-7E6ED031C974}"/>
    <dgm:cxn modelId="{49B2BA64-CB83-42EB-BFE0-160204FACE35}" type="presOf" srcId="{297C62F1-A08F-43AA-A459-1C1C09E709F2}" destId="{C188DD80-2EA5-48DD-A3DA-B408111F1352}" srcOrd="0" destOrd="0" presId="urn:microsoft.com/office/officeart/2005/8/layout/vList2"/>
    <dgm:cxn modelId="{8B81C158-75F5-4666-BDEF-255B7F83CBA5}" type="presOf" srcId="{86A7F525-B45A-4A43-8AED-309D66264AEF}" destId="{7D8D03E4-0C22-48F5-A6E5-2AE8006B3ED3}" srcOrd="0" destOrd="0" presId="urn:microsoft.com/office/officeart/2005/8/layout/vList2"/>
    <dgm:cxn modelId="{193BAB5A-AA1B-45F0-8ACA-B2C659086E2C}" srcId="{F96CF964-3D0F-4961-85EF-7FE329037B4A}" destId="{32C9E038-EEC1-4667-8B92-B52A99202B02}" srcOrd="1" destOrd="0" parTransId="{3EDC30B2-01DB-4ED7-AF11-9C7D5F6F635D}" sibTransId="{20BBFFFE-4E04-415D-9FB5-F35320B071E5}"/>
    <dgm:cxn modelId="{8726D697-6744-4DF5-880A-6491FAEB3090}" type="presOf" srcId="{F20FDDF8-220C-4AA0-886B-BF43CD4C7617}" destId="{CF501F27-D192-4894-A090-DEB699832C3E}" srcOrd="0" destOrd="0" presId="urn:microsoft.com/office/officeart/2005/8/layout/vList2"/>
    <dgm:cxn modelId="{804E60DB-86D6-44E0-AF84-CE7D56E2B4E8}" type="presOf" srcId="{32C9E038-EEC1-4667-8B92-B52A99202B02}" destId="{49FB8278-23E9-44B1-B0E9-2B687210E11D}" srcOrd="0" destOrd="0" presId="urn:microsoft.com/office/officeart/2005/8/layout/vList2"/>
    <dgm:cxn modelId="{2767AE88-2793-4703-B28B-DFCD948A69B3}" type="presParOf" srcId="{22B53AE7-7CCB-44B4-BCB7-75054A0E5A74}" destId="{7D8D03E4-0C22-48F5-A6E5-2AE8006B3ED3}" srcOrd="0" destOrd="0" presId="urn:microsoft.com/office/officeart/2005/8/layout/vList2"/>
    <dgm:cxn modelId="{60EC6F78-4BF1-4809-9CD0-9396F4E0C85F}" type="presParOf" srcId="{22B53AE7-7CCB-44B4-BCB7-75054A0E5A74}" destId="{FD9D441D-4C02-46FE-AEAA-9353162D44A3}" srcOrd="1" destOrd="0" presId="urn:microsoft.com/office/officeart/2005/8/layout/vList2"/>
    <dgm:cxn modelId="{C5306302-F37F-452C-BEE4-5839BDB5055E}" type="presParOf" srcId="{22B53AE7-7CCB-44B4-BCB7-75054A0E5A74}" destId="{49FB8278-23E9-44B1-B0E9-2B687210E11D}" srcOrd="2" destOrd="0" presId="urn:microsoft.com/office/officeart/2005/8/layout/vList2"/>
    <dgm:cxn modelId="{946CD423-054F-45AB-9A2C-C2C9B0146C5F}" type="presParOf" srcId="{22B53AE7-7CCB-44B4-BCB7-75054A0E5A74}" destId="{08C5DBD7-15A1-4F72-93D9-4ABFE00ACB88}" srcOrd="3" destOrd="0" presId="urn:microsoft.com/office/officeart/2005/8/layout/vList2"/>
    <dgm:cxn modelId="{F5ED1D94-022F-41AC-A4C8-C3ABD05AE713}" type="presParOf" srcId="{22B53AE7-7CCB-44B4-BCB7-75054A0E5A74}" destId="{C188DD80-2EA5-48DD-A3DA-B408111F1352}" srcOrd="4" destOrd="0" presId="urn:microsoft.com/office/officeart/2005/8/layout/vList2"/>
    <dgm:cxn modelId="{72F88DF0-CF77-4CB4-809B-68B297088091}" type="presParOf" srcId="{22B53AE7-7CCB-44B4-BCB7-75054A0E5A74}" destId="{E1D371B1-5AB3-49C3-A5EB-AF139FC28236}" srcOrd="5" destOrd="0" presId="urn:microsoft.com/office/officeart/2005/8/layout/vList2"/>
    <dgm:cxn modelId="{2A0D56F6-C5AE-4B01-B168-531649B89745}" type="presParOf" srcId="{22B53AE7-7CCB-44B4-BCB7-75054A0E5A74}" destId="{CF501F27-D192-4894-A090-DEB699832C3E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6AB04C-29B0-4213-8EE0-EB481436E552}">
      <dsp:nvSpPr>
        <dsp:cNvPr id="0" name=""/>
        <dsp:cNvSpPr/>
      </dsp:nvSpPr>
      <dsp:spPr>
        <a:xfrm>
          <a:off x="1434" y="0"/>
          <a:ext cx="1807843" cy="2180027"/>
        </a:xfrm>
        <a:prstGeom prst="rect">
          <a:avLst/>
        </a:prstGeom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634291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D390EC06-B602-440F-8428-F7F620A0B436}">
      <dsp:nvSpPr>
        <dsp:cNvPr id="0" name=""/>
        <dsp:cNvSpPr/>
      </dsp:nvSpPr>
      <dsp:spPr>
        <a:xfrm>
          <a:off x="142869" y="1892862"/>
          <a:ext cx="1608980" cy="1077205"/>
        </a:xfrm>
        <a:prstGeom prst="wedgeRectCallout">
          <a:avLst>
            <a:gd name="adj1" fmla="val 20250"/>
            <a:gd name="adj2" fmla="val -60700"/>
          </a:avLst>
        </a:prstGeom>
        <a:solidFill>
          <a:srgbClr val="63429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70000"/>
            </a:lnSpc>
            <a:spcBef>
              <a:spcPct val="0"/>
            </a:spcBef>
            <a:spcAft>
              <a:spcPts val="0"/>
            </a:spcAft>
            <a:buNone/>
          </a:pPr>
          <a:endParaRPr lang="en-US" sz="1400" b="0" i="0" kern="1200" dirty="0"/>
        </a:p>
        <a:p>
          <a:pPr marL="0" lvl="0" indent="0" algn="ctr" defTabSz="622300">
            <a:lnSpc>
              <a:spcPct val="70000"/>
            </a:lnSpc>
            <a:spcBef>
              <a:spcPct val="0"/>
            </a:spcBef>
            <a:spcAft>
              <a:spcPts val="0"/>
            </a:spcAft>
            <a:buNone/>
          </a:pPr>
          <a:r>
            <a:rPr lang="my-MM" sz="1400" b="0" i="0" kern="1200" dirty="0">
              <a:highlight>
                <a:srgbClr val="00FF00"/>
              </a:highlight>
            </a:rPr>
            <a:t>“</a:t>
          </a:r>
          <a:r>
            <a:rPr lang="my-MM" sz="1400" b="0" i="0" u="sng" kern="1200" dirty="0">
              <a:highlight>
                <a:srgbClr val="00FF00"/>
              </a:highlight>
            </a:rPr>
            <a:t>သန့်ရှင်းရာဌာနတ</a:t>
          </a:r>
          <a:r>
            <a:rPr lang="my-MM" sz="1400" b="0" i="0" kern="1200" dirty="0">
              <a:highlight>
                <a:srgbClr val="00FF00"/>
              </a:highlight>
            </a:rPr>
            <a:t>ော်</a:t>
          </a:r>
          <a:r>
            <a:rPr lang="my-MM" sz="1400" b="0" i="0" kern="1200" dirty="0"/>
            <a:t>သန့်ရှင်းရာအခန်းနှင့် အလွန်သန့်ရှင်းရာ</a:t>
          </a:r>
          <a:r>
            <a:rPr lang="en-US" sz="1400" b="0" i="0" kern="1200" dirty="0"/>
            <a:t> </a:t>
          </a:r>
          <a:r>
            <a:rPr lang="my-MM" sz="1400" b="0" i="0" kern="1200" dirty="0"/>
            <a:t>အခန်း</a:t>
          </a:r>
          <a:endParaRPr lang="en-US" sz="14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42869" y="1892862"/>
        <a:ext cx="1608980" cy="1077205"/>
      </dsp:txXfrm>
    </dsp:sp>
    <dsp:sp modelId="{347916EE-925A-4670-ACCD-446503FD5831}">
      <dsp:nvSpPr>
        <dsp:cNvPr id="0" name=""/>
        <dsp:cNvSpPr/>
      </dsp:nvSpPr>
      <dsp:spPr>
        <a:xfrm>
          <a:off x="1990062" y="0"/>
          <a:ext cx="1807843" cy="2180027"/>
        </a:xfrm>
        <a:prstGeom prst="rect">
          <a:avLst/>
        </a:prstGeom>
        <a:blipFill dpi="0"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9973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C1E61E0-495C-475F-AA0F-825504F36D01}">
      <dsp:nvSpPr>
        <dsp:cNvPr id="0" name=""/>
        <dsp:cNvSpPr/>
      </dsp:nvSpPr>
      <dsp:spPr>
        <a:xfrm>
          <a:off x="2152768" y="1906482"/>
          <a:ext cx="1608980" cy="50619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6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800" b="1" i="0" kern="1200" dirty="0"/>
            <a:t>ပဋိညာဉ်သေတ္တာ</a:t>
          </a:r>
          <a:endParaRPr lang="en-US" sz="18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152768" y="1906482"/>
        <a:ext cx="1608980" cy="506196"/>
      </dsp:txXfrm>
    </dsp:sp>
    <dsp:sp modelId="{45C51B78-7F84-4D77-97B8-D234F85857C1}">
      <dsp:nvSpPr>
        <dsp:cNvPr id="0" name=""/>
        <dsp:cNvSpPr/>
      </dsp:nvSpPr>
      <dsp:spPr>
        <a:xfrm>
          <a:off x="3978689" y="0"/>
          <a:ext cx="1807843" cy="2180027"/>
        </a:xfrm>
        <a:prstGeom prst="rect">
          <a:avLst/>
        </a:prstGeom>
        <a:blipFill dpi="0"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99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EADAE55F-F69D-4AD1-8008-AC1263F9B6F0}">
      <dsp:nvSpPr>
        <dsp:cNvPr id="0" name=""/>
        <dsp:cNvSpPr/>
      </dsp:nvSpPr>
      <dsp:spPr>
        <a:xfrm>
          <a:off x="4141395" y="1906482"/>
          <a:ext cx="1608980" cy="50619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3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800" b="1" i="0" kern="1200" dirty="0"/>
            <a:t>မုန့်စားပွဲ</a:t>
          </a:r>
          <a:r>
            <a:rPr lang="my-MM" sz="1800" b="0" i="0" kern="1200" dirty="0"/>
            <a:t> </a:t>
          </a:r>
          <a:endParaRPr lang="en-US" sz="18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141395" y="1906482"/>
        <a:ext cx="1608980" cy="506196"/>
      </dsp:txXfrm>
    </dsp:sp>
    <dsp:sp modelId="{13FCF3A8-63AE-4CA8-89D7-45EBD7316758}">
      <dsp:nvSpPr>
        <dsp:cNvPr id="0" name=""/>
        <dsp:cNvSpPr/>
      </dsp:nvSpPr>
      <dsp:spPr>
        <a:xfrm>
          <a:off x="5967317" y="0"/>
          <a:ext cx="1807843" cy="2180027"/>
        </a:xfrm>
        <a:prstGeom prst="rect">
          <a:avLst/>
        </a:prstGeom>
        <a:blipFill dpi="0" rotWithShape="1"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1610"/>
          </a:stretch>
        </a:blipFill>
        <a:ln w="38100">
          <a:solidFill>
            <a:srgbClr val="B3B3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CE28017-B101-4849-A3A6-3F8D9F31B0F1}">
      <dsp:nvSpPr>
        <dsp:cNvPr id="0" name=""/>
        <dsp:cNvSpPr/>
      </dsp:nvSpPr>
      <dsp:spPr>
        <a:xfrm>
          <a:off x="6130023" y="1906482"/>
          <a:ext cx="1608980" cy="50619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4">
            <a:lumMod val="5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800" b="1" i="0" kern="1200" dirty="0"/>
            <a:t>ဆီမီးခုံ</a:t>
          </a:r>
          <a:endParaRPr lang="en-US" sz="18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130023" y="1906482"/>
        <a:ext cx="1608980" cy="506196"/>
      </dsp:txXfrm>
    </dsp:sp>
    <dsp:sp modelId="{A3894D9B-1D9B-4D9A-BE86-071850DC0C31}">
      <dsp:nvSpPr>
        <dsp:cNvPr id="0" name=""/>
        <dsp:cNvSpPr/>
      </dsp:nvSpPr>
      <dsp:spPr>
        <a:xfrm>
          <a:off x="7955944" y="0"/>
          <a:ext cx="1807843" cy="2180027"/>
        </a:xfrm>
        <a:prstGeom prst="rect">
          <a:avLst/>
        </a:prstGeom>
        <a:blipFill dpi="0" rotWithShape="1"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1146"/>
          </a:stretch>
        </a:blipFill>
        <a:ln w="38100">
          <a:solidFill>
            <a:srgbClr val="7C2C76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439C5A3-9D16-4EBD-AFB6-24F095A487A4}">
      <dsp:nvSpPr>
        <dsp:cNvPr id="0" name=""/>
        <dsp:cNvSpPr/>
      </dsp:nvSpPr>
      <dsp:spPr>
        <a:xfrm>
          <a:off x="8118650" y="1906482"/>
          <a:ext cx="1608980" cy="506196"/>
        </a:xfrm>
        <a:prstGeom prst="wedgeRectCallout">
          <a:avLst>
            <a:gd name="adj1" fmla="val 20250"/>
            <a:gd name="adj2" fmla="val -60700"/>
          </a:avLst>
        </a:prstGeom>
        <a:solidFill>
          <a:srgbClr val="7C2C7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နံ့သာပလ္လင်</a:t>
          </a:r>
          <a:endParaRPr lang="en-US" sz="18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118650" y="1906482"/>
        <a:ext cx="1608980" cy="506196"/>
      </dsp:txXfrm>
    </dsp:sp>
    <dsp:sp modelId="{C5AB7DA8-1CA9-4DC3-85B9-19271D3EBDA8}">
      <dsp:nvSpPr>
        <dsp:cNvPr id="0" name=""/>
        <dsp:cNvSpPr/>
      </dsp:nvSpPr>
      <dsp:spPr>
        <a:xfrm>
          <a:off x="9944572" y="0"/>
          <a:ext cx="1807843" cy="2180027"/>
        </a:xfrm>
        <a:prstGeom prst="rect">
          <a:avLst/>
        </a:prstGeom>
        <a:blipFill dpi="0" rotWithShape="1">
          <a:blip xmlns:r="http://schemas.openxmlformats.org/officeDocument/2006/relationships"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FF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6E832882-63CA-4983-9778-0A5212D2B2A7}">
      <dsp:nvSpPr>
        <dsp:cNvPr id="0" name=""/>
        <dsp:cNvSpPr/>
      </dsp:nvSpPr>
      <dsp:spPr>
        <a:xfrm>
          <a:off x="10107277" y="1906482"/>
          <a:ext cx="1608980" cy="506196"/>
        </a:xfrm>
        <a:prstGeom prst="wedgeRectCallout">
          <a:avLst>
            <a:gd name="adj1" fmla="val 20250"/>
            <a:gd name="adj2" fmla="val -60700"/>
          </a:avLst>
        </a:prstGeom>
        <a:solidFill>
          <a:srgbClr val="FF0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800" b="1" i="0" kern="1200" dirty="0"/>
            <a:t>ယဇ်ပလ္လင်</a:t>
          </a:r>
          <a:endParaRPr lang="en-US" sz="18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0107277" y="1906482"/>
        <a:ext cx="1608980" cy="506196"/>
      </dsp:txXfrm>
    </dsp:sp>
    <dsp:sp modelId="{F573CA93-0982-4CBC-8F89-AEFFDFCDCC07}">
      <dsp:nvSpPr>
        <dsp:cNvPr id="0" name=""/>
        <dsp:cNvSpPr/>
      </dsp:nvSpPr>
      <dsp:spPr>
        <a:xfrm>
          <a:off x="1987549" y="2505267"/>
          <a:ext cx="1807843" cy="2180027"/>
        </a:xfrm>
        <a:prstGeom prst="rect">
          <a:avLst/>
        </a:prstGeom>
        <a:blipFill rotWithShape="1">
          <a:blip xmlns:r="http://schemas.openxmlformats.org/officeDocument/2006/relationships"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0070C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A24DB3D5-00EA-4D74-9CDA-24E7254BEEB4}">
      <dsp:nvSpPr>
        <dsp:cNvPr id="0" name=""/>
        <dsp:cNvSpPr/>
      </dsp:nvSpPr>
      <dsp:spPr>
        <a:xfrm>
          <a:off x="1939910" y="4510561"/>
          <a:ext cx="2029664" cy="506196"/>
        </a:xfrm>
        <a:prstGeom prst="wedgeRectCallout">
          <a:avLst>
            <a:gd name="adj1" fmla="val 20250"/>
            <a:gd name="adj2" fmla="val -60700"/>
          </a:avLst>
        </a:prstGeom>
        <a:solidFill>
          <a:srgbClr val="0070C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ကြေးအင်တုံ</a:t>
          </a:r>
          <a:endParaRPr lang="en-US" sz="18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939910" y="4510561"/>
        <a:ext cx="2029664" cy="506196"/>
      </dsp:txXfrm>
    </dsp:sp>
    <dsp:sp modelId="{96D61A8B-93EB-4554-B73A-2BF2524C33FB}">
      <dsp:nvSpPr>
        <dsp:cNvPr id="0" name=""/>
        <dsp:cNvSpPr/>
      </dsp:nvSpPr>
      <dsp:spPr>
        <a:xfrm>
          <a:off x="3979538" y="2505267"/>
          <a:ext cx="1807843" cy="2180027"/>
        </a:xfrm>
        <a:prstGeom prst="rect">
          <a:avLst/>
        </a:prstGeom>
        <a:blipFill dpi="0" rotWithShape="1">
          <a:blip xmlns:r="http://schemas.openxmlformats.org/officeDocument/2006/relationships"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7F7F7F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2ED99A7-8107-4B56-B369-BA7DC18CFBA0}">
      <dsp:nvSpPr>
        <dsp:cNvPr id="0" name=""/>
        <dsp:cNvSpPr/>
      </dsp:nvSpPr>
      <dsp:spPr>
        <a:xfrm>
          <a:off x="4142239" y="4510561"/>
          <a:ext cx="1608980" cy="50619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bg1">
            <a:lumMod val="5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တဲတော်</a:t>
          </a:r>
          <a:r>
            <a:rPr lang="my-MM" sz="14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အပြင်ဘက်</a:t>
          </a:r>
          <a:endParaRPr lang="en-US" sz="14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142239" y="4510561"/>
        <a:ext cx="1608980" cy="506196"/>
      </dsp:txXfrm>
    </dsp:sp>
    <dsp:sp modelId="{C06AF406-4B14-40C6-9E33-B8582148E012}">
      <dsp:nvSpPr>
        <dsp:cNvPr id="0" name=""/>
        <dsp:cNvSpPr/>
      </dsp:nvSpPr>
      <dsp:spPr>
        <a:xfrm>
          <a:off x="5978163" y="2505267"/>
          <a:ext cx="1807843" cy="2180027"/>
        </a:xfrm>
        <a:prstGeom prst="rect">
          <a:avLst/>
        </a:prstGeom>
        <a:blipFill dpi="0" rotWithShape="1">
          <a:blip xmlns:r="http://schemas.openxmlformats.org/officeDocument/2006/relationships"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009679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E707ABA-DF86-4213-A5A0-AB2F4F4789B1}">
      <dsp:nvSpPr>
        <dsp:cNvPr id="0" name=""/>
        <dsp:cNvSpPr/>
      </dsp:nvSpPr>
      <dsp:spPr>
        <a:xfrm>
          <a:off x="6141052" y="4510561"/>
          <a:ext cx="1608980" cy="506196"/>
        </a:xfrm>
        <a:prstGeom prst="wedgeRectCallout">
          <a:avLst>
            <a:gd name="adj1" fmla="val 20250"/>
            <a:gd name="adj2" fmla="val -60700"/>
          </a:avLst>
        </a:prstGeom>
        <a:solidFill>
          <a:srgbClr val="009679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သင်တိုင်း</a:t>
          </a:r>
          <a:endParaRPr lang="en-US" sz="18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141052" y="4510561"/>
        <a:ext cx="1608980" cy="506196"/>
      </dsp:txXfrm>
    </dsp:sp>
    <dsp:sp modelId="{0FEB24B2-FC00-427A-8726-FB0F4770CDC7}">
      <dsp:nvSpPr>
        <dsp:cNvPr id="0" name=""/>
        <dsp:cNvSpPr/>
      </dsp:nvSpPr>
      <dsp:spPr>
        <a:xfrm>
          <a:off x="7936726" y="2505267"/>
          <a:ext cx="1807843" cy="2180027"/>
        </a:xfrm>
        <a:prstGeom prst="rect">
          <a:avLst/>
        </a:prstGeom>
        <a:blipFill rotWithShape="1">
          <a:blip xmlns:r="http://schemas.openxmlformats.org/officeDocument/2006/relationships"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FA7D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AEEF0A4A-84B2-4C88-A8B3-4808080E6FE8}">
      <dsp:nvSpPr>
        <dsp:cNvPr id="0" name=""/>
        <dsp:cNvSpPr/>
      </dsp:nvSpPr>
      <dsp:spPr>
        <a:xfrm>
          <a:off x="8099350" y="4510561"/>
          <a:ext cx="1608980" cy="506196"/>
        </a:xfrm>
        <a:prstGeom prst="wedgeRectCallout">
          <a:avLst>
            <a:gd name="adj1" fmla="val 20250"/>
            <a:gd name="adj2" fmla="val -60700"/>
          </a:avLst>
        </a:prstGeom>
        <a:solidFill>
          <a:srgbClr val="FA7D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800" b="0" i="0" kern="1200" dirty="0"/>
            <a:t>ရင်ဖုံး</a:t>
          </a:r>
          <a:endParaRPr lang="en-US" sz="18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099350" y="4510561"/>
        <a:ext cx="1608980" cy="506196"/>
      </dsp:txXfrm>
    </dsp:sp>
    <dsp:sp modelId="{23D410F9-38BA-4E6C-A403-BC66A2A410F0}">
      <dsp:nvSpPr>
        <dsp:cNvPr id="0" name=""/>
        <dsp:cNvSpPr/>
      </dsp:nvSpPr>
      <dsp:spPr>
        <a:xfrm>
          <a:off x="9945999" y="2505267"/>
          <a:ext cx="1807843" cy="2180027"/>
        </a:xfrm>
        <a:prstGeom prst="rect">
          <a:avLst/>
        </a:prstGeom>
        <a:blipFill dpi="0" rotWithShape="1">
          <a:blip xmlns:r="http://schemas.openxmlformats.org/officeDocument/2006/relationships"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CC00CC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5A015F5-4AE6-4EAD-BD33-2682AF2962E5}">
      <dsp:nvSpPr>
        <dsp:cNvPr id="0" name=""/>
        <dsp:cNvSpPr/>
      </dsp:nvSpPr>
      <dsp:spPr>
        <a:xfrm>
          <a:off x="10144869" y="4510561"/>
          <a:ext cx="1608980" cy="50619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400" b="0" i="0" kern="1200" dirty="0"/>
            <a:t>ကျန်ရှိသောဝတ်ရုံများ</a:t>
          </a:r>
          <a:endParaRPr lang="en-US" sz="14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0144869" y="4510561"/>
        <a:ext cx="1608980" cy="5061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8D03E4-0C22-48F5-A6E5-2AE8006B3ED3}">
      <dsp:nvSpPr>
        <dsp:cNvPr id="0" name=""/>
        <dsp:cNvSpPr/>
      </dsp:nvSpPr>
      <dsp:spPr>
        <a:xfrm>
          <a:off x="0" y="18"/>
          <a:ext cx="4708606" cy="456188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2000" b="1" kern="1200" noProof="0" dirty="0"/>
            <a:t>အပြစ်ကို ဘုရားသခင်မုန်းတယ်။</a:t>
          </a:r>
          <a:endParaRPr lang="en-US" sz="2000" kern="1200" noProof="0" dirty="0"/>
        </a:p>
      </dsp:txBody>
      <dsp:txXfrm>
        <a:off x="22269" y="22287"/>
        <a:ext cx="4664068" cy="411650"/>
      </dsp:txXfrm>
    </dsp:sp>
    <dsp:sp modelId="{49FB8278-23E9-44B1-B0E9-2B687210E11D}">
      <dsp:nvSpPr>
        <dsp:cNvPr id="0" name=""/>
        <dsp:cNvSpPr/>
      </dsp:nvSpPr>
      <dsp:spPr>
        <a:xfrm>
          <a:off x="0" y="467175"/>
          <a:ext cx="4708606" cy="456188"/>
        </a:xfrm>
        <a:prstGeom prst="roundRect">
          <a:avLst/>
        </a:prstGeom>
        <a:gradFill rotWithShape="0">
          <a:gsLst>
            <a:gs pos="0">
              <a:schemeClr val="accent2">
                <a:hueOff val="-3899998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3899998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3899998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800" b="1" kern="1200" noProof="0" dirty="0"/>
            <a:t>ဘုရားသခင်သည်အပြစ်သားကိုကယ်တင်တော်မူ၏</a:t>
          </a:r>
          <a:endParaRPr lang="en-US" sz="1800" kern="1200" noProof="0" dirty="0"/>
        </a:p>
      </dsp:txBody>
      <dsp:txXfrm>
        <a:off x="22269" y="489444"/>
        <a:ext cx="4664068" cy="411650"/>
      </dsp:txXfrm>
    </dsp:sp>
    <dsp:sp modelId="{C188DD80-2EA5-48DD-A3DA-B408111F1352}">
      <dsp:nvSpPr>
        <dsp:cNvPr id="0" name=""/>
        <dsp:cNvSpPr/>
      </dsp:nvSpPr>
      <dsp:spPr>
        <a:xfrm>
          <a:off x="0" y="934332"/>
          <a:ext cx="4708606" cy="456188"/>
        </a:xfrm>
        <a:prstGeom prst="roundRect">
          <a:avLst/>
        </a:prstGeom>
        <a:gradFill rotWithShape="0">
          <a:gsLst>
            <a:gs pos="0">
              <a:schemeClr val="accent2">
                <a:hueOff val="-7799995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7799995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7799995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800" b="1" kern="1200" noProof="0" dirty="0"/>
            <a:t>ဘုရားသခင်သည် လူဆိုးတို့ကို ဖျက်ဆီးလိမ့်မည်။</a:t>
          </a:r>
          <a:endParaRPr lang="en-US" sz="1800" kern="1200" noProof="0" dirty="0"/>
        </a:p>
      </dsp:txBody>
      <dsp:txXfrm>
        <a:off x="22269" y="956601"/>
        <a:ext cx="4664068" cy="411650"/>
      </dsp:txXfrm>
    </dsp:sp>
    <dsp:sp modelId="{CF501F27-D192-4894-A090-DEB699832C3E}">
      <dsp:nvSpPr>
        <dsp:cNvPr id="0" name=""/>
        <dsp:cNvSpPr/>
      </dsp:nvSpPr>
      <dsp:spPr>
        <a:xfrm>
          <a:off x="0" y="1401490"/>
          <a:ext cx="4708606" cy="456188"/>
        </a:xfrm>
        <a:prstGeom prst="roundRect">
          <a:avLst/>
        </a:prstGeom>
        <a:gradFill rotWithShape="0">
          <a:gsLst>
            <a:gs pos="0">
              <a:schemeClr val="accent2">
                <a:hueOff val="-11699993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11699993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11699993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70000"/>
            </a:lnSpc>
            <a:spcBef>
              <a:spcPct val="0"/>
            </a:spcBef>
            <a:spcAft>
              <a:spcPts val="0"/>
            </a:spcAft>
            <a:buNone/>
          </a:pPr>
          <a:endParaRPr lang="en-US" sz="1800" b="1" kern="1200" noProof="0" dirty="0"/>
        </a:p>
        <a:p>
          <a:pPr marL="0" lvl="0" indent="0" algn="l" defTabSz="800100">
            <a:lnSpc>
              <a:spcPct val="70000"/>
            </a:lnSpc>
            <a:spcBef>
              <a:spcPct val="0"/>
            </a:spcBef>
            <a:spcAft>
              <a:spcPts val="0"/>
            </a:spcAft>
            <a:buNone/>
          </a:pPr>
          <a:r>
            <a:rPr lang="my-MM" sz="1800" b="1" kern="1200" noProof="0" dirty="0"/>
            <a:t>ဘုန်းကြီးသောအနာဂတ်ကိုဘုရားသခင်ကကျွန်ုပ်တို့အား အာမခံပါသည်။</a:t>
          </a:r>
          <a:endParaRPr lang="en-US" sz="1800" kern="1200" noProof="0" dirty="0"/>
        </a:p>
      </dsp:txBody>
      <dsp:txXfrm>
        <a:off x="22269" y="1423759"/>
        <a:ext cx="4664068" cy="4116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016D78-B06C-4D79-8D72-7D4BD139DEF7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F51B5C-3138-43B0-B189-66184F17BB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9436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536A3-E7EC-4917-8028-C5847F2C9408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54363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F51B5C-3138-43B0-B189-66184F17BBA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613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C04BF5-0C69-90F5-C375-6D94B429E5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3686A58-56E3-CB9A-3D7B-52AC1BF423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347C47F-79F5-674C-908D-2E8F47132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09/09/2025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8E3041-C116-8E1F-D52D-B63079262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1800FA9-7A37-55BA-0831-DFB04E66E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40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630B61-45E0-1D66-1959-B34D70129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86DE428-5018-FDB2-E69F-4D6DEDE743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4AF140C-95AD-E5DD-9BBC-C8BE31628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09/09/2025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24399B9-A628-D287-CFB3-38E558263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2DFF042-6668-B991-9535-18769DC91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12918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1704B02-F2B1-B04A-629C-771CB941A1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0ACB1E2-B232-6276-1660-DD2DA3D28E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F14DFA7-EBA5-B87A-CDAE-BA0040471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09/09/2025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BB1FDEB-93C9-5D22-8615-7A0AD5D02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73AAEEF-25E4-AB63-9DEE-D437D3055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89038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09/09/2025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332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09/09/2025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21897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09/09/2025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3748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09/09/2025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6094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09/09/2025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7792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09/09/2025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8664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09/09/2025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03068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09/09/2025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3109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9C4BF7-866E-3A58-D67C-44D8C10F8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845603A-0567-4071-7F7C-26309F2990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9E92DC0-698D-E75A-FFB6-C13153378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09/09/2025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4B7C9C1-2069-346A-2C3B-C3A7E5779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098AC06-554A-7B76-90E3-34F14C711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038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09/09/2025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62810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09/09/2025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589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09/09/2025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8591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C28B15-41D0-542B-7AD3-B029EDEAA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6BB282A-E25B-FF85-EC8F-338650A443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2AAE7DB-FEE3-44B9-4CE0-B14DDAC99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09/09/2025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732CBD3-787C-4C4E-BE4E-799E17E26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327BFB-7BB3-D049-A35E-2EBBAD85E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1133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8BBEEE-203E-0DFA-9C06-FF445C93E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5337E4-0C6B-1920-0014-32953C849F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27D787A-F9EF-5B98-C1AC-C199A10C4E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AC37B16-2592-24BE-8EF6-E70AE4EFC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09/09/2025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31704D3-D831-3899-4DAA-60735485F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D4CD2F4-5ADF-26CF-3ED9-62A33BEFD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2700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B05F18-B0FB-7E67-4633-A2D51800B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C523A0D-48AD-8012-5AA0-BEBB120E9B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DB8D139-3577-055B-194A-8D6C3DF5A2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57B8E2C-5A08-AE42-F70A-24D1D0C2A1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9E25F73-F9C8-DADF-3B5B-C33DE6365C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4EEF219-7A41-71F8-6911-4E197682E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09/09/2025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930B5FA-31DA-B44C-FD70-7FFC3F023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E268F0B-85D6-50BF-C332-733EED7A4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5784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B9CD95-9028-415D-2B9A-5C6683724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08D1D7E-A5DC-657C-EB3A-FF2E0B343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09/09/2025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81359C2-9036-A469-72BB-463B6A4A7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5587592-E1BD-4C9D-F7F6-D9F98EDA4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32067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8E6F39F-5F76-42F1-3BC5-D45CC7FEF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09/09/2025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70769F0-F821-9186-A5CA-EBE47D214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B3DE538-07C1-C807-4A2D-C9BBECD97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6706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FB2716-B7B3-CFBE-675B-95FA9598E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9D8E21B-34D5-02D2-7033-CDED08532E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7AA037E-6601-78A1-68FC-3EDCD9C122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69C3049-7422-CD17-C28A-BCDC2AB58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09/09/2025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BB4586B-4DCA-A5A6-67C6-BEE3BA24F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E767731-8C5A-5769-04BD-C0B2D6DED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2301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F7D351-8B17-9248-6ED9-22AF6DF6E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BD4A65F-5271-49E4-3482-D00D67F565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8BD5AB7-2A85-C1B6-8541-F8EBE192C5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411AD59-1DDF-B7D4-FCF8-24F57BFAD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09/09/2025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F95AC63-775F-F834-E898-678F27101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073F9B3-E5AB-4173-3AD8-16B403FE8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6066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E5B21C7-6A9B-697F-837E-53F37140E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D2401F7-F3B4-CF06-2F98-6F44D808A0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80A56E-0693-2375-149F-7C3E31E8C8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D81DE1E-2560-4476-9B65-61DA9B2921EE}" type="datetimeFigureOut">
              <a:rPr lang="es-ES" smtClean="0"/>
              <a:t>09/09/2025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DE60233-479D-253A-3671-0D8BF147E3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9E46D50-AA0E-E50A-C13E-723ED2C210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DB30F3E-C19F-42CD-93F3-DC59F45A2C9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06954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/>
              <a:t>09/09/2025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64243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57.jpeg"/><Relationship Id="rId4" Type="http://schemas.openxmlformats.org/officeDocument/2006/relationships/diagramLayout" Target="../diagrams/layout2.xml"/><Relationship Id="rId9" Type="http://schemas.openxmlformats.org/officeDocument/2006/relationships/image" Target="../media/image5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2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microsoft.com/office/2007/relationships/hdphoto" Target="../media/hdphoto3.wdp"/><Relationship Id="rId4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2" Type="http://schemas.openxmlformats.org/officeDocument/2006/relationships/image" Target="../media/image10.jpe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microsoft.com/office/2007/relationships/hdphoto" Target="../media/hdphoto2.wdp"/><Relationship Id="rId5" Type="http://schemas.openxmlformats.org/officeDocument/2006/relationships/image" Target="../media/image12.jpeg"/><Relationship Id="rId15" Type="http://schemas.openxmlformats.org/officeDocument/2006/relationships/image" Target="../media/image21.png"/><Relationship Id="rId10" Type="http://schemas.openxmlformats.org/officeDocument/2006/relationships/image" Target="../media/image17.png"/><Relationship Id="rId4" Type="http://schemas.microsoft.com/office/2007/relationships/hdphoto" Target="../media/hdphoto1.wdp"/><Relationship Id="rId9" Type="http://schemas.openxmlformats.org/officeDocument/2006/relationships/image" Target="../media/image16.png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9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53.jpeg"/><Relationship Id="rId5" Type="http://schemas.openxmlformats.org/officeDocument/2006/relationships/diagramLayout" Target="../diagrams/layout1.xml"/><Relationship Id="rId10" Type="http://schemas.openxmlformats.org/officeDocument/2006/relationships/image" Target="../media/image52.jpeg"/><Relationship Id="rId4" Type="http://schemas.openxmlformats.org/officeDocument/2006/relationships/diagramData" Target="../diagrams/data1.xml"/><Relationship Id="rId9" Type="http://schemas.openxmlformats.org/officeDocument/2006/relationships/image" Target="../media/image5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95DB86-A7F8-94BB-2733-AAFA488CAD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19">
            <a:extLst>
              <a:ext uri="{FF2B5EF4-FFF2-40B4-BE49-F238E27FC236}">
                <a16:creationId xmlns:a16="http://schemas.microsoft.com/office/drawing/2014/main" id="{471D98A4-63C4-4A75-BD52-CB7C4B6743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" name="Rectangle 21">
            <a:extLst>
              <a:ext uri="{FF2B5EF4-FFF2-40B4-BE49-F238E27FC236}">
                <a16:creationId xmlns:a16="http://schemas.microsoft.com/office/drawing/2014/main" id="{A3473CF9-37EB-43E7-89EF-D2D1C53D1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7275" y="4638503"/>
            <a:ext cx="10077450" cy="1848022"/>
          </a:xfrm>
          <a:prstGeom prst="rect">
            <a:avLst/>
          </a:prstGeom>
          <a:solidFill>
            <a:schemeClr val="accent5">
              <a:lumMod val="50000"/>
            </a:schemeClr>
          </a:solidFill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tx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86B4EF9-43BA-4655-A6FF-1D8E21574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56093" y="6316210"/>
            <a:ext cx="5679815" cy="338554"/>
          </a:xfrm>
          <a:prstGeom prst="roundRect">
            <a:avLst>
              <a:gd name="adj" fmla="val 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3" name="Imagen 2" descr="Imagen que contiene interior, tabla, grande, cocina&#10;&#10;El contenido generado por IA puede ser incorrecto.">
            <a:extLst>
              <a:ext uri="{FF2B5EF4-FFF2-40B4-BE49-F238E27FC236}">
                <a16:creationId xmlns:a16="http://schemas.microsoft.com/office/drawing/2014/main" id="{91D04019-41A1-A7F5-0A3B-B64AB885F31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6888" y="299258"/>
            <a:ext cx="2834640" cy="409457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5" name="Imagen 4" descr="Imagen que contiene persona, sostener, parado, vistiendo&#10;&#10;El contenido generado por IA puede ser incorrecto.">
            <a:extLst>
              <a:ext uri="{FF2B5EF4-FFF2-40B4-BE49-F238E27FC236}">
                <a16:creationId xmlns:a16="http://schemas.microsoft.com/office/drawing/2014/main" id="{FF0A9F51-E521-1B5A-B91E-E82A456CCBA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00400" y="299258"/>
            <a:ext cx="2834640" cy="409457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9" name="Imagen 8" descr="Imagen que contiene interior, mujer, hombre, cuarto&#10;&#10;El contenido generado por IA puede ser incorrecto.">
            <a:extLst>
              <a:ext uri="{FF2B5EF4-FFF2-40B4-BE49-F238E27FC236}">
                <a16:creationId xmlns:a16="http://schemas.microsoft.com/office/drawing/2014/main" id="{FEE23C4A-3EB2-C3F7-A563-97EA456AE94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53912" y="299258"/>
            <a:ext cx="2834640" cy="409457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5" name="Imagen 14" descr="Imagen que contiene tabla, café, viejo, agua&#10;&#10;El contenido generado por IA puede ser incorrecto.">
            <a:extLst>
              <a:ext uri="{FF2B5EF4-FFF2-40B4-BE49-F238E27FC236}">
                <a16:creationId xmlns:a16="http://schemas.microsoft.com/office/drawing/2014/main" id="{CC8A4E32-53D0-C0C2-35BB-A207E4A2809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>
            <a:fillRect/>
          </a:stretch>
        </p:blipFill>
        <p:spPr>
          <a:xfrm>
            <a:off x="9107424" y="299258"/>
            <a:ext cx="2834640" cy="409457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BF6A6C9-F689-A4E9-5AF0-36960C36A4F5}"/>
              </a:ext>
            </a:extLst>
          </p:cNvPr>
          <p:cNvSpPr txBox="1"/>
          <p:nvPr/>
        </p:nvSpPr>
        <p:spPr>
          <a:xfrm>
            <a:off x="1057275" y="4848166"/>
            <a:ext cx="10077450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57150" h="88900" prst="relaxedInse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y-MM" sz="8000" b="1" i="0" u="none" strike="noStrike" kern="1200" cap="none" spc="0" normalizeH="0" baseline="0" noProof="0" dirty="0">
                <a:ln/>
                <a:solidFill>
                  <a:srgbClr val="FFFF66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တဲတော်</a:t>
            </a:r>
            <a:endParaRPr kumimoji="0" lang="en-US" sz="8000" b="1" i="0" u="none" strike="noStrike" kern="1200" cap="none" spc="0" normalizeH="0" baseline="0" noProof="0" dirty="0">
              <a:ln/>
              <a:solidFill>
                <a:srgbClr val="FFFF66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CF9A657-1CF8-9B31-7C46-B2872D68082B}"/>
              </a:ext>
            </a:extLst>
          </p:cNvPr>
          <p:cNvSpPr txBox="1"/>
          <p:nvPr/>
        </p:nvSpPr>
        <p:spPr>
          <a:xfrm>
            <a:off x="3256092" y="6316210"/>
            <a:ext cx="56798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339933">
                    <a:lumMod val="5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Lesson 13 for September 27, 2025</a:t>
            </a:r>
          </a:p>
        </p:txBody>
      </p:sp>
    </p:spTree>
    <p:extLst>
      <p:ext uri="{BB962C8B-B14F-4D97-AF65-F5344CB8AC3E}">
        <p14:creationId xmlns:p14="http://schemas.microsoft.com/office/powerpoint/2010/main" val="416152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AE90BB1-25FB-D49C-6EE9-C72A5A559F38}"/>
              </a:ext>
            </a:extLst>
          </p:cNvPr>
          <p:cNvSpPr txBox="1"/>
          <p:nvPr/>
        </p:nvSpPr>
        <p:spPr>
          <a:xfrm>
            <a:off x="3814908" y="92989"/>
            <a:ext cx="83770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my-MM" sz="3200" b="1" dirty="0">
                <a:solidFill>
                  <a:schemeClr val="bg1"/>
                </a:solidFill>
              </a:rPr>
              <a:t>တည်ဆောက်ခြင်း </a:t>
            </a:r>
            <a:endParaRPr lang="en-US" sz="3200" b="1" spc="600" dirty="0">
              <a:ln w="22225">
                <a:solidFill>
                  <a:srgbClr val="0099CC"/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0A02FB3-3ED5-F316-687B-D50408385546}"/>
              </a:ext>
            </a:extLst>
          </p:cNvPr>
          <p:cNvSpPr txBox="1"/>
          <p:nvPr/>
        </p:nvSpPr>
        <p:spPr>
          <a:xfrm>
            <a:off x="3996678" y="677764"/>
            <a:ext cx="81953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/>
              <a:t>တည်ဆောက်ပြီးစီးသောအခါ၊သန့်ရှင်းရာဌာနတော်(သန့်ရှင်းရာအဆောက်အဦနှင့်ဝင်းခြံ) သည်နေ့စဉ်နှင့်နှစ်စဉ်ဟူ၍ကွဲပြားသောအမှုတော်နှစ်ရပ်၏ဗဟိုချက်မဖြစ်လာပါသည်။၎င်းတို့၏မတူညီသောခမ်းနားထည်ဝါသည့်အခမ်းအနားများသည်စုပေါင်းသုံးသပ်လျှင်အောက်ပါသင်ခန်းစာများကို သွန်သင်ပါသည်။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AF0FCA80-A13A-FEF9-7DEB-C2C0D847D59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35014668"/>
              </p:ext>
            </p:extLst>
          </p:nvPr>
        </p:nvGraphicFramePr>
        <p:xfrm>
          <a:off x="7376149" y="1857196"/>
          <a:ext cx="4708606" cy="18576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BC033F7E-D38D-3D9A-8151-6A4288DC9BA2}"/>
              </a:ext>
            </a:extLst>
          </p:cNvPr>
          <p:cNvSpPr txBox="1"/>
          <p:nvPr/>
        </p:nvSpPr>
        <p:spPr>
          <a:xfrm>
            <a:off x="276222" y="3771563"/>
            <a:ext cx="74409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/>
              <a:t>နေ့စဉ်ပူဇော်သက္ကာကိုယ်စားပြုခြင်းအမှုအားဖြင့်၊ဘုရားသခင်သည် အပြစ်သားအား ကရုဏာတော်ဖြင့်အပြစ်လွှတ်တော်မူပုံလမ်းညွှန်ပြသတော်မူပါသည်။ထိုသို့ပြုရာတွင်အပြစ်မရှိသောတိရစ္ဆာန်၏အသေခံတော်မူခြင်းအားဖြင့်ဖြစ်ပါသည်။ထိုတိရစ္ဆာန်သည်"ကမ္ဘာလောက၏အပြစ်ကိုဆောင်သွားသောဘုရားသခင်၏သိုးသငယ်" ဖြစ်တော်မူပါသည် (ယောဟန် ၁:၂၉)။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pic>
        <p:nvPicPr>
          <p:cNvPr id="7" name="Imagen 6" descr="Imagen que contiene exterior, persona, hombre, parado&#10;&#10;El contenido generado por IA puede ser incorrecto.">
            <a:extLst>
              <a:ext uri="{FF2B5EF4-FFF2-40B4-BE49-F238E27FC236}">
                <a16:creationId xmlns:a16="http://schemas.microsoft.com/office/drawing/2014/main" id="{0972DAC4-998A-3483-F0D8-5F3FFAC7F0D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44351" y="3888710"/>
            <a:ext cx="4240404" cy="2848708"/>
          </a:xfrm>
          <a:prstGeom prst="roundRect">
            <a:avLst>
              <a:gd name="adj" fmla="val 12434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54A4DA"/>
            </a:contourClr>
          </a:sp3d>
        </p:spPr>
      </p:pic>
      <p:pic>
        <p:nvPicPr>
          <p:cNvPr id="8" name="Imagen 7" descr="Imagen que contiene persona, tabla, gente, parado&#10;&#10;El contenido generado por IA puede ser incorrecto.">
            <a:extLst>
              <a:ext uri="{FF2B5EF4-FFF2-40B4-BE49-F238E27FC236}">
                <a16:creationId xmlns:a16="http://schemas.microsoft.com/office/drawing/2014/main" id="{8F196BBB-3ACE-6CAF-C57D-80A32FFBA6A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224" y="169993"/>
            <a:ext cx="3511157" cy="3511157"/>
          </a:xfrm>
          <a:prstGeom prst="roundRect">
            <a:avLst>
              <a:gd name="adj" fmla="val 10085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46DA4A"/>
            </a:contourClr>
          </a:sp3d>
        </p:spPr>
      </p:pic>
      <p:pic>
        <p:nvPicPr>
          <p:cNvPr id="11" name="Imagen 10" descr="Imagen que contiene tabla, grande, grupo, cortina&#10;&#10;El contenido generado por IA puede ser incorrecto.">
            <a:extLst>
              <a:ext uri="{FF2B5EF4-FFF2-40B4-BE49-F238E27FC236}">
                <a16:creationId xmlns:a16="http://schemas.microsoft.com/office/drawing/2014/main" id="{10658BF0-BC27-EACB-5D0A-99DAF615FD0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6678" y="1893612"/>
            <a:ext cx="3177846" cy="1787538"/>
          </a:xfrm>
          <a:prstGeom prst="roundRect">
            <a:avLst>
              <a:gd name="adj" fmla="val 9359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D23A3A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FA2CE4C-ED2F-0E06-214B-B69C2D40F6EA}"/>
              </a:ext>
            </a:extLst>
          </p:cNvPr>
          <p:cNvSpPr txBox="1"/>
          <p:nvPr/>
        </p:nvSpPr>
        <p:spPr>
          <a:xfrm>
            <a:off x="276223" y="6142087"/>
            <a:ext cx="74409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/>
              <a:t>သန့်ရှင်းရာဌာနတော်သည် ဘုရားသခင်အား ကိုးကွယ်ခြင်း၊ ချီးမွမ်းခြင်းနှင့် ကျေးဇူးတင်ဝန်ခံခြင်းတို့ကို ပြုရာနေရာလည်း ဖြစ်ပါသည်။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1A2F0F5-DE04-7FC3-382B-98CDCC9798F6}"/>
              </a:ext>
            </a:extLst>
          </p:cNvPr>
          <p:cNvSpPr txBox="1"/>
          <p:nvPr/>
        </p:nvSpPr>
        <p:spPr>
          <a:xfrm>
            <a:off x="276223" y="5218757"/>
            <a:ext cx="744090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/>
              <a:t>နှစ်စဉ်ပြုလုပ်သော အမှုတော် (အပြစ်ဖြေရာနေ့) အားဖြင့်၊ ဘုရားသခင်သည် စကြဝဠာတစ်ခွင်မှ အပြစ်ကို အမြစ်ဖြတ်ရှင်းလင်းတော်မူမည့်ပုံနှင့် ဒုစရိုက်ဟူသော ပြဿနာအား နောက်ဆုံးအဖြေကို ဖော်ပြတော်မူပါသည် (ဆာလံ ၇၃:၁၇)။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25509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D8D03E4-0C22-48F5-A6E5-2AE8006B3E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graphicEl>
                                              <a:dgm id="{7D8D03E4-0C22-48F5-A6E5-2AE8006B3ED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9FB8278-23E9-44B1-B0E9-2B687210E1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>
                                            <p:graphicEl>
                                              <a:dgm id="{49FB8278-23E9-44B1-B0E9-2B687210E1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188DD80-2EA5-48DD-A3DA-B408111F13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>
                                            <p:graphicEl>
                                              <a:dgm id="{C188DD80-2EA5-48DD-A3DA-B408111F13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F501F27-D192-4894-A090-DEB699832C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">
                                            <p:graphicEl>
                                              <a:dgm id="{CF501F27-D192-4894-A090-DEB699832C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Graphic spid="9" grpId="0">
        <p:bldSub>
          <a:bldDgm bld="one"/>
        </p:bldSub>
      </p:bldGraphic>
      <p:bldP spid="5" grpId="0"/>
      <p:bldP spid="6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72928F3-BB78-07A5-24A3-B53A2664FE7D}"/>
              </a:ext>
            </a:extLst>
          </p:cNvPr>
          <p:cNvSpPr txBox="1"/>
          <p:nvPr/>
        </p:nvSpPr>
        <p:spPr>
          <a:xfrm>
            <a:off x="0" y="116519"/>
            <a:ext cx="8886825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lvl="0" algn="ctr">
              <a:defRPr/>
            </a:pPr>
            <a:r>
              <a:rPr lang="my-MM" sz="3200" b="1" dirty="0">
                <a:solidFill>
                  <a:prstClr val="black"/>
                </a:solidFill>
              </a:rPr>
              <a:t>အပ်နှံခြင်း (ထွက်မြောက်ရာ ၄၀:၁-၃၈</a:t>
            </a:r>
            <a:endParaRPr kumimoji="0" lang="en-US" sz="3200" b="1" i="0" u="none" strike="noStrike" kern="1200" cap="none" spc="600" normalizeH="0" baseline="0" noProof="0" dirty="0">
              <a:ln/>
              <a:solidFill>
                <a:srgbClr val="339933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7327D81-91F0-4082-B3BB-EB76911EF8DF}"/>
              </a:ext>
            </a:extLst>
          </p:cNvPr>
          <p:cNvSpPr txBox="1"/>
          <p:nvPr/>
        </p:nvSpPr>
        <p:spPr>
          <a:xfrm>
            <a:off x="-1" y="697485"/>
            <a:ext cx="88868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my-MM" b="1" dirty="0">
                <a:solidFill>
                  <a:srgbClr val="CC0000">
                    <a:lumMod val="75000"/>
                  </a:srgbClr>
                </a:solidFill>
                <a:latin typeface="Comic Sans MS" panose="030F0702030302020204" pitchFamily="66" charset="0"/>
              </a:rPr>
              <a:t>'ထိုအခါ မိုးတိမ်​သည် တွေ့ဆုံစည်းဝေးရာ​တဲ​တော်​ကို​ဖုံးလွှမ်း​၍ ကိန်းဝပ်​တော်မူ​ရာ​တဲ​တော်​သည် ထာဝရဘုရား​၏​ဘုန်းအသရေ​တော်​ဖြင့်​ပြည့်​လေ​၏​။ 'ထွက်မြောက်ရာကျမ်း 40:34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CC0000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7D63F50-EB73-8A49-4979-CBCA28B925DE}"/>
              </a:ext>
            </a:extLst>
          </p:cNvPr>
          <p:cNvSpPr txBox="1"/>
          <p:nvPr/>
        </p:nvSpPr>
        <p:spPr>
          <a:xfrm>
            <a:off x="2928570" y="1372854"/>
            <a:ext cx="61494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/>
              <a:t>ထွက်မြောက်ရာကျမ်းသည်သန့်ရှင်းရာဌာနတော်နှင့်ယဇ်ပုရောဟိတ်များကိုရည်စူးအပ်နှင်းခြင်းဖြင့်အဆုံးသတ်ထားပါသည်။ဤအခန်း၏ ဇာတ်လိုက်သည်မိမိ၏ဘုန်းတော်တည်ရှိမှုဖြင့်အရာခပ်သိမ်းကို ပြည့်ဝစေတော်မူသောဘုရားသခင်မုချဖြစ်ပါသည် (ထွ ၄၀:၃၄)။ ဤတည်ရှိမှုတော်သည်တိမ်တော်အတွင်း၌လည်းကောင်း၊ရှက်ခိနာ (သေတ္တာတော်ပေါ်ရှိ ချေရုပ်ဘင်ကြားမှ ဘုရားသခင်၏ဘုန်းတော် ထင်ရှားမှု) အတွင်း၌လည်းကောင်း၊ သန့်ရှင်းရာဌာနတော်နှင့်အတူ ဆက်လက်တည်ရှိနေတော်မူပါသည်။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pic>
        <p:nvPicPr>
          <p:cNvPr id="8" name="Imagen 7" descr="Un par de personas de pie&#10;&#10;El contenido generado por IA puede ser incorrecto.">
            <a:extLst>
              <a:ext uri="{FF2B5EF4-FFF2-40B4-BE49-F238E27FC236}">
                <a16:creationId xmlns:a16="http://schemas.microsoft.com/office/drawing/2014/main" id="{A70986A0-931F-8DAD-76A7-B1E8AE6FDBA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7487" y="3770490"/>
            <a:ext cx="5094513" cy="279326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21539999" lon="2100000" rev="0"/>
            </a:camera>
            <a:lightRig rig="soft" dir="t"/>
          </a:scene3d>
          <a:sp3d contourW="12700" prstMaterial="matte">
            <a:bevelT w="63500" h="50800"/>
            <a:contourClr>
              <a:schemeClr val="accent6">
                <a:lumMod val="75000"/>
              </a:schemeClr>
            </a:contourClr>
          </a:sp3d>
        </p:spPr>
      </p:pic>
      <p:pic>
        <p:nvPicPr>
          <p:cNvPr id="10" name="Imagen 9" descr="Imagen que contiene exterior, pasto, grande, tren&#10;&#10;El contenido generado por IA puede ser incorrecto.">
            <a:extLst>
              <a:ext uri="{FF2B5EF4-FFF2-40B4-BE49-F238E27FC236}">
                <a16:creationId xmlns:a16="http://schemas.microsoft.com/office/drawing/2014/main" id="{8280C519-C46E-0AFE-F6F5-29A7353C83A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004" y="188518"/>
            <a:ext cx="2996923" cy="29969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Imagen 11" descr="Imagen que contiene interior, edificio, tabla, cuarto&#10;&#10;El contenido generado por IA puede ser incorrecto.">
            <a:extLst>
              <a:ext uri="{FF2B5EF4-FFF2-40B4-BE49-F238E27FC236}">
                <a16:creationId xmlns:a16="http://schemas.microsoft.com/office/drawing/2014/main" id="{38EC1D98-7F58-E80A-4982-88996082D9F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432" y="1460774"/>
            <a:ext cx="2686259" cy="20146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E15CA39F-D199-FAED-8121-35D6BC31D9CF}"/>
              </a:ext>
            </a:extLst>
          </p:cNvPr>
          <p:cNvSpPr txBox="1"/>
          <p:nvPr/>
        </p:nvSpPr>
        <p:spPr>
          <a:xfrm>
            <a:off x="165432" y="3637138"/>
            <a:ext cx="721131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/>
              <a:t>လုပ်အားလုံးပြီးစီးပြီးနောက်၊ အီဂျစ်ပြည်မှ ထွက်ခွာခဲ့ကြသည့်နှစ် ဒုတိယနှစ်၊ ပထမလ၏ ပထမနေ့တွင် သန့်ရှင်းရာဌာနတော်ကို စတင်တည်ဆောက်ခဲ့သည် (ထွ ၄၀:၂၊ ၁၇)။ အရာခပ်သိမ်းကို (သေတ္တာတော်၊ ကုလားကာ၊ မုန့်စားပွဲ၊ ဆီမီးခုံ၊ ရွှေယဇ်ပလ္လင်၊ ကြေးဝါယဇ်ပလ္လင်၊ ရေအိုး) စနစ်တကျ ထားရှိပြီး သန့်ရှင်းစင်ကြယ်စေကာ အပ်နှင်းခဲ့သည် (ထွ ၄၀:၉)။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2658FFED-C2A9-BC78-7A7B-3FF13AC6737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5240" y="5276136"/>
            <a:ext cx="4336230" cy="1393346"/>
          </a:xfrm>
          <a:prstGeom prst="rect">
            <a:avLst/>
          </a:prstGeom>
          <a:ln w="38100" cap="sq">
            <a:solidFill>
              <a:srgbClr val="98816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D2F15A4-5F15-71D2-06EC-B4FBFEA41232}"/>
              </a:ext>
            </a:extLst>
          </p:cNvPr>
          <p:cNvSpPr txBox="1"/>
          <p:nvPr/>
        </p:nvSpPr>
        <p:spPr>
          <a:xfrm>
            <a:off x="4544942" y="5068299"/>
            <a:ext cx="310211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/>
              <a:t>နောက်ဆုံးတွင်၊အာရုန်နှင့်သူ၏သားများအားယဇ်ပုရောဟိတ်ဝတ်ရုံများဝတ်ဆင်စေပြီး၊၎င်းတို့၏အမှုတော်အတွက်ဆီသွန်းလောင်း၍အပ်နှင်းခြင်းခံကြရ သည် (ထွ ၄၀:၁၂-၁၅)။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099265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4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6538F8-DE6A-E4FE-33B4-F4F439C661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510C619-28F6-7579-8D7D-1705D100CD31}"/>
              </a:ext>
            </a:extLst>
          </p:cNvPr>
          <p:cNvSpPr txBox="1"/>
          <p:nvPr/>
        </p:nvSpPr>
        <p:spPr>
          <a:xfrm>
            <a:off x="1582057" y="1002486"/>
            <a:ext cx="10544629" cy="5586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Bef>
                <a:spcPts val="600"/>
              </a:spcBef>
              <a:defRPr/>
            </a:pPr>
            <a:r>
              <a:rPr lang="my-MM" sz="2400" dirty="0"/>
              <a:t>"သန့်ရှင်းရာဌာနတော်အတွင်းထင်ရှားသောမြင်ကွင်းတော်၏ဘုန်းတော်ကိုမည်သည့်ဘာသာစကားကမျှဖော်ပြနိုင်စွမ်းမရှိပါ-ရွှေဆီမီးခုံမှထွက်သောအလင်းကိုရွှေချထားသော နံရံများကတစ်ဖန်ပြန်ဟပ်နေခြင်း၊ကောင်းကင်တမန်ရုပ်များဖြင့်ချယ်သထားသောပန်းထိုးကွက်များ၏တောက်ပစိုးပြောင်နေသောအရောင်တောက်များ၊ရွှေဖြင့်တလက်လက်တောက်ပနေသောမုန့်စားပွဲနှင့်နံ့သာပေါင်းပူဇော်ရာယဇ်ပလ္လင်တို့ဖြစ်သည်။ဒုတိယကုလားကာအနားတွင်ချရုဘင်ကောင်းကင်တမန်ရုပ်များဖြင့်တည်ဆောက်ထားသောသန့်ရှင်းသည့်သေတ္တာတော်ရှိ၍၊ထိုအပေါ်၌ယေဟောဝါ၏ကိုယ်တော်တိုင်တည်ရှိမှုကိုမျက်ဝါးထင်ထင်ဖော်ပြသောသန့်ရှင်းသည့်ရှက်ခိနာ့ဘုန်းတော်ကျိန်းဝပ်နေတော်မူသည်။ဤအရာခပ်သိမ်းတို့သည်ကောင်းကင်ရှိဘုရားသခင်၏ဗိမာန်တော်၊လူသားတို့ရွေးနုတ်ခြင်းအမှုအတွက်အဓိကဗဟိုချက်မ၏ဘုန်းတော်များ၏မှုန်ဝါးသောပုံရိပ်သဏ္ဍာန်ငယ်မျှသာဖြစ်ပါသည်။"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FEE012C-4F3F-32AC-B127-460E8B9AE548}"/>
              </a:ext>
            </a:extLst>
          </p:cNvPr>
          <p:cNvSpPr txBox="1"/>
          <p:nvPr/>
        </p:nvSpPr>
        <p:spPr>
          <a:xfrm>
            <a:off x="8341932" y="359752"/>
            <a:ext cx="36859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EGW (Patriarchs and Prophets, p. 349)</a:t>
            </a:r>
          </a:p>
        </p:txBody>
      </p:sp>
    </p:spTree>
    <p:extLst>
      <p:ext uri="{BB962C8B-B14F-4D97-AF65-F5344CB8AC3E}">
        <p14:creationId xmlns:p14="http://schemas.microsoft.com/office/powerpoint/2010/main" val="329384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9DDE39-6107-0CD1-66E0-E73B7ECE9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47FB6B8-1729-85B1-6B4B-D82AEB50F5E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0"/>
            <a:ext cx="12191999" cy="6857990"/>
          </a:xfrm>
          <a:prstGeom prst="rect">
            <a:avLst/>
          </a:prstGeom>
        </p:spPr>
      </p:pic>
      <p:sp>
        <p:nvSpPr>
          <p:cNvPr id="9" name="Freeform 12">
            <a:extLst>
              <a:ext uri="{FF2B5EF4-FFF2-40B4-BE49-F238E27FC236}">
                <a16:creationId xmlns:a16="http://schemas.microsoft.com/office/drawing/2014/main" id="{FE789593-959E-F562-C034-47E55FD487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1622650" y="5469831"/>
            <a:ext cx="9165010" cy="1174750"/>
          </a:xfrm>
          <a:custGeom>
            <a:avLst/>
            <a:gdLst>
              <a:gd name="connsiteX0" fmla="*/ 0 w 9165010"/>
              <a:gd name="connsiteY0" fmla="*/ 1073384 h 1073384"/>
              <a:gd name="connsiteX1" fmla="*/ 9165010 w 9165010"/>
              <a:gd name="connsiteY1" fmla="*/ 1073384 h 1073384"/>
              <a:gd name="connsiteX2" fmla="*/ 9165010 w 9165010"/>
              <a:gd name="connsiteY2" fmla="*/ 266817 h 1073384"/>
              <a:gd name="connsiteX3" fmla="*/ 4757604 w 9165010"/>
              <a:gd name="connsiteY3" fmla="*/ 266817 h 1073384"/>
              <a:gd name="connsiteX4" fmla="*/ 4582505 w 9165010"/>
              <a:gd name="connsiteY4" fmla="*/ 0 h 1073384"/>
              <a:gd name="connsiteX5" fmla="*/ 4407407 w 9165010"/>
              <a:gd name="connsiteY5" fmla="*/ 266817 h 1073384"/>
              <a:gd name="connsiteX6" fmla="*/ 0 w 9165010"/>
              <a:gd name="connsiteY6" fmla="*/ 266817 h 1073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65010" h="1073384">
                <a:moveTo>
                  <a:pt x="0" y="1073384"/>
                </a:moveTo>
                <a:lnTo>
                  <a:pt x="9165010" y="1073384"/>
                </a:lnTo>
                <a:lnTo>
                  <a:pt x="9165010" y="266817"/>
                </a:lnTo>
                <a:lnTo>
                  <a:pt x="4757604" y="266817"/>
                </a:lnTo>
                <a:lnTo>
                  <a:pt x="4582505" y="0"/>
                </a:lnTo>
                <a:lnTo>
                  <a:pt x="4407407" y="266817"/>
                </a:lnTo>
                <a:lnTo>
                  <a:pt x="0" y="266817"/>
                </a:lnTo>
                <a:close/>
              </a:path>
            </a:pathLst>
          </a:custGeom>
          <a:solidFill>
            <a:schemeClr val="accent1">
              <a:lumMod val="75000"/>
              <a:alpha val="93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0C34817-5A12-F6A2-A91A-762DE0C281B2}"/>
              </a:ext>
            </a:extLst>
          </p:cNvPr>
          <p:cNvSpPr txBox="1"/>
          <p:nvPr/>
        </p:nvSpPr>
        <p:spPr>
          <a:xfrm>
            <a:off x="1622651" y="5824209"/>
            <a:ext cx="91650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my-MM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အခြားတဲတော်များ-</a:t>
            </a:r>
            <a:endParaRPr kumimoji="0" lang="en-US" sz="4800" b="1" i="0" u="none" strike="noStrike" kern="1200" cap="none" spc="600" normalizeH="0" baseline="0" noProof="0" dirty="0">
              <a:ln w="12700" cmpd="sng">
                <a:solidFill>
                  <a:srgbClr val="FFFF66"/>
                </a:solidFill>
                <a:prstDash val="solid"/>
              </a:ln>
              <a:solidFill>
                <a:schemeClr val="bg1"/>
              </a:solidFill>
              <a:effectLst>
                <a:outerShdw blurRad="38100" dist="50800" dir="2700000" algn="tl">
                  <a:srgbClr val="000000"/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086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EDB763C-387F-545C-75CD-E13ACCCB7AE2}"/>
              </a:ext>
            </a:extLst>
          </p:cNvPr>
          <p:cNvSpPr txBox="1"/>
          <p:nvPr/>
        </p:nvSpPr>
        <p:spPr>
          <a:xfrm>
            <a:off x="-3" y="105399"/>
            <a:ext cx="12191999" cy="584775"/>
          </a:xfrm>
          <a:prstGeom prst="rect">
            <a:avLst/>
          </a:prstGeom>
          <a:noFill/>
          <a:effectLst>
            <a:outerShdw blurRad="50800" dist="25400" dir="5400000" algn="ctr" rotWithShape="0">
              <a:schemeClr val="tx1">
                <a:alpha val="82000"/>
              </a:schemeClr>
            </a:outerShdw>
          </a:effectLst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my-MM" sz="3200" b="1" dirty="0">
                <a:solidFill>
                  <a:prstClr val="black"/>
                </a:solidFill>
              </a:rPr>
              <a:t>ယေရှုနှင့်ယေရုရှလင်မြို့သစ်</a:t>
            </a:r>
            <a:endParaRPr kumimoji="0" lang="en-US" sz="3200" b="1" i="0" u="none" strike="noStrike" kern="1200" cap="none" spc="300" normalizeH="0" baseline="0" noProof="0" dirty="0">
              <a:ln w="12700">
                <a:solidFill>
                  <a:srgbClr val="CC0000">
                    <a:lumMod val="50000"/>
                  </a:srgbClr>
                </a:solidFill>
                <a:prstDash val="solid"/>
              </a:ln>
              <a:pattFill prst="narHorz">
                <a:fgClr>
                  <a:srgbClr val="CC0000"/>
                </a:fgClr>
                <a:bgClr>
                  <a:srgbClr val="CC0000">
                    <a:lumMod val="40000"/>
                    <a:lumOff val="60000"/>
                  </a:srgbClr>
                </a:bgClr>
              </a:pattFill>
              <a:effectLst>
                <a:innerShdw blurRad="177800">
                  <a:srgbClr val="CC0000">
                    <a:lumMod val="50000"/>
                  </a:srgbClr>
                </a:innerShdw>
              </a:effectLst>
              <a:uLnTx/>
              <a:uFillTx/>
              <a:latin typeface="Aptos" panose="0211000402020202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7DBA049-836D-D3F4-BF83-C9816471ED61}"/>
              </a:ext>
            </a:extLst>
          </p:cNvPr>
          <p:cNvSpPr txBox="1"/>
          <p:nvPr/>
        </p:nvSpPr>
        <p:spPr>
          <a:xfrm>
            <a:off x="200025" y="688300"/>
            <a:ext cx="37623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my-MM" b="1" dirty="0">
                <a:solidFill>
                  <a:srgbClr val="339933">
                    <a:lumMod val="75000"/>
                  </a:srgbClr>
                </a:solidFill>
                <a:latin typeface="Comic Sans MS" panose="030F0702030302020204" pitchFamily="66" charset="0"/>
              </a:rPr>
              <a:t>'နှုတ်ကပတ်တော်​သည်လူသား​အဖြစ်​ကို​ခံယူ​၍အကျွန်ုပ်​တို့​တွင်​စံမြန်း​တော်မူ​သဖြင့်။ 'ရှင်ယောဟန်ခရစ်ဝင် 1:14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339933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5E1F0EE-AA6E-433B-D00F-5659F0C203F3}"/>
              </a:ext>
            </a:extLst>
          </p:cNvPr>
          <p:cNvSpPr txBox="1"/>
          <p:nvPr/>
        </p:nvSpPr>
        <p:spPr>
          <a:xfrm>
            <a:off x="4124326" y="657522"/>
            <a:ext cx="792247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my-MM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'ထို့နောက်ပလ္လင်​တော်​မှ​ကျယ်လောင်​သော​အသံ​က“ကြည့်ရှု​လော့။ဘုရားသခင်​စံရာ​တဲ​တော်​သည်လူ​တို့​တွင်​ရှိ​၍ကိုယ်တော်​သည်သူ​တို့​နှင့်အတူ​စံမြန်း​တော်မူ​မည်။သူ​တို့​သည်​လည်းကိုယ်တော်​၏​လူမျိုး​တော်​ဖြစ်​ကြ​ပြီးဘုရားသခင်​ကိုယ်တော်​တိုင်သူ​တို့​နှင့်အတူ​ရှိ​၍သူ​တို့​၏​ဘုရားသခင်​ဖြစ်​တော်မူ​မည်။ ‘</a:t>
            </a:r>
          </a:p>
          <a:p>
            <a:pPr lvl="0">
              <a:defRPr/>
            </a:pPr>
            <a:r>
              <a:rPr lang="my-MM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						ဗျာဒိတ်ကျမ်း 21:3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BF7DB2A-1DC4-D1D8-25A4-156D246F0370}"/>
              </a:ext>
            </a:extLst>
          </p:cNvPr>
          <p:cNvSpPr txBox="1"/>
          <p:nvPr/>
        </p:nvSpPr>
        <p:spPr>
          <a:xfrm>
            <a:off x="-23587" y="1804609"/>
            <a:ext cx="571751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sz="1600" b="1" dirty="0"/>
              <a:t>ယောဟန်၁:၁၄သည်ယေရှုသည်လူ့ဇာတိခံယူတော်မူပြီးကျွန်ုပ်တို့ကြားတွင် "သန့်ရှင်းရာဌာနတော် အဖြစ် တည်တော်မူကြောင်း" (သို့မဟုတ် သန့်ရှင်းရာဌာနတော်အဖြစ်ကျိန်းဝပ်တော်မူကြောင်း)ကိုစာသား အတိုင်းဖော်ပြထားပါသည်။သူ၏လူ့ဇာတိခံယူခြင်းအားဖြင့်၊ထာဝရဘုရားသခင်ယေရှုသည်ကျွန်ုပ်တို့ကြားတွင်ရုပ်ဝတ္ထုခန္ဓာကိုယ်ဖြင့်နေထိုင်လိုတော်မူသောအလိုတော်ကိုပြည့်စုံစေတော်မူခဲ့သည်။သူသည်'ဧမာနွေလ'၊ကျွန်ုပ်တို့နှင့်အတူရှိသောဘုရားသခင်ဖြစ်တော်မူလာခဲ့သည်    (မဿဲ ၁:၂၃)။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pic>
        <p:nvPicPr>
          <p:cNvPr id="4" name="Imagen 3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9AFA4E9F-F5C9-B0C9-51A4-991321FA5EF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3924" y="1930312"/>
            <a:ext cx="3185328" cy="2123552"/>
          </a:xfrm>
          <a:prstGeom prst="rect">
            <a:avLst/>
          </a:prstGeom>
          <a:ln w="38100" cap="sq">
            <a:solidFill>
              <a:schemeClr val="accent5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EB6FD04E-6493-34B7-53F8-2352C94DF0E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043745" y="1925442"/>
            <a:ext cx="3003060" cy="2133292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n 10" descr="Imagen que contiene pastel, comida, agua&#10;&#10;El contenido generado por IA puede ser incorrecto.">
            <a:extLst>
              <a:ext uri="{FF2B5EF4-FFF2-40B4-BE49-F238E27FC236}">
                <a16:creationId xmlns:a16="http://schemas.microsoft.com/office/drawing/2014/main" id="{F4D17CFE-F12F-2F5A-3F44-645DC4E4458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" y="3928903"/>
            <a:ext cx="2086954" cy="2781660"/>
          </a:xfrm>
          <a:prstGeom prst="rect">
            <a:avLst/>
          </a:prstGeom>
          <a:ln w="88900" cap="sq" cmpd="thickThin">
            <a:solidFill>
              <a:srgbClr val="7030A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5" name="Imagen 14" descr="Un grupo de personas en frente de un pared&#10;&#10;El contenido generado por IA puede ser incorrecto.">
            <a:extLst>
              <a:ext uri="{FF2B5EF4-FFF2-40B4-BE49-F238E27FC236}">
                <a16:creationId xmlns:a16="http://schemas.microsoft.com/office/drawing/2014/main" id="{237C9F1F-D0DC-51E6-A3F8-CA454000ECD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5808" y="3928903"/>
            <a:ext cx="2085593" cy="2781660"/>
          </a:xfrm>
          <a:prstGeom prst="rect">
            <a:avLst/>
          </a:prstGeom>
          <a:ln w="88900" cap="sq" cmpd="thickThin">
            <a:solidFill>
              <a:srgbClr val="7030A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0ACF50B2-8AAE-BEDB-0714-7E2BD52B1780}"/>
              </a:ext>
            </a:extLst>
          </p:cNvPr>
          <p:cNvSpPr txBox="1"/>
          <p:nvPr/>
        </p:nvSpPr>
        <p:spPr>
          <a:xfrm>
            <a:off x="5010988" y="4116055"/>
            <a:ext cx="71810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/>
              <a:t>သန့်ရှင်းသောဝိညာဉ်တော်အားဖြင့်၊ဘုရားသခင်သည်ယနေ့တိုင်ကျွန်ုပ်တို့နှင့်အတူ ဆက်လက်တည်ရှိနေတော်မူပါသည် (မဿဲ ၁၈:၂၀၊ ၁ ကော ၃:၁၆)။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3874220C-BA00-EBB7-79FD-2B7EC38018D3}"/>
              </a:ext>
            </a:extLst>
          </p:cNvPr>
          <p:cNvSpPr txBox="1"/>
          <p:nvPr/>
        </p:nvSpPr>
        <p:spPr>
          <a:xfrm>
            <a:off x="5010988" y="6099874"/>
            <a:ext cx="71810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/>
              <a:t>ဤအရာသည်ကယ်တင်တော်မူခြင်းအကြံအစည်တော်ပြည့်စုံပြီးဒုစရိုက်အပြစ်သည် အပြီးတိုင် အမြစ်ဖြတ်ခံရသောအခါ ဖြစ်ပျက်လာမည် ဖြစ်ပါသည်။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D2D4EA40-C113-E273-59AA-BBC89B5D9EC1}"/>
              </a:ext>
            </a:extLst>
          </p:cNvPr>
          <p:cNvSpPr txBox="1"/>
          <p:nvPr/>
        </p:nvSpPr>
        <p:spPr>
          <a:xfrm>
            <a:off x="5010987" y="4823941"/>
            <a:ext cx="718100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/>
              <a:t>သို့သော် ကျွန်ုပ်တို့သည် ဘုရားသခင်နှင့် မျက်နှာချင်းဆိုင်ရပ်တည်နိုင်ပြီး၊ သူကိုယ်တိုင် ကျွန်ုပ်တို့အတွက် ပြင်ဆင်ထားတော်မူသော ဘုရင်များဆိုင်ရာ သန့်ရှင်းရာဌာနတော်ဖြစ်သည့် ယေရုရှလင်မြို့သစ်၌ သူနှင့်အတူ နေထိုင်ရမည့်နေ့ရက်သည် မကြာမီ ရောက်လာတော့မည် (ဗျာဒိတ် ၂၁:၃)။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482036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8" grpId="0"/>
      <p:bldP spid="17" grpId="0"/>
      <p:bldP spid="19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FE4A65-1C9F-72D9-763B-B11D222589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778F08F-00A7-02D5-3BD8-712053E187F7}"/>
              </a:ext>
            </a:extLst>
          </p:cNvPr>
          <p:cNvSpPr txBox="1"/>
          <p:nvPr/>
        </p:nvSpPr>
        <p:spPr>
          <a:xfrm>
            <a:off x="587828" y="2160314"/>
            <a:ext cx="11430725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my-MM" sz="2400" b="1" dirty="0"/>
              <a:t>ဘုရားသခင်သည် ဣသရေလလူမျိုးအား မောရှေအားဖြင့် “ငါ့အတွက် သန့်ရှင်းရာဌာနတစ်ခုကို ပြုလုပ်ကြစေ။ ထိုသို့ပြုလုပ်လျှင် သူတို့တွင် ငါနေရာယူမည်” (ထွက်မြောက်ရာကျမ်း ၂၅:၈) ဟု အမိန့်တော်ချမှတ်တော်မူခဲ့သည်။ထို့ကြောင့်သူသည်သန့်ရှင်းရာဌာနတော်အတွင်း၌၊မိမိလူတို့အလယ်၌ ကျိန်းဝပ်နေထိုင်တော်မူခဲ့သည်။ တောကြီးမှုန်း၌ သူတို့ ပင်ပန်းစွာ ခရီးလှည့်လည်ရသော ကာလအလုံးစုံတွင်၊ သူ၏တည်ရှိမှုတော်၏ သင်္ကေတသည် သူတို့နှင့်အတူရှိခဲ့သည်။</a:t>
            </a:r>
          </a:p>
          <a:p>
            <a:endParaRPr lang="my-MM" sz="2400" b="1"/>
          </a:p>
          <a:p>
            <a:r>
              <a:rPr lang="my-MM" sz="2400" b="1"/>
              <a:t>ထ</a:t>
            </a:r>
            <a:r>
              <a:rPr lang="my-MM" sz="2400" b="1" dirty="0"/>
              <a:t>ိုနည်းတူ၊ ခရစ်တော်သည် လူသားတို့၏စခန်းချရာအလယ်၌ မိမိ၏သန့်ရှင်းရာဌာနတော်ကို စိုက်ထူတော်မူခဲ့သည်။ လူတို့၏တဲအိမ်များဘေးတွင် မိမိတဲတော်ကို စိုက်ထူတော်မူခဲ့သည်။ ထိုသို့ပြုတော်မူခြင်း</a:t>
            </a:r>
            <a:r>
              <a:rPr lang="my-MM" sz="2400" b="1"/>
              <a:t>မှာက</a:t>
            </a:r>
            <a:r>
              <a:rPr lang="my-MM" sz="2400" b="1" dirty="0"/>
              <a:t>ျွန်ုပ်တို့ကြားတွ</a:t>
            </a:r>
            <a:r>
              <a:rPr lang="my-MM" sz="2400" b="1"/>
              <a:t>င်န</a:t>
            </a:r>
            <a:r>
              <a:rPr lang="my-MM" sz="2400" b="1" dirty="0"/>
              <a:t>ေထိုင်တော်မူရန်နှ</a:t>
            </a:r>
            <a:r>
              <a:rPr lang="my-MM" sz="2400" b="1"/>
              <a:t>င့်မ</a:t>
            </a:r>
            <a:r>
              <a:rPr lang="my-MM" sz="2400" b="1" dirty="0"/>
              <a:t>ိမိ၏ဘုရားသဘောသက်ဆိုင်သော စရိုက်လက္ခဏာတော်နှင့် အသက်တာကို ကျွန်ုပ်တို့အား ရင်းနှီးကျွမ်းဝင်စေရန် ဖြစ်တော်မူသည်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997643E-C4B0-4495-66F4-590E8DE210DA}"/>
              </a:ext>
            </a:extLst>
          </p:cNvPr>
          <p:cNvSpPr txBox="1"/>
          <p:nvPr/>
        </p:nvSpPr>
        <p:spPr>
          <a:xfrm>
            <a:off x="8975029" y="187494"/>
            <a:ext cx="30435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9ED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EGW (The Desire of Ages, p. 23)</a:t>
            </a:r>
          </a:p>
        </p:txBody>
      </p:sp>
    </p:spTree>
    <p:extLst>
      <p:ext uri="{BB962C8B-B14F-4D97-AF65-F5344CB8AC3E}">
        <p14:creationId xmlns:p14="http://schemas.microsoft.com/office/powerpoint/2010/main" val="1481887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572F722-91D0-E384-BF60-BAF94FEC23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4ACE422-EA83-6650-85F1-F8E823A52DD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6" b="12526"/>
          <a:stretch/>
        </p:blipFill>
        <p:spPr bwMode="auto">
          <a:xfrm>
            <a:off x="20" y="1"/>
            <a:ext cx="6050258" cy="3400925"/>
          </a:xfrm>
          <a:custGeom>
            <a:avLst/>
            <a:gdLst/>
            <a:ahLst/>
            <a:cxnLst/>
            <a:rect l="l" t="t" r="r" b="b"/>
            <a:pathLst>
              <a:path w="6050278" h="3400925">
                <a:moveTo>
                  <a:pt x="0" y="0"/>
                </a:moveTo>
                <a:lnTo>
                  <a:pt x="6050278" y="0"/>
                </a:lnTo>
                <a:lnTo>
                  <a:pt x="6050278" y="1827306"/>
                </a:lnTo>
                <a:lnTo>
                  <a:pt x="3892296" y="1827306"/>
                </a:lnTo>
                <a:lnTo>
                  <a:pt x="3892296" y="3400925"/>
                </a:lnTo>
                <a:lnTo>
                  <a:pt x="0" y="340092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5CB1DC57-DA89-CF6D-87A5-79DE276E0CD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rcRect t="5594" r="2" b="19459"/>
          <a:stretch>
            <a:fillRect/>
          </a:stretch>
        </p:blipFill>
        <p:spPr>
          <a:xfrm>
            <a:off x="6141722" y="1"/>
            <a:ext cx="6050278" cy="3400925"/>
          </a:xfrm>
          <a:custGeom>
            <a:avLst/>
            <a:gdLst/>
            <a:ahLst/>
            <a:cxnLst/>
            <a:rect l="l" t="t" r="r" b="b"/>
            <a:pathLst>
              <a:path w="6050278" h="3400925">
                <a:moveTo>
                  <a:pt x="0" y="0"/>
                </a:moveTo>
                <a:lnTo>
                  <a:pt x="6050278" y="0"/>
                </a:lnTo>
                <a:lnTo>
                  <a:pt x="6050278" y="3400925"/>
                </a:lnTo>
                <a:lnTo>
                  <a:pt x="2157982" y="3400925"/>
                </a:lnTo>
                <a:lnTo>
                  <a:pt x="2157982" y="1827306"/>
                </a:lnTo>
                <a:lnTo>
                  <a:pt x="0" y="1827306"/>
                </a:lnTo>
                <a:close/>
              </a:path>
            </a:pathLst>
          </a:cu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AD7D5A9-0819-801E-D3D8-E4A1E5AD312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79" b="12879"/>
          <a:stretch/>
        </p:blipFill>
        <p:spPr>
          <a:xfrm>
            <a:off x="20" y="3489159"/>
            <a:ext cx="6050258" cy="3368841"/>
          </a:xfrm>
          <a:custGeom>
            <a:avLst/>
            <a:gdLst/>
            <a:ahLst/>
            <a:cxnLst/>
            <a:rect l="l" t="t" r="r" b="b"/>
            <a:pathLst>
              <a:path w="6050278" h="3368841">
                <a:moveTo>
                  <a:pt x="0" y="0"/>
                </a:moveTo>
                <a:lnTo>
                  <a:pt x="3892296" y="0"/>
                </a:lnTo>
                <a:lnTo>
                  <a:pt x="3892296" y="1541535"/>
                </a:lnTo>
                <a:lnTo>
                  <a:pt x="6050278" y="1541535"/>
                </a:lnTo>
                <a:lnTo>
                  <a:pt x="6050278" y="3368841"/>
                </a:lnTo>
                <a:lnTo>
                  <a:pt x="0" y="3368841"/>
                </a:lnTo>
                <a:close/>
              </a:path>
            </a:pathLst>
          </a:cu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49D6B8E1-27AC-0CE1-DA36-D5E9B3DEE7C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rcRect t="1012" r="2" b="2"/>
          <a:stretch>
            <a:fillRect/>
          </a:stretch>
        </p:blipFill>
        <p:spPr>
          <a:xfrm>
            <a:off x="6141722" y="3489159"/>
            <a:ext cx="6050278" cy="3368841"/>
          </a:xfrm>
          <a:custGeom>
            <a:avLst/>
            <a:gdLst/>
            <a:ahLst/>
            <a:cxnLst/>
            <a:rect l="l" t="t" r="r" b="b"/>
            <a:pathLst>
              <a:path w="6050278" h="3368841">
                <a:moveTo>
                  <a:pt x="2157982" y="0"/>
                </a:moveTo>
                <a:lnTo>
                  <a:pt x="6050278" y="0"/>
                </a:lnTo>
                <a:lnTo>
                  <a:pt x="6050278" y="3368841"/>
                </a:lnTo>
                <a:lnTo>
                  <a:pt x="0" y="3368841"/>
                </a:lnTo>
                <a:lnTo>
                  <a:pt x="0" y="1541535"/>
                </a:lnTo>
                <a:lnTo>
                  <a:pt x="2157982" y="1541535"/>
                </a:lnTo>
                <a:close/>
              </a:path>
            </a:pathLst>
          </a:cu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772296F3-BED7-AA11-B711-86A279A8DE01}"/>
              </a:ext>
            </a:extLst>
          </p:cNvPr>
          <p:cNvSpPr/>
          <p:nvPr/>
        </p:nvSpPr>
        <p:spPr>
          <a:xfrm>
            <a:off x="3918000" y="1843544"/>
            <a:ext cx="4356000" cy="3168000"/>
          </a:xfrm>
          <a:prstGeom prst="rect">
            <a:avLst/>
          </a:prstGeom>
          <a:noFill/>
          <a:ln>
            <a:solidFill>
              <a:srgbClr val="3D4EC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9F59505-4A3B-53D1-BBE8-3D46BFA555F4}"/>
              </a:ext>
            </a:extLst>
          </p:cNvPr>
          <p:cNvSpPr txBox="1"/>
          <p:nvPr/>
        </p:nvSpPr>
        <p:spPr>
          <a:xfrm>
            <a:off x="3881336" y="1838784"/>
            <a:ext cx="4396902" cy="317009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>
              <a:defRPr/>
            </a:pPr>
            <a:r>
              <a:rPr lang="my-MM" sz="2000" b="1" dirty="0">
                <a:ln w="12700" cmpd="sng">
                  <a:noFill/>
                  <a:prstDash val="solid"/>
                </a:ln>
                <a:solidFill>
                  <a:srgbClr val="606DCE"/>
                </a:solidFill>
                <a:latin typeface="Comic Sans MS" panose="030F0702030302020204" pitchFamily="66" charset="0"/>
              </a:rPr>
              <a:t>'ထိုအခါမိုးတိမ်​သည်တွေ့ဆုံစည်းဝေးရာ​တဲ​တော်​ကို​ဖုံးလွှမ်း​၍ကိန်းဝပ်​တော်မူ​ရာ​တဲ​တော်​သည်ထာဝရဘုရား​၏​ဘုန်းအသရေ​တော်​ဖြင့်​ပြည့်​လေ​၏​။’......'ခရီးလမ်း​တစ်လျှောက်လုံး​တွင်ထာဝရဘုရား​၏​မိုးတိမ်​ သည်နေ့အချိန်​တွင်ကိန်းဝပ်​တော်မူ​ရာ​တဲ​တော်​အပေါ်​၌​ရှိ​၍ညအချိန်​တွင်မိုးတိမ်​ထဲ၌ မီး​လင်း​နေ​သည်​ကိုအစ္စရေး​အမျိုးသား​အပေါင်း​တို့​မြင်​ရ​၏​။'ထွက်မြောက်ရာကျမ်း 40:</a:t>
            </a:r>
            <a:r>
              <a:rPr lang="en-US" sz="2000" b="1" dirty="0">
                <a:ln w="12700" cmpd="sng">
                  <a:noFill/>
                  <a:prstDash val="solid"/>
                </a:ln>
                <a:solidFill>
                  <a:srgbClr val="606DCE"/>
                </a:solidFill>
                <a:latin typeface="Comic Sans MS" panose="030F0702030302020204" pitchFamily="66" charset="0"/>
              </a:rPr>
              <a:t>34,</a:t>
            </a:r>
            <a:r>
              <a:rPr lang="my-MM" sz="2000" b="1" dirty="0">
                <a:ln w="12700" cmpd="sng">
                  <a:noFill/>
                  <a:prstDash val="solid"/>
                </a:ln>
                <a:solidFill>
                  <a:srgbClr val="606DCE"/>
                </a:solidFill>
                <a:latin typeface="Comic Sans MS" panose="030F0702030302020204" pitchFamily="66" charset="0"/>
              </a:rPr>
              <a:t>38</a:t>
            </a:r>
            <a:endParaRPr kumimoji="0" lang="en-US" sz="1400" b="1" i="0" u="none" strike="noStrike" kern="1200" cap="none" spc="0" normalizeH="0" baseline="0" noProof="0" dirty="0">
              <a:ln w="12700" cmpd="sng">
                <a:noFill/>
                <a:prstDash val="solid"/>
              </a:ln>
              <a:solidFill>
                <a:srgbClr val="606DC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87258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agen 36" descr="Imagen que contiene computadora&#10;&#10;El contenido generado por IA puede ser incorrecto.">
            <a:extLst>
              <a:ext uri="{FF2B5EF4-FFF2-40B4-BE49-F238E27FC236}">
                <a16:creationId xmlns:a16="http://schemas.microsoft.com/office/drawing/2014/main" id="{B65DFD49-9D42-43B9-5EB9-811C2663E8E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478289" flipV="1">
            <a:off x="6422752" y="3449752"/>
            <a:ext cx="349865" cy="374672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8A656C1-14D1-12DF-F879-A83A6213C006}"/>
              </a:ext>
            </a:extLst>
          </p:cNvPr>
          <p:cNvSpPr txBox="1"/>
          <p:nvPr/>
        </p:nvSpPr>
        <p:spPr>
          <a:xfrm>
            <a:off x="6856184" y="3429000"/>
            <a:ext cx="5335815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C5140"/>
                </a:highlight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lang="my-MM" sz="20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ပြင်ဆင်မှု-</a:t>
            </a:r>
            <a:endParaRPr lang="en-US" sz="20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>
              <a:spcBef>
                <a:spcPts val="600"/>
              </a:spcBef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       </a:t>
            </a:r>
            <a:r>
              <a:rPr lang="my-MM" b="1" dirty="0">
                <a:solidFill>
                  <a:prstClr val="black"/>
                </a:solidFill>
              </a:rPr>
              <a:t>ဥပုသ်နေ့ (ထွက်မြောက်ရာ ၃၅:၁-၃)</a:t>
            </a:r>
            <a:endParaRPr lang="en-US" b="1" dirty="0">
              <a:solidFill>
                <a:prstClr val="black"/>
              </a:solidFill>
            </a:endParaRPr>
          </a:p>
          <a:p>
            <a:pPr lvl="0">
              <a:spcBef>
                <a:spcPts val="600"/>
              </a:spcBef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       </a:t>
            </a:r>
            <a:r>
              <a:rPr kumimoji="0" lang="my-MM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ဆန္ဒ</a:t>
            </a:r>
            <a:r>
              <a:rPr lang="my-MM" b="1" dirty="0">
                <a:solidFill>
                  <a:prstClr val="black"/>
                </a:solidFill>
              </a:rPr>
              <a:t>အလျောက်ပူဇော်သက္ကာ(ထွက်မြောက်ရာ ၃၅:၄-</a:t>
            </a:r>
          </a:p>
          <a:p>
            <a:pPr lvl="0">
              <a:spcBef>
                <a:spcPts val="600"/>
              </a:spcBef>
              <a:defRPr/>
            </a:pPr>
            <a:r>
              <a:rPr lang="my-MM" b="1" dirty="0">
                <a:solidFill>
                  <a:prstClr val="black"/>
                </a:solidFill>
              </a:rPr>
              <a:t>       ၃၆:၇)</a:t>
            </a:r>
            <a:endParaRPr lang="en-US" b="1" dirty="0">
              <a:solidFill>
                <a:prstClr val="black"/>
              </a:solidFill>
            </a:endParaRPr>
          </a:p>
          <a:p>
            <a:pPr lvl="0">
              <a:spcBef>
                <a:spcPts val="600"/>
              </a:spcBef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1D8359"/>
                </a:highlight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lang="my-MM" sz="2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တဲတော် </a:t>
            </a:r>
          </a:p>
          <a:p>
            <a:pPr lvl="0">
              <a:spcBef>
                <a:spcPts val="600"/>
              </a:spcBef>
              <a:defRPr/>
            </a:pPr>
            <a:r>
              <a:rPr lang="my-MM" sz="2000" b="1" dirty="0">
                <a:solidFill>
                  <a:prstClr val="black"/>
                </a:solidFill>
              </a:rPr>
              <a:t>      </a:t>
            </a:r>
            <a:r>
              <a:rPr lang="my-MM" b="1" dirty="0">
                <a:solidFill>
                  <a:prstClr val="black"/>
                </a:solidFill>
              </a:rPr>
              <a:t>တည်ဆောက်ခြင်း (ထွက်မြောက်ရာ ၃၆:၈-၃၉:၄၃</a:t>
            </a:r>
            <a:r>
              <a:rPr lang="my-MM" sz="2000" b="1" dirty="0">
                <a:solidFill>
                  <a:prstClr val="black"/>
                </a:solidFill>
              </a:rPr>
              <a:t>)       </a:t>
            </a:r>
          </a:p>
          <a:p>
            <a:pPr lvl="0">
              <a:spcBef>
                <a:spcPts val="600"/>
              </a:spcBef>
              <a:defRPr/>
            </a:pPr>
            <a:r>
              <a:rPr lang="my-MM" sz="2000" b="1" dirty="0">
                <a:solidFill>
                  <a:prstClr val="black"/>
                </a:solidFill>
              </a:rPr>
              <a:t>      </a:t>
            </a:r>
            <a:r>
              <a:rPr lang="my-MM" b="1" dirty="0">
                <a:solidFill>
                  <a:prstClr val="black"/>
                </a:solidFill>
              </a:rPr>
              <a:t>အပ်နှံခြင်း (ထွက်မြောက်ရာ ၄၀:၁-၃၈</a:t>
            </a:r>
          </a:p>
          <a:p>
            <a:pPr lvl="0">
              <a:spcBef>
                <a:spcPts val="600"/>
              </a:spcBef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7C2C76"/>
                </a:highlight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lang="my-MM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အခြားတဲတော်များ- </a:t>
            </a:r>
          </a:p>
          <a:p>
            <a:pPr lvl="0">
              <a:spcBef>
                <a:spcPts val="600"/>
              </a:spcBef>
              <a:defRPr/>
            </a:pPr>
            <a:r>
              <a:rPr lang="my-MM" sz="2000" b="1" dirty="0">
                <a:solidFill>
                  <a:prstClr val="black"/>
                </a:solidFill>
              </a:rPr>
              <a:t>       </a:t>
            </a:r>
            <a:r>
              <a:rPr lang="my-MM" b="1" dirty="0">
                <a:solidFill>
                  <a:prstClr val="black"/>
                </a:solidFill>
              </a:rPr>
              <a:t>ယေရှုနှင့်ယေရုရှလင်မြို့သစ်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7A136BA-8B9E-F911-D2BD-451229E882A9}"/>
              </a:ext>
            </a:extLst>
          </p:cNvPr>
          <p:cNvSpPr txBox="1"/>
          <p:nvPr/>
        </p:nvSpPr>
        <p:spPr>
          <a:xfrm>
            <a:off x="238125" y="75547"/>
            <a:ext cx="6477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</a:pPr>
            <a:r>
              <a:rPr lang="my-MM" b="1" dirty="0"/>
              <a:t>ထွက်မြောက်ရာကျမ်း၏နောက်ဆုံးအခန်းများသည်တဲတော်၏တည်ဆောက်ပုံနှင့်အနာဂတ္တိအခမ်းအနားအသေးစိတ်ဖော်ပြချက်များအတွက် ရည်စူးထားပါသည်။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4149260-5323-0234-2481-53B6542D047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63476" y="197317"/>
            <a:ext cx="5180172" cy="3109913"/>
          </a:xfrm>
          <a:prstGeom prst="rect">
            <a:avLst/>
          </a:prstGeom>
          <a:ln w="38100" cap="sq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7F88DF36-66D2-3EFF-97B3-6B985454038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69" y="3838577"/>
            <a:ext cx="1991623" cy="2740494"/>
          </a:xfrm>
          <a:prstGeom prst="rect">
            <a:avLst/>
          </a:prstGeom>
          <a:effectLst>
            <a:outerShdw blurRad="50800" dist="38100" dir="8100000" algn="tr" rotWithShape="0">
              <a:schemeClr val="tx1"/>
            </a:outerShdw>
          </a:effectLst>
        </p:spPr>
      </p:pic>
      <p:pic>
        <p:nvPicPr>
          <p:cNvPr id="11" name="Imagen 10" descr="Imagen que contiene persona, bebé, niño, pequeño&#10;&#10;El contenido generado por IA puede ser incorrecto.">
            <a:extLst>
              <a:ext uri="{FF2B5EF4-FFF2-40B4-BE49-F238E27FC236}">
                <a16:creationId xmlns:a16="http://schemas.microsoft.com/office/drawing/2014/main" id="{0842BE4F-FDEA-42DF-DCBF-0654495CEE9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3692" y="3838577"/>
            <a:ext cx="1991638" cy="2740493"/>
          </a:xfrm>
          <a:prstGeom prst="rect">
            <a:avLst/>
          </a:prstGeom>
          <a:effectLst>
            <a:outerShdw blurRad="50800" dist="38100" dir="8100000" algn="tr" rotWithShape="0">
              <a:schemeClr val="tx1"/>
            </a:outerShdw>
          </a:effectLst>
        </p:spPr>
      </p:pic>
      <p:pic>
        <p:nvPicPr>
          <p:cNvPr id="13" name="Imagen 12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72646836-3324-44D0-EDC3-2925E23E5FF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5317" y="3838577"/>
            <a:ext cx="1991636" cy="2740492"/>
          </a:xfrm>
          <a:prstGeom prst="rect">
            <a:avLst/>
          </a:prstGeom>
          <a:effectLst>
            <a:outerShdw blurRad="50800" dist="38100" dir="8100000" algn="tr" rotWithShape="0">
              <a:schemeClr val="tx1"/>
            </a:outerShdw>
          </a:effectLst>
        </p:spPr>
      </p:pic>
      <p:pic>
        <p:nvPicPr>
          <p:cNvPr id="14" name="Imagen 13" descr="Imagen que contiene reloj&#10;&#10;El contenido generado por IA puede ser incorrecto.">
            <a:extLst>
              <a:ext uri="{FF2B5EF4-FFF2-40B4-BE49-F238E27FC236}">
                <a16:creationId xmlns:a16="http://schemas.microsoft.com/office/drawing/2014/main" id="{FC428852-E37B-7682-2638-0C9AEF42B5B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5599" y="5687987"/>
            <a:ext cx="355238" cy="324451"/>
          </a:xfrm>
          <a:prstGeom prst="rect">
            <a:avLst/>
          </a:prstGeom>
        </p:spPr>
      </p:pic>
      <p:pic>
        <p:nvPicPr>
          <p:cNvPr id="16" name="Imagen 15" descr="Icono&#10;&#10;El contenido generado por IA puede ser incorrecto.">
            <a:extLst>
              <a:ext uri="{FF2B5EF4-FFF2-40B4-BE49-F238E27FC236}">
                <a16:creationId xmlns:a16="http://schemas.microsoft.com/office/drawing/2014/main" id="{120D2382-9BC8-5E9C-7898-0EB3BF43E98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5599" y="3846356"/>
            <a:ext cx="355238" cy="324451"/>
          </a:xfrm>
          <a:prstGeom prst="rect">
            <a:avLst/>
          </a:prstGeom>
        </p:spPr>
      </p:pic>
      <p:pic>
        <p:nvPicPr>
          <p:cNvPr id="20" name="Imagen 19" descr="Imagen que contiene Icono&#10;&#10;El contenido generado por IA puede ser incorrecto.">
            <a:extLst>
              <a:ext uri="{FF2B5EF4-FFF2-40B4-BE49-F238E27FC236}">
                <a16:creationId xmlns:a16="http://schemas.microsoft.com/office/drawing/2014/main" id="{0F8BC00D-8041-4791-E31C-FC7A52D275F6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5599" y="5299060"/>
            <a:ext cx="355238" cy="324451"/>
          </a:xfrm>
          <a:prstGeom prst="rect">
            <a:avLst/>
          </a:prstGeom>
        </p:spPr>
      </p:pic>
      <p:pic>
        <p:nvPicPr>
          <p:cNvPr id="23" name="Imagen 22" descr="Icono&#10;&#10;El contenido generado por IA puede ser incorrecto.">
            <a:extLst>
              <a:ext uri="{FF2B5EF4-FFF2-40B4-BE49-F238E27FC236}">
                <a16:creationId xmlns:a16="http://schemas.microsoft.com/office/drawing/2014/main" id="{B4C15011-0EAE-308D-C35D-6F5CF99BA0B2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duotone>
              <a:prstClr val="black"/>
              <a:schemeClr val="accent6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5599" y="4228269"/>
            <a:ext cx="355238" cy="324451"/>
          </a:xfrm>
          <a:prstGeom prst="rect">
            <a:avLst/>
          </a:prstGeom>
        </p:spPr>
      </p:pic>
      <p:pic>
        <p:nvPicPr>
          <p:cNvPr id="25" name="Imagen 24" descr="Icono&#10;&#10;El contenido generado por IA puede ser incorrecto.">
            <a:extLst>
              <a:ext uri="{FF2B5EF4-FFF2-40B4-BE49-F238E27FC236}">
                <a16:creationId xmlns:a16="http://schemas.microsoft.com/office/drawing/2014/main" id="{4CF80CA8-17F8-9F1B-56F9-E639B93BB638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5599" y="6447508"/>
            <a:ext cx="355238" cy="324451"/>
          </a:xfrm>
          <a:prstGeom prst="rect">
            <a:avLst/>
          </a:prstGeom>
        </p:spPr>
      </p:pic>
      <p:pic>
        <p:nvPicPr>
          <p:cNvPr id="29" name="Imagen 28" descr="Icono&#10;&#10;El contenido generado por IA puede ser incorrecto.">
            <a:extLst>
              <a:ext uri="{FF2B5EF4-FFF2-40B4-BE49-F238E27FC236}">
                <a16:creationId xmlns:a16="http://schemas.microsoft.com/office/drawing/2014/main" id="{BFE4A548-AFCA-765E-250C-541CE43A8CC0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478289" flipV="1">
            <a:off x="6479858" y="4900558"/>
            <a:ext cx="349865" cy="374672"/>
          </a:xfrm>
          <a:prstGeom prst="rect">
            <a:avLst/>
          </a:prstGeom>
        </p:spPr>
      </p:pic>
      <p:pic>
        <p:nvPicPr>
          <p:cNvPr id="33" name="Imagen 32" descr="Imagen que contiene Icono&#10;&#10;El contenido generado por IA puede ser incorrecto.">
            <a:extLst>
              <a:ext uri="{FF2B5EF4-FFF2-40B4-BE49-F238E27FC236}">
                <a16:creationId xmlns:a16="http://schemas.microsoft.com/office/drawing/2014/main" id="{4E8A9DDE-F785-A331-1BE0-B8FC1D3E8134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478289" flipV="1">
            <a:off x="6447586" y="6039486"/>
            <a:ext cx="349865" cy="374672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16C1CF2-2866-7D99-2F87-5FDE4F97A969}"/>
              </a:ext>
            </a:extLst>
          </p:cNvPr>
          <p:cNvSpPr txBox="1"/>
          <p:nvPr/>
        </p:nvSpPr>
        <p:spPr>
          <a:xfrm>
            <a:off x="238125" y="2234408"/>
            <a:ext cx="661566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</a:pPr>
            <a:r>
              <a:rPr lang="en-US" altLang="ko-KR" b="1" dirty="0" err="1"/>
              <a:t>ဘုရားသခင်သည်ဤသယ်ဆောင်နိုင်သောဗိမာန်တော်ကိုတည်ဆောက်ရန</a:t>
            </a:r>
            <a:r>
              <a:rPr lang="en-US" altLang="ko-KR" b="1" dirty="0"/>
              <a:t>် </a:t>
            </a:r>
            <a:r>
              <a:rPr lang="en-US" altLang="ko-KR" b="1" dirty="0" err="1"/>
              <a:t>အဓိကအကြောင်းပြချက်မှာ</a:t>
            </a:r>
            <a:r>
              <a:rPr lang="en-US" altLang="ko-KR" b="1" dirty="0"/>
              <a:t> </a:t>
            </a:r>
            <a:r>
              <a:rPr lang="en-US" altLang="ko-KR" b="1" dirty="0" err="1"/>
              <a:t>မိမိလူမျိုးတို့တွင</a:t>
            </a:r>
            <a:r>
              <a:rPr lang="en-US" altLang="ko-KR" b="1" dirty="0"/>
              <a:t>် </a:t>
            </a:r>
            <a:r>
              <a:rPr lang="en-US" altLang="ko-KR" b="1" dirty="0" err="1"/>
              <a:t>ကိန်းဝပ်နေထိုင်လိုသော</a:t>
            </a:r>
            <a:r>
              <a:rPr lang="en-US" altLang="ko-KR" b="1" dirty="0"/>
              <a:t> </a:t>
            </a:r>
            <a:r>
              <a:rPr lang="en-US" altLang="ko-KR" b="1" dirty="0" err="1"/>
              <a:t>ဆန္ဒပင်ဖြစ်သည</a:t>
            </a:r>
            <a:r>
              <a:rPr lang="en-US" altLang="ko-KR" b="1" dirty="0"/>
              <a:t>်(ထွက်၂၅:၈)။</a:t>
            </a:r>
            <a:r>
              <a:rPr lang="en-US" altLang="ko-KR" b="1" dirty="0" err="1"/>
              <a:t>ဤဆန္ဒသည်ယေရှုခရစ်တော</a:t>
            </a:r>
            <a:r>
              <a:rPr lang="en-US" altLang="ko-KR" b="1" dirty="0"/>
              <a:t>်၌</a:t>
            </a:r>
            <a:r>
              <a:rPr lang="en-US" altLang="ko-KR" b="1" dirty="0" err="1"/>
              <a:t>ပြည</a:t>
            </a:r>
            <a:r>
              <a:rPr lang="en-US" altLang="ko-KR" b="1" dirty="0"/>
              <a:t>့်</a:t>
            </a:r>
            <a:r>
              <a:rPr lang="en-US" altLang="ko-KR" b="1" dirty="0" err="1"/>
              <a:t>စုံခဲ့ပြီး</a:t>
            </a:r>
            <a:r>
              <a:rPr lang="en-US" altLang="ko-KR" b="1" dirty="0"/>
              <a:t>၊ </a:t>
            </a:r>
            <a:r>
              <a:rPr lang="en-US" altLang="ko-KR" b="1" dirty="0" err="1"/>
              <a:t>နောက်ဆုံးသောကာလတွင်သူနှင</a:t>
            </a:r>
            <a:r>
              <a:rPr lang="en-US" altLang="ko-KR" b="1" dirty="0"/>
              <a:t>့်</a:t>
            </a:r>
            <a:r>
              <a:rPr lang="en-US" altLang="ko-KR" b="1" dirty="0" err="1"/>
              <a:t>အတူကောင်းကင်သစ်နှင</a:t>
            </a:r>
            <a:r>
              <a:rPr lang="en-US" altLang="ko-KR" b="1" dirty="0"/>
              <a:t>့်</a:t>
            </a:r>
            <a:r>
              <a:rPr lang="en-US" altLang="ko-KR" b="1" dirty="0" err="1"/>
              <a:t>မြေကြီးသစ</a:t>
            </a:r>
            <a:r>
              <a:rPr lang="en-US" altLang="ko-KR" b="1" dirty="0"/>
              <a:t>်၌ </a:t>
            </a:r>
            <a:r>
              <a:rPr lang="en-US" altLang="ko-KR" b="1" dirty="0" err="1"/>
              <a:t>စုစည်းနေထိုင်ကြသောအခ</a:t>
            </a:r>
            <a:r>
              <a:rPr lang="en-US" altLang="ko-KR" b="1" dirty="0"/>
              <a:t>ါ </a:t>
            </a:r>
            <a:r>
              <a:rPr lang="en-US" altLang="ko-KR" b="1" dirty="0" err="1"/>
              <a:t>အပြည</a:t>
            </a:r>
            <a:r>
              <a:rPr lang="en-US" altLang="ko-KR" b="1" dirty="0"/>
              <a:t>့်</a:t>
            </a:r>
            <a:r>
              <a:rPr lang="en-US" altLang="ko-KR" b="1" dirty="0" err="1"/>
              <a:t>အဝဖြစ်လာမည်ဖြစ်သည</a:t>
            </a:r>
            <a:r>
              <a:rPr lang="en-US" altLang="ko-KR" b="1" dirty="0"/>
              <a:t>်။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7663A23-610F-2D1E-6FBF-ACA7F5F1AF0B}"/>
              </a:ext>
            </a:extLst>
          </p:cNvPr>
          <p:cNvSpPr txBox="1"/>
          <p:nvPr/>
        </p:nvSpPr>
        <p:spPr>
          <a:xfrm>
            <a:off x="240779" y="1034079"/>
            <a:ext cx="65436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</a:pPr>
            <a:r>
              <a:rPr lang="my-MM" b="1" dirty="0"/>
              <a:t>ထိုအချိန်ကာလများသည်အထူးခြားဆုံးသောကာလများပင်ဖြစ်ပါသည်။ လူများသည်ဝမ်းမြောက်စွာဖြင့်ပါဝင်ဆင်နွှဲကြပြီးဘုရားသခင်၏ကြီးမြတ်သောအမှုတော်အတွက်မိမိတို့၏စွမ်းဆောင်နိုင်မှုအလိုက်လှူဒါန်းကြိုးပမ်းခဲ့ကြသည်။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15986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5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DB1181-9CA8-2D99-425B-95A5991465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398F3DEE-0E56-499F-AFAE-C2DA7C2C8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982AD26-79E5-A3B1-D298-0EA502966F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4"/>
          <a:stretch>
            <a:fillRect/>
          </a:stretch>
        </p:blipFill>
        <p:spPr>
          <a:xfrm>
            <a:off x="-2" y="10"/>
            <a:ext cx="3980331" cy="438486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15EAD32-29E1-3E64-5442-01D726EDA5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92314" y="4462444"/>
            <a:ext cx="3999684" cy="2395556"/>
          </a:xfrm>
          <a:prstGeom prst="rect">
            <a:avLst/>
          </a:prstGeom>
        </p:spPr>
      </p:pic>
      <p:pic>
        <p:nvPicPr>
          <p:cNvPr id="13" name="Imagen 12" descr="Imagen que contiene viejo, mujer, edificio, hecho de madera&#10;&#10;El contenido generado por IA puede ser incorrecto.">
            <a:extLst>
              <a:ext uri="{FF2B5EF4-FFF2-40B4-BE49-F238E27FC236}">
                <a16:creationId xmlns:a16="http://schemas.microsoft.com/office/drawing/2014/main" id="{61E1DBF6-8238-003C-80C3-5D12DC917F2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92316" y="-1"/>
            <a:ext cx="3999684" cy="4384865"/>
          </a:xfrm>
          <a:prstGeom prst="rect">
            <a:avLst/>
          </a:prstGeom>
        </p:spPr>
      </p:pic>
      <p:pic>
        <p:nvPicPr>
          <p:cNvPr id="15" name="Imagen 14" descr="Imagen que contiene persona, tabla, interior, hombre&#10;&#10;El contenido generado por IA puede ser incorrecto.">
            <a:extLst>
              <a:ext uri="{FF2B5EF4-FFF2-40B4-BE49-F238E27FC236}">
                <a16:creationId xmlns:a16="http://schemas.microsoft.com/office/drawing/2014/main" id="{2D8E2D5F-6818-8FD1-0E96-D54A398F2C0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43354" y="-1"/>
            <a:ext cx="4076714" cy="4384865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4054751-1972-4218-A5AC-06366AB23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462444"/>
            <a:ext cx="8115290" cy="2395556"/>
          </a:xfrm>
          <a:prstGeom prst="rect">
            <a:avLst/>
          </a:prstGeom>
          <a:gradFill>
            <a:gsLst>
              <a:gs pos="10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3F16F31-4871-4294-AA34-E451DD4CD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664" y="4462444"/>
            <a:ext cx="8115285" cy="2395556"/>
          </a:xfrm>
          <a:prstGeom prst="rect">
            <a:avLst/>
          </a:prstGeom>
          <a:gradFill>
            <a:gsLst>
              <a:gs pos="7000">
                <a:srgbClr val="000000">
                  <a:alpha val="44000"/>
                </a:srgbClr>
              </a:gs>
              <a:gs pos="67000">
                <a:schemeClr val="accent1">
                  <a:lumMod val="7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BD3FB0A-8C48-462D-82B4-C52CDB3F07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5280991"/>
            <a:ext cx="8115283" cy="1575508"/>
          </a:xfrm>
          <a:prstGeom prst="rect">
            <a:avLst/>
          </a:prstGeom>
          <a:gradFill>
            <a:gsLst>
              <a:gs pos="40000">
                <a:srgbClr val="000000">
                  <a:alpha val="0"/>
                </a:srgbClr>
              </a:gs>
              <a:gs pos="100000">
                <a:schemeClr val="accent1">
                  <a:alpha val="23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773764D-B3AF-0FD8-CD20-F4E797E86590}"/>
              </a:ext>
            </a:extLst>
          </p:cNvPr>
          <p:cNvSpPr txBox="1"/>
          <p:nvPr/>
        </p:nvSpPr>
        <p:spPr>
          <a:xfrm>
            <a:off x="58580" y="4960749"/>
            <a:ext cx="811462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algn="ctr">
              <a:defRPr sz="4800" b="1" spc="60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rgbClr val="F9E5B3"/>
                    </a:gs>
                    <a:gs pos="24000">
                      <a:srgbClr val="F9E5B3"/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50800" dir="2700000" algn="tl">
                    <a:srgbClr val="000000"/>
                  </a:outerShdw>
                </a:effectLst>
              </a:defRPr>
            </a:lvl1pPr>
          </a:lstStyle>
          <a:p>
            <a:pPr lvl="0">
              <a:spcBef>
                <a:spcPts val="600"/>
              </a:spcBef>
              <a:defRPr/>
            </a:pPr>
            <a:r>
              <a:rPr lang="my-MM" sz="66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ပြင်ဆင်မှု-</a:t>
            </a:r>
            <a:endParaRPr lang="en-US" sz="66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1302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7DAA31F-B2EE-38B9-3753-864CEAD6BDCF}"/>
              </a:ext>
            </a:extLst>
          </p:cNvPr>
          <p:cNvSpPr txBox="1"/>
          <p:nvPr/>
        </p:nvSpPr>
        <p:spPr>
          <a:xfrm>
            <a:off x="-4" y="25414"/>
            <a:ext cx="75350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ts val="600"/>
              </a:spcBef>
              <a:defRPr/>
            </a:pPr>
            <a:r>
              <a:rPr lang="my-MM" sz="2800" b="1" dirty="0">
                <a:solidFill>
                  <a:prstClr val="black"/>
                </a:solidFill>
              </a:rPr>
              <a:t>ဥပုသ်နေ့ (ထွက်မြောက်ရာ ၃၅:၁-၃)</a:t>
            </a:r>
            <a:endParaRPr lang="en-US" sz="2800" b="1" dirty="0">
              <a:solidFill>
                <a:prstClr val="black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2CC17EB-252A-FC8B-2A5B-CA91A793EF69}"/>
              </a:ext>
            </a:extLst>
          </p:cNvPr>
          <p:cNvSpPr txBox="1"/>
          <p:nvPr/>
        </p:nvSpPr>
        <p:spPr>
          <a:xfrm>
            <a:off x="61001" y="574575"/>
            <a:ext cx="74316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my-MM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'‘ခြောက်​ရက်​ပတ်လုံးအလုပ်​လုပ်​ရ​မည်​။သတ္တမ​နေ့​သည်သင်​တို့​အဖို့သန့်ရှင်း​သော​နေ့​၊ထာဝရဘုရား​အဖို့ငြိမ်ဝပ်​စွာ​နေ​ရ​သော​ဥပုသ်နေ့ဖြစ်​ရ​မည်​။ထို​နေ့​၌အလုပ်​လုပ်​သော​သူ​မည်သူမဆို အသတ်​ခံရ​မည်​။ 'ထွက်မြောက်ရာကျမ်း 35:2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66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0D626E9-BF4F-2020-1D72-76DC441B9B28}"/>
              </a:ext>
            </a:extLst>
          </p:cNvPr>
          <p:cNvSpPr txBox="1"/>
          <p:nvPr/>
        </p:nvSpPr>
        <p:spPr>
          <a:xfrm>
            <a:off x="103312" y="1678516"/>
            <a:ext cx="74316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>
                <a:solidFill>
                  <a:prstClr val="black"/>
                </a:solidFill>
              </a:rPr>
              <a:t>ဘုရားသခင်၏ဘုန်းတော်ကိုတစေ့တစောင်းကြည့်ရှုပြီးနောက်၊မောရှေ သည်လူတို့အား“ထာဝရဘုရားမှာထားတော်မူသောအရာ”(ထွ. ၃၅:၁၊ ၄)။ ဤညွှန်ကြားချက်များတွင်အချိန်ကာလ(ဥပုသ်နေ့)နှင့်အာကာသ(တဲတော်) တို့၌ဘုရားသခင်နှင့်ဆက်ဆံရေး ပါဝင်သည်။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pic>
        <p:nvPicPr>
          <p:cNvPr id="4" name="Imagen 3" descr="Una pintura de una persona con un vestido verde&#10;&#10;El contenido generado por IA puede ser incorrecto.">
            <a:extLst>
              <a:ext uri="{FF2B5EF4-FFF2-40B4-BE49-F238E27FC236}">
                <a16:creationId xmlns:a16="http://schemas.microsoft.com/office/drawing/2014/main" id="{E9D496D4-A047-BE25-000A-48C32018B0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5008" y="156919"/>
            <a:ext cx="4500929" cy="65441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DCB45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957D8FE6-924F-74A1-FA9C-F5BA9ECD0DFF}"/>
              </a:ext>
            </a:extLst>
          </p:cNvPr>
          <p:cNvSpPr txBox="1"/>
          <p:nvPr/>
        </p:nvSpPr>
        <p:spPr>
          <a:xfrm>
            <a:off x="4211290" y="4154172"/>
            <a:ext cx="327403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>
                <a:solidFill>
                  <a:prstClr val="black"/>
                </a:solidFill>
              </a:rPr>
              <a:t>ဥပုသ်နေ့သည်ဘုရားသခင်သည် ကျွန်ုပ်တို့၏ဖန်ဆင်းရှင်နှင့်ရွေးနုတ်ရှင်ဖြစ်တော်မူကြောင်းကျွန်ုပ်တို့အားသတိပေးသည် (တရား ၅:၁၅)၊ကျွန်ုပ်တို့သည်ကိုယ်တော်၏အဖော်အပေါင်းကိုထာဝရပျော်ရွှင်နိုင်စေမည့်အနာဂတ်ကာလသို့ခေါ်ဆောင်သွားသည် (ဟေရှာယ ၆၆:၂၂-၂၃)။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pic>
        <p:nvPicPr>
          <p:cNvPr id="10" name="Imagen 9" descr="Imagen que contiene persona, exterior, pasto, hombre&#10;&#10;El contenido generado por IA puede ser incorrecto.">
            <a:extLst>
              <a:ext uri="{FF2B5EF4-FFF2-40B4-BE49-F238E27FC236}">
                <a16:creationId xmlns:a16="http://schemas.microsoft.com/office/drawing/2014/main" id="{F867FB03-B4B1-1536-283E-AA9A8AEEF1B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1" y="4351336"/>
            <a:ext cx="2349745" cy="234974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Hombre con fuego en la mano&#10;&#10;El contenido generado por IA puede ser incorrecto.">
            <a:extLst>
              <a:ext uri="{FF2B5EF4-FFF2-40B4-BE49-F238E27FC236}">
                <a16:creationId xmlns:a16="http://schemas.microsoft.com/office/drawing/2014/main" id="{0CA25A25-F0FE-B2EF-9FB7-86FDC36913E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72634" y="4351335"/>
            <a:ext cx="1519078" cy="2349745"/>
          </a:xfrm>
          <a:prstGeom prst="snip2DiagRect">
            <a:avLst>
              <a:gd name="adj1" fmla="val 25798"/>
              <a:gd name="adj2" fmla="val 0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E8AC742-84F8-8CFE-A84D-CA0BDD0E0E35}"/>
              </a:ext>
            </a:extLst>
          </p:cNvPr>
          <p:cNvSpPr txBox="1"/>
          <p:nvPr/>
        </p:nvSpPr>
        <p:spPr>
          <a:xfrm>
            <a:off x="103311" y="3001955"/>
            <a:ext cx="743169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>
                <a:solidFill>
                  <a:prstClr val="black"/>
                </a:solidFill>
              </a:rPr>
              <a:t>ဘုရားသခင်သည်ကျွန်ုပ်တို့အားဖန်ဆင်းခြင်းတွင်သူ၏အပေါင်းအဖော်ပျော်မွေ့ရန် အထူးအချိန်အဖြစ် ဥပုသ်နေ့ကို ဖယ်ထားတော်မူသည် (က. ၂:၁-၃; ထွ. ၂၀:၁၁)၊ ပညတ်တော်ဆယ်ပါးကို မကြေငြာမီ ဤအချက်ကို ဣသရေလလူမျိုးအား သတိပေးခဲ့သည် (ထွ. ၁၆:၂၂-၂၉)။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65033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629595-8DFB-263E-AB45-E76CEEFC4B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29E6539-5719-E583-8FBD-E9F5FCD60B81}"/>
              </a:ext>
            </a:extLst>
          </p:cNvPr>
          <p:cNvSpPr txBox="1"/>
          <p:nvPr/>
        </p:nvSpPr>
        <p:spPr>
          <a:xfrm>
            <a:off x="-1" y="59135"/>
            <a:ext cx="9339563" cy="5232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lvl="0" algn="ctr">
              <a:spcBef>
                <a:spcPts val="600"/>
              </a:spcBef>
              <a:defRPr/>
            </a:pPr>
            <a:r>
              <a:rPr lang="my-MM" sz="2800" b="1" dirty="0">
                <a:solidFill>
                  <a:schemeClr val="bg1"/>
                </a:solidFill>
              </a:rPr>
              <a:t>ဆန္ဒအလျောက်ပူဇော်သက္ကာ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C3BC7EF-3A24-9F80-B2F1-58D869113B9C}"/>
              </a:ext>
            </a:extLst>
          </p:cNvPr>
          <p:cNvSpPr txBox="1"/>
          <p:nvPr/>
        </p:nvSpPr>
        <p:spPr>
          <a:xfrm>
            <a:off x="1" y="525623"/>
            <a:ext cx="93395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my-MM" sz="1600" b="1" dirty="0">
                <a:solidFill>
                  <a:srgbClr val="0099CC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'‘​ထာဝရဘုရား​ထံ​တော်​သို့အလှူပစ္စည်း​များ​ကိုသင်​တို့​ယူဆောင်​ခဲ့​ကြ​လော့​။စေတနာ​စိတ်​ရှိ​သော​သူ​တိုင်းထာဝရဘုရား​ထံ​တော်​သို့အလှူပစ္စည်း​အဖြစ် ရွှေ​၊ ငွေ​၊ ကြေးနီ​၊ '</a:t>
            </a:r>
            <a:r>
              <a:rPr lang="en-US" sz="1600" b="1" dirty="0">
                <a:solidFill>
                  <a:srgbClr val="0099CC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…..</a:t>
            </a:r>
            <a:r>
              <a:rPr lang="my-MM" sz="1600" b="1" dirty="0">
                <a:solidFill>
                  <a:srgbClr val="0099CC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'သင်​တို့​ထဲမှလက်မှုအတတ်​ကျွမ်းကျင်သူ​အပေါင်း​တို့​သည်​လည်း လာ​၍ ထာဝရဘုရား​မိန့်မှာ​တော်မူ​သမျှ​အတိုင်း 'ထွက်မြောက်ရာကျမ်း 35:</a:t>
            </a:r>
            <a:r>
              <a:rPr lang="en-US" sz="1600" b="1" dirty="0">
                <a:solidFill>
                  <a:srgbClr val="0099CC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5,</a:t>
            </a:r>
            <a:r>
              <a:rPr lang="my-MM" sz="1600" b="1" dirty="0">
                <a:solidFill>
                  <a:srgbClr val="0099CC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10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42DA24D-8263-BD76-9D4B-3BF968B04F86}"/>
              </a:ext>
            </a:extLst>
          </p:cNvPr>
          <p:cNvSpPr txBox="1"/>
          <p:nvPr/>
        </p:nvSpPr>
        <p:spPr>
          <a:xfrm>
            <a:off x="2702590" y="1456521"/>
            <a:ext cx="66369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/>
              <a:t>သန့်ရှင်းရာကျောင်းတော်၏လုပ်ငန်းများကိုပံ့ပိုးကူညီရန်နည်းလမ်းနှစ်</a:t>
            </a:r>
            <a:r>
              <a:rPr lang="en-US" b="1" dirty="0"/>
              <a:t> </a:t>
            </a:r>
            <a:r>
              <a:rPr lang="my-MM" b="1" dirty="0"/>
              <a:t>သွယ်ရှိပါသည်။ပစ္စည်းကိရိယာများလှူဒါန်းခြင်းနှင့်လုပ်အားပေးခြင်းတို့</a:t>
            </a:r>
            <a:r>
              <a:rPr lang="en-US" b="1" dirty="0"/>
              <a:t> </a:t>
            </a:r>
            <a:r>
              <a:rPr lang="my-MM" b="1" dirty="0"/>
              <a:t>ဖြစ်ပါသည်။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pic>
        <p:nvPicPr>
          <p:cNvPr id="16" name="Imagen 15" descr="Imagen que contiene interior, tabla, hombre, pequeño&#10;&#10;El contenido generado por IA puede ser incorrecto.">
            <a:extLst>
              <a:ext uri="{FF2B5EF4-FFF2-40B4-BE49-F238E27FC236}">
                <a16:creationId xmlns:a16="http://schemas.microsoft.com/office/drawing/2014/main" id="{ED36751D-2B86-CB84-4E27-AD8A0BE2C22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204" y="5061554"/>
            <a:ext cx="2423879" cy="1615919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2E4582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2" name="Imagen 21" descr="Imagen que contiene tabla, mujer, viejo, silla&#10;&#10;El contenido generado por IA puede ser incorrecto.">
            <a:extLst>
              <a:ext uri="{FF2B5EF4-FFF2-40B4-BE49-F238E27FC236}">
                <a16:creationId xmlns:a16="http://schemas.microsoft.com/office/drawing/2014/main" id="{EB8DAD01-D3F5-3D82-51E8-4E1CCC5409D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204" y="1557762"/>
            <a:ext cx="2414016" cy="1604772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2E4582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4" name="Imagen 23" descr="Imagen que contiene persona, tabla, hecho de madera, hombre&#10;&#10;El contenido generado por IA puede ser incorrecto.">
            <a:extLst>
              <a:ext uri="{FF2B5EF4-FFF2-40B4-BE49-F238E27FC236}">
                <a16:creationId xmlns:a16="http://schemas.microsoft.com/office/drawing/2014/main" id="{10E04638-AFCD-7242-E69E-8238B973E60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204" y="3291370"/>
            <a:ext cx="2414016" cy="1641348"/>
          </a:xfrm>
          <a:prstGeom prst="round2DiagRect">
            <a:avLst>
              <a:gd name="adj1" fmla="val 0"/>
              <a:gd name="adj2" fmla="val 22039"/>
            </a:avLst>
          </a:prstGeom>
          <a:ln w="38100" cap="sq">
            <a:solidFill>
              <a:srgbClr val="2E4582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6" name="Imagen 25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C4DB9865-20EC-CF69-A531-394F4CD075A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9563" y="171886"/>
            <a:ext cx="2697065" cy="30265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4" name="Imagen 13" descr="Imagen que contiene interior, parado, hombre, grupo&#10;&#10;El contenido generado por IA puede ser incorrecto.">
            <a:extLst>
              <a:ext uri="{FF2B5EF4-FFF2-40B4-BE49-F238E27FC236}">
                <a16:creationId xmlns:a16="http://schemas.microsoft.com/office/drawing/2014/main" id="{828F64B2-D7AD-3FF6-D1B7-E59A543F23E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587929" y="3370365"/>
            <a:ext cx="2448700" cy="322135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3E03FC2-D9E5-7E59-3EF2-CD01CE5B3EA3}"/>
              </a:ext>
            </a:extLst>
          </p:cNvPr>
          <p:cNvSpPr txBox="1"/>
          <p:nvPr/>
        </p:nvSpPr>
        <p:spPr>
          <a:xfrm>
            <a:off x="2668561" y="5401479"/>
            <a:ext cx="679310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/>
              <a:t>ဤအံ့ဖွယ်အမှုတော်ကိုဆောင်ရွက်နိုင်ရန်အတွက်သန့်ရှင်းသောဝိညာဉ်တော်သည်ပါဝင်ကူညီသူလက်မှုပညာရှင်အားလုံးအားဉာဏ်ပညာနှင့်ကျွမ်းကျင်မှုများပေးသနားတော်မူခဲ့သည်(ထွက်မြောက်ရာကျမ်း၃၅:၃၀၃၆:၂)။ထိုနည်းတူစွာ၊ဘုရားသခင်၏အမှုတော်တွင်ပူးပေါင်းကူညီသူအားလုံးအားလိုအပ်သော ဆုလာဘ်များကို ဆက်လက်ပေးသနားတော်မူဆဲဖြစ်သည်။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2E01D67-CE2C-D4B9-C253-83875E2FAC81}"/>
              </a:ext>
            </a:extLst>
          </p:cNvPr>
          <p:cNvSpPr txBox="1"/>
          <p:nvPr/>
        </p:nvSpPr>
        <p:spPr>
          <a:xfrm>
            <a:off x="2576324" y="4539452"/>
            <a:ext cx="67868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/>
              <a:t>ထို့ကြောင့်လူများသည်လှူဒါန်းရန်အလွန်ဆန္ဒရှိကြသဖြင့်ဗေဇလေလ၊အာဟောလိအပ်နှင့်အခြားလက်မှုပညာရှင်များကမောရှေအားလူများအားဆက်လက်မယူရန်တားမြစ်ခွင့်တောင်းခဲ့ရသည်(ထွက်မြောက်ရာကျမ်း၃၆:၃-၇)။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6F51702-444B-40A5-A82B-0F0A6AF8D2C5}"/>
              </a:ext>
            </a:extLst>
          </p:cNvPr>
          <p:cNvSpPr txBox="1"/>
          <p:nvPr/>
        </p:nvSpPr>
        <p:spPr>
          <a:xfrm>
            <a:off x="2639457" y="3958441"/>
            <a:ext cx="67868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>
                <a:solidFill>
                  <a:prstClr val="black"/>
                </a:solidFill>
              </a:rPr>
              <a:t>ထို့အပြင် လက်သမား၊ အပ်ချုပ်သမားနှင့် အပ်ချုပ်သမား၊ လက်သမား၊ ပန်းပု၊ လက်ဝတ်ရတနာ စသည်တို့ကို လိုအပ်သည်။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36CBBE2F-D2FC-1555-82DA-D2F7C58A055B}"/>
              </a:ext>
            </a:extLst>
          </p:cNvPr>
          <p:cNvSpPr txBox="1"/>
          <p:nvPr/>
        </p:nvSpPr>
        <p:spPr>
          <a:xfrm>
            <a:off x="2702590" y="3139812"/>
            <a:ext cx="67868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/>
              <a:t>ဤပစ္စည်းများအားလုံးမည်မျှကြွယ်ဝသည်ကိုတွေးမိပါသလား။ဤပစ္စည်းများစွာမှာအစ္စရေးတို့ထွက်ခွာသွားစဉ်ကအီဂျစ်လူများထံမှယူဆောင်လာခဲ့သောပစ္စည်းများဖြစ်ပါသည်(ထွက်မြောက်ရာကျမ်း၁၁:၂)။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BC687765-1A38-2EA2-D9D9-1CDB0D778781}"/>
              </a:ext>
            </a:extLst>
          </p:cNvPr>
          <p:cNvSpPr txBox="1"/>
          <p:nvPr/>
        </p:nvSpPr>
        <p:spPr>
          <a:xfrm>
            <a:off x="2639457" y="2259612"/>
            <a:ext cx="664325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/>
              <a:t>ထွက်မြောက်ရာကျမ်း ၃၈:၂၁-၃၁ အရ ရွှေတစ်တန်ထက်ပိုပြီး၊ ငွေ ၃.၇၅ တန်၊ ကြေး ၂.၅ တန်ခန့်အပြင် သစ်သားနှင့် အမျိုးမျိုးသော ပိတ်ချောတို့ကို အသုံးပြုထားပါသည်။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198295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6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4" grpId="0"/>
      <p:bldP spid="8" grpId="0"/>
      <p:bldP spid="10" grpId="0"/>
      <p:bldP spid="12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1DC2BB6C-E6B8-D6A9-9674-E91232D18192}"/>
              </a:ext>
            </a:extLst>
          </p:cNvPr>
          <p:cNvSpPr txBox="1"/>
          <p:nvPr/>
        </p:nvSpPr>
        <p:spPr>
          <a:xfrm>
            <a:off x="7337005" y="6162675"/>
            <a:ext cx="36490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EGW (The Upward Look , December 31)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014493-F526-9F4F-CA22-B06FB9D0D2FB}"/>
              </a:ext>
            </a:extLst>
          </p:cNvPr>
          <p:cNvSpPr txBox="1"/>
          <p:nvPr/>
        </p:nvSpPr>
        <p:spPr>
          <a:xfrm>
            <a:off x="1393372" y="1073450"/>
            <a:ext cx="9592709" cy="44781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my-MM" sz="2400" b="0" i="0" dirty="0">
                <a:solidFill>
                  <a:srgbClr val="0F1115"/>
                </a:solidFill>
                <a:effectLst/>
                <a:latin typeface="quote-cjk-patch"/>
              </a:rPr>
              <a:t>"ဘုရားသခင်သည်လူအမျိုးသားနှင့်အမျိုးသမီးများကိုတန်ဖိုးရှိသောဆုလာဘ်များ ပေးသနားတော်မူပါသည်။သူ့စကားကိုနားထောင်ပြီးနာခံသူတိုင်းအားမတူညီသော ဆုလာဘ်များပေးသနားတော်မူပါသည်။လူတိုင်းတွင်စရိုက်အားဖြင့်အားတူညီမျှမှုမရှိသလို အသိပညာအနက်အဓိပ္ပာယ်အားဖြင့်လည်း အတူတူမဟုတ်ပါ။ သို့သော် မိမိတို့ရရှိထားသောဆုလာဘ်သည်မည်မျှပင် သေးငယ်သည်ဟုထင်ရသည့်တိုင်၊ ထိုဆုလာဘ်ကိုအရှင်သခင်၏အမှုတော်အတွက်အသုံးပြုရန်တာဝန်ရှိပါသည်။ သစ္စာရှိသောအိမ်ထောင်စုစီမံအုပ်ချုပ်သူသည်မိမိထံအပ်နှင်းထားသောပစ္စည်းများကို ဉာဏ်ပညာဖြင့် အသုံးချလေ့ရှိပါသည်။"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9461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8B8763-BB41-DB8B-B466-FF67F584C9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Banca de madera en la arena&#10;&#10;El contenido generado por IA puede ser incorrecto.">
            <a:extLst>
              <a:ext uri="{FF2B5EF4-FFF2-40B4-BE49-F238E27FC236}">
                <a16:creationId xmlns:a16="http://schemas.microsoft.com/office/drawing/2014/main" id="{F16D0786-2251-3F6B-ED53-CA9B7ACF63C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Freeform 12">
            <a:extLst>
              <a:ext uri="{FF2B5EF4-FFF2-40B4-BE49-F238E27FC236}">
                <a16:creationId xmlns:a16="http://schemas.microsoft.com/office/drawing/2014/main" id="{E91A59EE-E714-A82B-45C9-FBF789DF60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1622650" y="5469831"/>
            <a:ext cx="9165010" cy="1174750"/>
          </a:xfrm>
          <a:custGeom>
            <a:avLst/>
            <a:gdLst>
              <a:gd name="connsiteX0" fmla="*/ 0 w 9165010"/>
              <a:gd name="connsiteY0" fmla="*/ 1073384 h 1073384"/>
              <a:gd name="connsiteX1" fmla="*/ 9165010 w 9165010"/>
              <a:gd name="connsiteY1" fmla="*/ 1073384 h 1073384"/>
              <a:gd name="connsiteX2" fmla="*/ 9165010 w 9165010"/>
              <a:gd name="connsiteY2" fmla="*/ 266817 h 1073384"/>
              <a:gd name="connsiteX3" fmla="*/ 4757604 w 9165010"/>
              <a:gd name="connsiteY3" fmla="*/ 266817 h 1073384"/>
              <a:gd name="connsiteX4" fmla="*/ 4582505 w 9165010"/>
              <a:gd name="connsiteY4" fmla="*/ 0 h 1073384"/>
              <a:gd name="connsiteX5" fmla="*/ 4407407 w 9165010"/>
              <a:gd name="connsiteY5" fmla="*/ 266817 h 1073384"/>
              <a:gd name="connsiteX6" fmla="*/ 0 w 9165010"/>
              <a:gd name="connsiteY6" fmla="*/ 266817 h 1073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65010" h="1073384">
                <a:moveTo>
                  <a:pt x="0" y="1073384"/>
                </a:moveTo>
                <a:lnTo>
                  <a:pt x="9165010" y="1073384"/>
                </a:lnTo>
                <a:lnTo>
                  <a:pt x="9165010" y="266817"/>
                </a:lnTo>
                <a:lnTo>
                  <a:pt x="4757604" y="266817"/>
                </a:lnTo>
                <a:lnTo>
                  <a:pt x="4582505" y="0"/>
                </a:lnTo>
                <a:lnTo>
                  <a:pt x="4407407" y="266817"/>
                </a:lnTo>
                <a:lnTo>
                  <a:pt x="0" y="266817"/>
                </a:lnTo>
                <a:close/>
              </a:path>
            </a:pathLst>
          </a:custGeom>
          <a:solidFill>
            <a:srgbClr val="7030A0">
              <a:alpha val="93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FAB6A25-0220-CDD2-3E33-4B3BE5C06823}"/>
              </a:ext>
            </a:extLst>
          </p:cNvPr>
          <p:cNvSpPr txBox="1"/>
          <p:nvPr/>
        </p:nvSpPr>
        <p:spPr>
          <a:xfrm>
            <a:off x="1622651" y="5824209"/>
            <a:ext cx="91650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my-MM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တဲတော်</a:t>
            </a:r>
            <a:endParaRPr kumimoji="0" lang="en-US" sz="4800" b="1" i="0" u="none" strike="noStrike" kern="1200" cap="none" spc="600" normalizeH="0" baseline="0" noProof="0" dirty="0">
              <a:ln w="12700" cmpd="sng">
                <a:solidFill>
                  <a:srgbClr val="FFFF66"/>
                </a:solidFill>
                <a:prstDash val="solid"/>
              </a:ln>
              <a:solidFill>
                <a:schemeClr val="bg1"/>
              </a:solidFill>
              <a:effectLst>
                <a:outerShdw blurRad="38100" dist="50800" dir="2700000" algn="tl">
                  <a:srgbClr val="000000"/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3036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AD058B-3A13-9AE2-FA4A-FBDC1B7087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0192B74-4ABB-CB25-F748-41E62FDA20DD}"/>
              </a:ext>
            </a:extLst>
          </p:cNvPr>
          <p:cNvSpPr txBox="1"/>
          <p:nvPr/>
        </p:nvSpPr>
        <p:spPr>
          <a:xfrm>
            <a:off x="2111028" y="88582"/>
            <a:ext cx="85084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my-MM" sz="3200" b="1" dirty="0">
                <a:solidFill>
                  <a:schemeClr val="bg1"/>
                </a:solidFill>
              </a:rPr>
              <a:t>တည်ဆောက်ခြင်း (ထွက်မြောက်ရာ ၃၆:၈-၃၉:၄၃)</a:t>
            </a:r>
            <a:endParaRPr kumimoji="0" lang="en-US" sz="3200" b="1" i="0" u="none" strike="noStrike" kern="1200" cap="none" spc="600" normalizeH="0" baseline="0" noProof="0" dirty="0">
              <a:ln w="22225">
                <a:solidFill>
                  <a:srgbClr val="0099CC"/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ptos" panose="0211000402020202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BA863E9-DF38-B081-3158-2899208A0A8B}"/>
              </a:ext>
            </a:extLst>
          </p:cNvPr>
          <p:cNvSpPr txBox="1"/>
          <p:nvPr/>
        </p:nvSpPr>
        <p:spPr>
          <a:xfrm>
            <a:off x="2111028" y="531193"/>
            <a:ext cx="850845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my-MM" b="1" dirty="0">
                <a:solidFill>
                  <a:srgbClr val="CC00CC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'မောရှေ​သည်အစ္စရေး​အမျိုးသား​တို့လုပ်ဆောင်​သော​အလုပ်​အားလုံး​ကိုစစ်ဆေးကြည့်​သောအခါသူ​တို့​သည်ထာဝရဘုရား​မိန့်မှာ​တော်မူ​သည့်​အတိုင်းလုပ်ဆောင်​ကြ​သည်​ကိုမြင်​လေ​၏​။ထို့ကြောင့် မောရှေ​သည် သူ​တို့​ကို​ကောင်းချီးပေး​လေ​၏​။'ထွက်မြောက်ရာကျမ်း 39:43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CC00CC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6D95CB1-F4DC-A6BE-6A5A-9AEEB66E8976}"/>
              </a:ext>
            </a:extLst>
          </p:cNvPr>
          <p:cNvSpPr txBox="1"/>
          <p:nvPr/>
        </p:nvSpPr>
        <p:spPr>
          <a:xfrm>
            <a:off x="390525" y="1312358"/>
            <a:ext cx="11610975" cy="4555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70000"/>
              </a:lnSpc>
              <a:defRPr/>
            </a:pPr>
            <a:endParaRPr lang="en-US" sz="1600" b="1" dirty="0"/>
          </a:p>
          <a:p>
            <a:pPr lvl="0" algn="ctr">
              <a:lnSpc>
                <a:spcPct val="70000"/>
              </a:lnSpc>
              <a:defRPr/>
            </a:pPr>
            <a:r>
              <a:rPr lang="my-MM" sz="1600" b="1" dirty="0"/>
              <a:t>သန့်ရှင်းရာဌာနတော်ကိုထိထိရောက်ရောက်လုပ်ဆောင်နိုင်ရန်အတွက် အောက်ပါအခြေခံအချက်များ လိုအပ်ပါသည်။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6459502D-9A6D-2FA6-DA1D-A219B805AF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65879434"/>
              </p:ext>
            </p:extLst>
          </p:nvPr>
        </p:nvGraphicFramePr>
        <p:xfrm>
          <a:off x="247650" y="1752660"/>
          <a:ext cx="11753850" cy="50167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Imagen 7" descr="Imagen que contiene Forma&#10;&#10;El contenido generado por IA puede ser incorrecto.">
            <a:extLst>
              <a:ext uri="{FF2B5EF4-FFF2-40B4-BE49-F238E27FC236}">
                <a16:creationId xmlns:a16="http://schemas.microsoft.com/office/drawing/2014/main" id="{5201FD7C-1A1F-7314-F096-E7C2745EC36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65" y="5046782"/>
            <a:ext cx="1916367" cy="1538654"/>
          </a:xfrm>
          <a:prstGeom prst="rect">
            <a:avLst/>
          </a:prstGeom>
          <a:effectLst>
            <a:innerShdw blurRad="114300">
              <a:schemeClr val="accent2">
                <a:lumMod val="75000"/>
              </a:schemeClr>
            </a:innerShdw>
          </a:effectLst>
        </p:spPr>
      </p:pic>
      <p:pic>
        <p:nvPicPr>
          <p:cNvPr id="10" name="Imagen 9" descr="Imagen que contiene hombre, café, mujer, hecho de madera&#10;&#10;El contenido generado por IA puede ser incorrecto.">
            <a:extLst>
              <a:ext uri="{FF2B5EF4-FFF2-40B4-BE49-F238E27FC236}">
                <a16:creationId xmlns:a16="http://schemas.microsoft.com/office/drawing/2014/main" id="{2D320AC7-EB12-3E31-A7D6-34F5E7846FC4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619481" y="88582"/>
            <a:ext cx="1382019" cy="12721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n 11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BFA02C0F-5A4E-78B6-EA7C-3ADFD615430F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" y="88582"/>
            <a:ext cx="1920529" cy="1269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7192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B6AB04C-29B0-4213-8EE0-EB481436E5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3B6AB04C-29B0-4213-8EE0-EB481436E5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graphicEl>
                                              <a:dgm id="{3B6AB04C-29B0-4213-8EE0-EB481436E5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>
                                            <p:graphicEl>
                                              <a:dgm id="{3B6AB04C-29B0-4213-8EE0-EB481436E5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>
                                            <p:graphicEl>
                                              <a:dgm id="{3B6AB04C-29B0-4213-8EE0-EB481436E5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>
                                            <p:graphicEl>
                                              <a:dgm id="{3B6AB04C-29B0-4213-8EE0-EB481436E5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390EC06-B602-440F-8428-F7F620A0B4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>
                                            <p:graphicEl>
                                              <a:dgm id="{D390EC06-B602-440F-8428-F7F620A0B4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>
                                            <p:graphicEl>
                                              <a:dgm id="{D390EC06-B602-440F-8428-F7F620A0B4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>
                                            <p:graphicEl>
                                              <a:dgm id="{D390EC06-B602-440F-8428-F7F620A0B4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>
                                            <p:graphicEl>
                                              <a:dgm id="{D390EC06-B602-440F-8428-F7F620A0B4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graphicEl>
                                              <a:dgm id="{D390EC06-B602-440F-8428-F7F620A0B4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47916EE-925A-4670-ACCD-446503FD5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>
                                            <p:graphicEl>
                                              <a:dgm id="{347916EE-925A-4670-ACCD-446503FD5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>
                                            <p:graphicEl>
                                              <a:dgm id="{347916EE-925A-4670-ACCD-446503FD5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">
                                            <p:graphicEl>
                                              <a:dgm id="{347916EE-925A-4670-ACCD-446503FD58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>
                                            <p:graphicEl>
                                              <a:dgm id="{347916EE-925A-4670-ACCD-446503FD5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>
                                            <p:graphicEl>
                                              <a:dgm id="{347916EE-925A-4670-ACCD-446503FD5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C1E61E0-495C-475F-AA0F-825504F36D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>
                                            <p:graphicEl>
                                              <a:dgm id="{FC1E61E0-495C-475F-AA0F-825504F36D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">
                                            <p:graphicEl>
                                              <a:dgm id="{FC1E61E0-495C-475F-AA0F-825504F36D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>
                                            <p:graphicEl>
                                              <a:dgm id="{FC1E61E0-495C-475F-AA0F-825504F36D0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">
                                            <p:graphicEl>
                                              <a:dgm id="{FC1E61E0-495C-475F-AA0F-825504F36D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graphicEl>
                                              <a:dgm id="{FC1E61E0-495C-475F-AA0F-825504F36D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5C51B78-7F84-4D77-97B8-D234F85857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">
                                            <p:graphicEl>
                                              <a:dgm id="{45C51B78-7F84-4D77-97B8-D234F85857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">
                                            <p:graphicEl>
                                              <a:dgm id="{45C51B78-7F84-4D77-97B8-D234F85857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">
                                            <p:graphicEl>
                                              <a:dgm id="{45C51B78-7F84-4D77-97B8-D234F85857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">
                                            <p:graphicEl>
                                              <a:dgm id="{45C51B78-7F84-4D77-97B8-D234F85857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">
                                            <p:graphicEl>
                                              <a:dgm id="{45C51B78-7F84-4D77-97B8-D234F85857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ADAE55F-F69D-4AD1-8008-AC1263F9B6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">
                                            <p:graphicEl>
                                              <a:dgm id="{EADAE55F-F69D-4AD1-8008-AC1263F9B6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">
                                            <p:graphicEl>
                                              <a:dgm id="{EADAE55F-F69D-4AD1-8008-AC1263F9B6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">
                                            <p:graphicEl>
                                              <a:dgm id="{EADAE55F-F69D-4AD1-8008-AC1263F9B6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>
                                            <p:graphicEl>
                                              <a:dgm id="{EADAE55F-F69D-4AD1-8008-AC1263F9B6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>
                                            <p:graphicEl>
                                              <a:dgm id="{EADAE55F-F69D-4AD1-8008-AC1263F9B6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3FCF3A8-63AE-4CA8-89D7-45EBD73167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">
                                            <p:graphicEl>
                                              <a:dgm id="{13FCF3A8-63AE-4CA8-89D7-45EBD73167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">
                                            <p:graphicEl>
                                              <a:dgm id="{13FCF3A8-63AE-4CA8-89D7-45EBD73167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">
                                            <p:graphicEl>
                                              <a:dgm id="{13FCF3A8-63AE-4CA8-89D7-45EBD73167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">
                                            <p:graphicEl>
                                              <a:dgm id="{13FCF3A8-63AE-4CA8-89D7-45EBD73167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">
                                            <p:graphicEl>
                                              <a:dgm id="{13FCF3A8-63AE-4CA8-89D7-45EBD73167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CE28017-B101-4849-A3A6-3F8D9F31B0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">
                                            <p:graphicEl>
                                              <a:dgm id="{FCE28017-B101-4849-A3A6-3F8D9F31B0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">
                                            <p:graphicEl>
                                              <a:dgm id="{FCE28017-B101-4849-A3A6-3F8D9F31B0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">
                                            <p:graphicEl>
                                              <a:dgm id="{FCE28017-B101-4849-A3A6-3F8D9F31B0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">
                                            <p:graphicEl>
                                              <a:dgm id="{FCE28017-B101-4849-A3A6-3F8D9F31B0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">
                                            <p:graphicEl>
                                              <a:dgm id="{FCE28017-B101-4849-A3A6-3F8D9F31B0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3894D9B-1D9B-4D9A-BE86-071850DC0C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">
                                            <p:graphicEl>
                                              <a:dgm id="{A3894D9B-1D9B-4D9A-BE86-071850DC0C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">
                                            <p:graphicEl>
                                              <a:dgm id="{A3894D9B-1D9B-4D9A-BE86-071850DC0C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">
                                            <p:graphicEl>
                                              <a:dgm id="{A3894D9B-1D9B-4D9A-BE86-071850DC0C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">
                                            <p:graphicEl>
                                              <a:dgm id="{A3894D9B-1D9B-4D9A-BE86-071850DC0C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">
                                            <p:graphicEl>
                                              <a:dgm id="{A3894D9B-1D9B-4D9A-BE86-071850DC0C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439C5A3-9D16-4EBD-AFB6-24F095A48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">
                                            <p:graphicEl>
                                              <a:dgm id="{4439C5A3-9D16-4EBD-AFB6-24F095A48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">
                                            <p:graphicEl>
                                              <a:dgm id="{4439C5A3-9D16-4EBD-AFB6-24F095A48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">
                                            <p:graphicEl>
                                              <a:dgm id="{4439C5A3-9D16-4EBD-AFB6-24F095A487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">
                                            <p:graphicEl>
                                              <a:dgm id="{4439C5A3-9D16-4EBD-AFB6-24F095A48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">
                                            <p:graphicEl>
                                              <a:dgm id="{4439C5A3-9D16-4EBD-AFB6-24F095A48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5AB7DA8-1CA9-4DC3-85B9-19271D3EBD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">
                                            <p:graphicEl>
                                              <a:dgm id="{C5AB7DA8-1CA9-4DC3-85B9-19271D3EBD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">
                                            <p:graphicEl>
                                              <a:dgm id="{C5AB7DA8-1CA9-4DC3-85B9-19271D3EBD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">
                                            <p:graphicEl>
                                              <a:dgm id="{C5AB7DA8-1CA9-4DC3-85B9-19271D3EBD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">
                                            <p:graphicEl>
                                              <a:dgm id="{C5AB7DA8-1CA9-4DC3-85B9-19271D3EBD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">
                                            <p:graphicEl>
                                              <a:dgm id="{C5AB7DA8-1CA9-4DC3-85B9-19271D3EBD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E832882-63CA-4983-9778-0A5212D2B2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">
                                            <p:graphicEl>
                                              <a:dgm id="{6E832882-63CA-4983-9778-0A5212D2B2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">
                                            <p:graphicEl>
                                              <a:dgm id="{6E832882-63CA-4983-9778-0A5212D2B2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">
                                            <p:graphicEl>
                                              <a:dgm id="{6E832882-63CA-4983-9778-0A5212D2B2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">
                                            <p:graphicEl>
                                              <a:dgm id="{6E832882-63CA-4983-9778-0A5212D2B2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">
                                            <p:graphicEl>
                                              <a:dgm id="{6E832882-63CA-4983-9778-0A5212D2B2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573CA93-0982-4CBC-8F89-AEFFDFCDCC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">
                                            <p:graphicEl>
                                              <a:dgm id="{F573CA93-0982-4CBC-8F89-AEFFDFCDCC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2">
                                            <p:graphicEl>
                                              <a:dgm id="{F573CA93-0982-4CBC-8F89-AEFFDFCDCC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2">
                                            <p:graphicEl>
                                              <a:dgm id="{F573CA93-0982-4CBC-8F89-AEFFDFCDCC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">
                                            <p:graphicEl>
                                              <a:dgm id="{F573CA93-0982-4CBC-8F89-AEFFDFCDCC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">
                                            <p:graphicEl>
                                              <a:dgm id="{F573CA93-0982-4CBC-8F89-AEFFDFCDCC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24DB3D5-00EA-4D74-9CDA-24E7254BEE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">
                                            <p:graphicEl>
                                              <a:dgm id="{A24DB3D5-00EA-4D74-9CDA-24E7254BEE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2">
                                            <p:graphicEl>
                                              <a:dgm id="{A24DB3D5-00EA-4D74-9CDA-24E7254BEE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2">
                                            <p:graphicEl>
                                              <a:dgm id="{A24DB3D5-00EA-4D74-9CDA-24E7254BEE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2">
                                            <p:graphicEl>
                                              <a:dgm id="{A24DB3D5-00EA-4D74-9CDA-24E7254BEE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2">
                                            <p:graphicEl>
                                              <a:dgm id="{A24DB3D5-00EA-4D74-9CDA-24E7254BEE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6D61A8B-93EB-4554-B73A-2BF2524C33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2">
                                            <p:graphicEl>
                                              <a:dgm id="{96D61A8B-93EB-4554-B73A-2BF2524C33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2">
                                            <p:graphicEl>
                                              <a:dgm id="{96D61A8B-93EB-4554-B73A-2BF2524C33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2">
                                            <p:graphicEl>
                                              <a:dgm id="{96D61A8B-93EB-4554-B73A-2BF2524C33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2">
                                            <p:graphicEl>
                                              <a:dgm id="{96D61A8B-93EB-4554-B73A-2BF2524C33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2">
                                            <p:graphicEl>
                                              <a:dgm id="{96D61A8B-93EB-4554-B73A-2BF2524C33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2ED99A7-8107-4B56-B369-BA7DC18CFB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2">
                                            <p:graphicEl>
                                              <a:dgm id="{42ED99A7-8107-4B56-B369-BA7DC18CFB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2">
                                            <p:graphicEl>
                                              <a:dgm id="{42ED99A7-8107-4B56-B369-BA7DC18CFB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2">
                                            <p:graphicEl>
                                              <a:dgm id="{42ED99A7-8107-4B56-B369-BA7DC18CFB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2">
                                            <p:graphicEl>
                                              <a:dgm id="{42ED99A7-8107-4B56-B369-BA7DC18CFB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2">
                                            <p:graphicEl>
                                              <a:dgm id="{42ED99A7-8107-4B56-B369-BA7DC18CFB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06AF406-4B14-40C6-9E33-B8582148E0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2">
                                            <p:graphicEl>
                                              <a:dgm id="{C06AF406-4B14-40C6-9E33-B8582148E0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2">
                                            <p:graphicEl>
                                              <a:dgm id="{C06AF406-4B14-40C6-9E33-B8582148E0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2">
                                            <p:graphicEl>
                                              <a:dgm id="{C06AF406-4B14-40C6-9E33-B8582148E0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2">
                                            <p:graphicEl>
                                              <a:dgm id="{C06AF406-4B14-40C6-9E33-B8582148E0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2">
                                            <p:graphicEl>
                                              <a:dgm id="{C06AF406-4B14-40C6-9E33-B8582148E0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E707ABA-DF86-4213-A5A0-AB2F4F478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2">
                                            <p:graphicEl>
                                              <a:dgm id="{FE707ABA-DF86-4213-A5A0-AB2F4F478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2">
                                            <p:graphicEl>
                                              <a:dgm id="{FE707ABA-DF86-4213-A5A0-AB2F4F478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2">
                                            <p:graphicEl>
                                              <a:dgm id="{FE707ABA-DF86-4213-A5A0-AB2F4F4789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2">
                                            <p:graphicEl>
                                              <a:dgm id="{FE707ABA-DF86-4213-A5A0-AB2F4F478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2">
                                            <p:graphicEl>
                                              <a:dgm id="{FE707ABA-DF86-4213-A5A0-AB2F4F478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FEB24B2-FC00-427A-8726-FB0F4770CD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2">
                                            <p:graphicEl>
                                              <a:dgm id="{0FEB24B2-FC00-427A-8726-FB0F4770CD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2">
                                            <p:graphicEl>
                                              <a:dgm id="{0FEB24B2-FC00-427A-8726-FB0F4770CD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2">
                                            <p:graphicEl>
                                              <a:dgm id="{0FEB24B2-FC00-427A-8726-FB0F4770CDC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2">
                                            <p:graphicEl>
                                              <a:dgm id="{0FEB24B2-FC00-427A-8726-FB0F4770CD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2">
                                            <p:graphicEl>
                                              <a:dgm id="{0FEB24B2-FC00-427A-8726-FB0F4770CD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EEF0A4A-84B2-4C88-A8B3-4808080E6F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2">
                                            <p:graphicEl>
                                              <a:dgm id="{AEEF0A4A-84B2-4C88-A8B3-4808080E6F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2">
                                            <p:graphicEl>
                                              <a:dgm id="{AEEF0A4A-84B2-4C88-A8B3-4808080E6F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2">
                                            <p:graphicEl>
                                              <a:dgm id="{AEEF0A4A-84B2-4C88-A8B3-4808080E6F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2">
                                            <p:graphicEl>
                                              <a:dgm id="{AEEF0A4A-84B2-4C88-A8B3-4808080E6F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2">
                                            <p:graphicEl>
                                              <a:dgm id="{AEEF0A4A-84B2-4C88-A8B3-4808080E6F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3D410F9-38BA-4E6C-A403-BC66A2A410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2">
                                            <p:graphicEl>
                                              <a:dgm id="{23D410F9-38BA-4E6C-A403-BC66A2A410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2">
                                            <p:graphicEl>
                                              <a:dgm id="{23D410F9-38BA-4E6C-A403-BC66A2A410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2">
                                            <p:graphicEl>
                                              <a:dgm id="{23D410F9-38BA-4E6C-A403-BC66A2A410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2">
                                            <p:graphicEl>
                                              <a:dgm id="{23D410F9-38BA-4E6C-A403-BC66A2A410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2">
                                            <p:graphicEl>
                                              <a:dgm id="{23D410F9-38BA-4E6C-A403-BC66A2A410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5A015F5-4AE6-4EAD-BD33-2682AF2962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2">
                                            <p:graphicEl>
                                              <a:dgm id="{35A015F5-4AE6-4EAD-BD33-2682AF2962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2">
                                            <p:graphicEl>
                                              <a:dgm id="{35A015F5-4AE6-4EAD-BD33-2682AF2962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2">
                                            <p:graphicEl>
                                              <a:dgm id="{35A015F5-4AE6-4EAD-BD33-2682AF2962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2">
                                            <p:graphicEl>
                                              <a:dgm id="{35A015F5-4AE6-4EAD-BD33-2682AF2962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2">
                                            <p:graphicEl>
                                              <a:dgm id="{35A015F5-4AE6-4EAD-BD33-2682AF2962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>
        <p:bldSub>
          <a:bldDgm bld="one"/>
        </p:bldSub>
      </p:bldGraphic>
    </p:bldLst>
  </p:timing>
</p:sld>
</file>

<file path=ppt/theme/theme1.xml><?xml version="1.0" encoding="utf-8"?>
<a:theme xmlns:a="http://schemas.openxmlformats.org/drawingml/2006/main" name="Tema de Office">
  <a:themeElements>
    <a:clrScheme name="Personalizado 5">
      <a:dk1>
        <a:sysClr val="windowText" lastClr="000000"/>
      </a:dk1>
      <a:lt1>
        <a:sysClr val="window" lastClr="FFFFFF"/>
      </a:lt1>
      <a:dk2>
        <a:srgbClr val="003399"/>
      </a:dk2>
      <a:lt2>
        <a:srgbClr val="E7E6E6"/>
      </a:lt2>
      <a:accent1>
        <a:srgbClr val="CC00CC"/>
      </a:accent1>
      <a:accent2>
        <a:srgbClr val="0099CC"/>
      </a:accent2>
      <a:accent3>
        <a:srgbClr val="CC0000"/>
      </a:accent3>
      <a:accent4>
        <a:srgbClr val="FFFF66"/>
      </a:accent4>
      <a:accent5>
        <a:srgbClr val="339933"/>
      </a:accent5>
      <a:accent6>
        <a:srgbClr val="CC9900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</TotalTime>
  <Words>6315</Words>
  <Application>Microsoft Office PowerPoint</Application>
  <PresentationFormat>Widescreen</PresentationFormat>
  <Paragraphs>80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Aptos</vt:lpstr>
      <vt:lpstr>Aptos Display</vt:lpstr>
      <vt:lpstr>Arial</vt:lpstr>
      <vt:lpstr>Avenir Next LT Pro</vt:lpstr>
      <vt:lpstr>Calibri</vt:lpstr>
      <vt:lpstr>Comic Sans MS</vt:lpstr>
      <vt:lpstr>Constantia</vt:lpstr>
      <vt:lpstr>quote-cjk-patch</vt:lpstr>
      <vt:lpstr>Tema de Office</vt:lpstr>
      <vt:lpstr>1_Tema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saw tinmaungkyi</dc:creator>
  <cp:lastModifiedBy>saw tinmaungkyi</cp:lastModifiedBy>
  <cp:revision>11</cp:revision>
  <dcterms:created xsi:type="dcterms:W3CDTF">2025-09-07T14:54:11Z</dcterms:created>
  <dcterms:modified xsi:type="dcterms:W3CDTF">2025-09-09T12:23:41Z</dcterms:modified>
</cp:coreProperties>
</file>