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7" r:id="rId3"/>
    <p:sldId id="285" r:id="rId4"/>
    <p:sldId id="286" r:id="rId5"/>
    <p:sldId id="258" r:id="rId6"/>
    <p:sldId id="269" r:id="rId7"/>
    <p:sldId id="265" r:id="rId8"/>
    <p:sldId id="260" r:id="rId9"/>
    <p:sldId id="268" r:id="rId10"/>
    <p:sldId id="262" r:id="rId11"/>
    <p:sldId id="263" r:id="rId12"/>
    <p:sldId id="264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56" y="-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181E9-287A-4EF5-8581-37C681C9C37A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185F621-6A71-44E5-947F-DF2C3ABA159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ဘုရားသခင်သည် သူတို့အား ထင်ရှားစေတော်မူ၏။(ထွ. ၃:၂-၄; ယောရှု ၅:၁၃-၁၄)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ABD47-3955-4992-83F2-2D9FA808796E}" type="par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FCE528-8CC4-45B9-AD88-1047AF82C782}" type="sib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11913-AD17-4DE6-A797-0D63D38FA480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ဖိနပ်ချွတ်ခိုင်းတယ်။
(ထွ. ၃:၅; ယောရှု ၅:၁၅)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F19FEF-802C-4839-B0C1-2D0F182136B6}" type="par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715A61-07F6-4014-A09D-B7925A2255DE}" type="sib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2C13F6-FB4C-4155-AA49-E189335A3C46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endParaRPr lang="en-US" sz="16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သူတို့နှင့်အတူရှိမည်ဟုဘုရားသခင်ကတိပြုခဲ့သည် (ထွ.၃:၁၂; ယောရှု ၁:၅)။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8A4F6-B534-4A26-ADA2-71EDF02A435C}" type="par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F99C77-C863-4E50-AA13-26912B7F81A1}" type="sib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378D3-824A-42AC-BDB5-BE460BB8CA3F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endParaRPr lang="en-US" sz="16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ပသခါပွဲကို ကျင်းပကြတယ်။
(ထွ. ၁၂:၂၁-၂၃; ယောရှု ၅:၁၀)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AA0770-6ABF-4601-B4A1-3D0D71CD2FE6}" type="par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1990AF-8A92-4E5D-A206-08A9C9F1728D}" type="sib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F33D2-13E6-4188-A2C2-FACCAAABF24D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endParaRPr lang="en-US" sz="16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ခြောက်သွေ့သောမြေပေါ်တွင် ရေကိုဖြတ်၍ ဖြတ်သွားကြသည်။
(ထွ. ၁၄:၂၁-၂၂; ယောရှု ၃:၁၄-၁၇)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F03C77-AA7F-4A58-85E9-53CC54782816}" type="par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1E49A0-6B53-4BFE-8007-465A90CF47CA}" type="sib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612C10-7421-498E-BACF-9E269232A34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endParaRPr lang="en-US" sz="16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ပထမ၌မန္နလာ၍ဒုတိယ၌ရပ်တန့်သွားသည်။(ထွ.၁၆:၄-၅၊၃၁; ယောရှု ၅:၁၁-၁၂)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FA3CEF-E292-4264-AF9C-DEA9750FBBA2}" type="par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3F306-4C84-4316-87E1-CEAAE2614900}" type="sib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1471B9-F9FB-4A9F-BC95-3BB6AE4730D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endParaRPr lang="en-US" sz="16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ပြည်ကို စူးစမ်းရန် သူလျှိုများ စေလွှတ်ခဲ့သည်။(တော. ၁၃:၁-၃; ယောရှု ၂:၁)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247F0D-3CF9-4ACB-BB27-E214A497ADDB}" type="par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7DDC52-0E65-4E86-BAB1-61EA6A655BDD}" type="sib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411FF3-B010-4A96-BB4A-80AE3FBBAF6F}" type="pres">
      <dgm:prSet presAssocID="{720181E9-287A-4EF5-8581-37C681C9C37A}" presName="Name0" presStyleCnt="0">
        <dgm:presLayoutVars>
          <dgm:dir/>
          <dgm:animLvl val="lvl"/>
          <dgm:resizeHandles val="exact"/>
        </dgm:presLayoutVars>
      </dgm:prSet>
      <dgm:spPr/>
    </dgm:pt>
    <dgm:pt modelId="{AD2E1EE8-E003-4E17-B8CA-D3C50DF6EDBC}" type="pres">
      <dgm:prSet presAssocID="{A185F621-6A71-44E5-947F-DF2C3ABA1593}" presName="linNode" presStyleCnt="0"/>
      <dgm:spPr/>
    </dgm:pt>
    <dgm:pt modelId="{E0EB69CA-1599-43D8-B227-0C034F08E12E}" type="pres">
      <dgm:prSet presAssocID="{A185F621-6A71-44E5-947F-DF2C3ABA1593}" presName="parentText" presStyleLbl="node1" presStyleIdx="0" presStyleCnt="7" custScaleX="277778">
        <dgm:presLayoutVars>
          <dgm:chMax val="1"/>
          <dgm:bulletEnabled val="1"/>
        </dgm:presLayoutVars>
      </dgm:prSet>
      <dgm:spPr/>
    </dgm:pt>
    <dgm:pt modelId="{7DA91333-5D7E-4C71-988E-9C65C687DD67}" type="pres">
      <dgm:prSet presAssocID="{96FCE528-8CC4-45B9-AD88-1047AF82C782}" presName="sp" presStyleCnt="0"/>
      <dgm:spPr/>
    </dgm:pt>
    <dgm:pt modelId="{E9A706CF-6ACB-4B1F-A1E7-191391E1A634}" type="pres">
      <dgm:prSet presAssocID="{38E11913-AD17-4DE6-A797-0D63D38FA480}" presName="linNode" presStyleCnt="0"/>
      <dgm:spPr/>
    </dgm:pt>
    <dgm:pt modelId="{0175714B-8963-43B7-B3E3-7E67CEFA3648}" type="pres">
      <dgm:prSet presAssocID="{38E11913-AD17-4DE6-A797-0D63D38FA480}" presName="parentText" presStyleLbl="node1" presStyleIdx="1" presStyleCnt="7" custScaleX="277778">
        <dgm:presLayoutVars>
          <dgm:chMax val="1"/>
          <dgm:bulletEnabled val="1"/>
        </dgm:presLayoutVars>
      </dgm:prSet>
      <dgm:spPr/>
    </dgm:pt>
    <dgm:pt modelId="{1E94B40C-7C99-4EAD-82AC-F32409833EFB}" type="pres">
      <dgm:prSet presAssocID="{0C715A61-07F6-4014-A09D-B7925A2255DE}" presName="sp" presStyleCnt="0"/>
      <dgm:spPr/>
    </dgm:pt>
    <dgm:pt modelId="{A0A97005-9DF6-4A74-8EFA-80441EE8DBEE}" type="pres">
      <dgm:prSet presAssocID="{CA2C13F6-FB4C-4155-AA49-E189335A3C46}" presName="linNode" presStyleCnt="0"/>
      <dgm:spPr/>
    </dgm:pt>
    <dgm:pt modelId="{144C8132-1BCB-47B1-9BA5-6C7196E0882D}" type="pres">
      <dgm:prSet presAssocID="{CA2C13F6-FB4C-4155-AA49-E189335A3C46}" presName="parentText" presStyleLbl="node1" presStyleIdx="2" presStyleCnt="7" custScaleX="277778">
        <dgm:presLayoutVars>
          <dgm:chMax val="1"/>
          <dgm:bulletEnabled val="1"/>
        </dgm:presLayoutVars>
      </dgm:prSet>
      <dgm:spPr/>
    </dgm:pt>
    <dgm:pt modelId="{2E3E91CC-DBE3-43A5-A055-D9BE82CA0DE0}" type="pres">
      <dgm:prSet presAssocID="{65F99C77-C863-4E50-AA13-26912B7F81A1}" presName="sp" presStyleCnt="0"/>
      <dgm:spPr/>
    </dgm:pt>
    <dgm:pt modelId="{43E5FB5A-5F4F-4C8F-BDE7-2FEB43C75D64}" type="pres">
      <dgm:prSet presAssocID="{57F378D3-824A-42AC-BDB5-BE460BB8CA3F}" presName="linNode" presStyleCnt="0"/>
      <dgm:spPr/>
    </dgm:pt>
    <dgm:pt modelId="{014199BF-6FDE-44AA-97A9-E90C9F001B98}" type="pres">
      <dgm:prSet presAssocID="{57F378D3-824A-42AC-BDB5-BE460BB8CA3F}" presName="parentText" presStyleLbl="node1" presStyleIdx="3" presStyleCnt="7" custScaleX="277778">
        <dgm:presLayoutVars>
          <dgm:chMax val="1"/>
          <dgm:bulletEnabled val="1"/>
        </dgm:presLayoutVars>
      </dgm:prSet>
      <dgm:spPr/>
    </dgm:pt>
    <dgm:pt modelId="{9AD63BD0-C15E-4DA8-B169-646A821DF10C}" type="pres">
      <dgm:prSet presAssocID="{E51990AF-8A92-4E5D-A206-08A9C9F1728D}" presName="sp" presStyleCnt="0"/>
      <dgm:spPr/>
    </dgm:pt>
    <dgm:pt modelId="{24ABBB1B-1E7A-485E-A6EA-E5BB17E216D1}" type="pres">
      <dgm:prSet presAssocID="{98CF33D2-13E6-4188-A2C2-FACCAAABF24D}" presName="linNode" presStyleCnt="0"/>
      <dgm:spPr/>
    </dgm:pt>
    <dgm:pt modelId="{C6AB6286-A3FE-4354-A6F9-4E877A87D1F4}" type="pres">
      <dgm:prSet presAssocID="{98CF33D2-13E6-4188-A2C2-FACCAAABF24D}" presName="parentText" presStyleLbl="node1" presStyleIdx="4" presStyleCnt="7" custScaleX="277778">
        <dgm:presLayoutVars>
          <dgm:chMax val="1"/>
          <dgm:bulletEnabled val="1"/>
        </dgm:presLayoutVars>
      </dgm:prSet>
      <dgm:spPr/>
    </dgm:pt>
    <dgm:pt modelId="{88BF7E1A-FE61-4E49-B9C1-F42E64BEF0D0}" type="pres">
      <dgm:prSet presAssocID="{D21E49A0-6B53-4BFE-8007-465A90CF47CA}" presName="sp" presStyleCnt="0"/>
      <dgm:spPr/>
    </dgm:pt>
    <dgm:pt modelId="{0EB9E889-ED45-4B17-A5B0-350FE8D4C1D3}" type="pres">
      <dgm:prSet presAssocID="{26612C10-7421-498E-BACF-9E269232A34C}" presName="linNode" presStyleCnt="0"/>
      <dgm:spPr/>
    </dgm:pt>
    <dgm:pt modelId="{C3FA82F2-280A-4289-9BB4-7240EEF6ADDA}" type="pres">
      <dgm:prSet presAssocID="{26612C10-7421-498E-BACF-9E269232A34C}" presName="parentText" presStyleLbl="node1" presStyleIdx="5" presStyleCnt="7" custScaleX="277778">
        <dgm:presLayoutVars>
          <dgm:chMax val="1"/>
          <dgm:bulletEnabled val="1"/>
        </dgm:presLayoutVars>
      </dgm:prSet>
      <dgm:spPr/>
    </dgm:pt>
    <dgm:pt modelId="{D47C1400-5FC8-43EB-8A0D-2CBD445E19D6}" type="pres">
      <dgm:prSet presAssocID="{64F3F306-4C84-4316-87E1-CEAAE2614900}" presName="sp" presStyleCnt="0"/>
      <dgm:spPr/>
    </dgm:pt>
    <dgm:pt modelId="{F0208AC3-6C25-4B38-B904-C337591B1F2D}" type="pres">
      <dgm:prSet presAssocID="{F81471B9-F9FB-4A9F-BC95-3BB6AE4730D6}" presName="linNode" presStyleCnt="0"/>
      <dgm:spPr/>
    </dgm:pt>
    <dgm:pt modelId="{31091E27-B199-44D9-8D0B-E63F34B8D794}" type="pres">
      <dgm:prSet presAssocID="{F81471B9-F9FB-4A9F-BC95-3BB6AE4730D6}" presName="parentText" presStyleLbl="node1" presStyleIdx="6" presStyleCnt="7" custScaleX="277778">
        <dgm:presLayoutVars>
          <dgm:chMax val="1"/>
          <dgm:bulletEnabled val="1"/>
        </dgm:presLayoutVars>
      </dgm:prSet>
      <dgm:spPr/>
    </dgm:pt>
  </dgm:ptLst>
  <dgm:cxnLst>
    <dgm:cxn modelId="{63F17B09-7585-4719-8556-BF241FA9451E}" type="presOf" srcId="{57F378D3-824A-42AC-BDB5-BE460BB8CA3F}" destId="{014199BF-6FDE-44AA-97A9-E90C9F001B98}" srcOrd="0" destOrd="0" presId="urn:microsoft.com/office/officeart/2005/8/layout/vList5"/>
    <dgm:cxn modelId="{FB638E1E-514B-4FFA-BC5F-D041E046DDAD}" srcId="{720181E9-287A-4EF5-8581-37C681C9C37A}" destId="{57F378D3-824A-42AC-BDB5-BE460BB8CA3F}" srcOrd="3" destOrd="0" parTransId="{45AA0770-6ABF-4601-B4A1-3D0D71CD2FE6}" sibTransId="{E51990AF-8A92-4E5D-A206-08A9C9F1728D}"/>
    <dgm:cxn modelId="{38522D30-D114-4FD1-A365-2642C9FCF2F4}" srcId="{720181E9-287A-4EF5-8581-37C681C9C37A}" destId="{CA2C13F6-FB4C-4155-AA49-E189335A3C46}" srcOrd="2" destOrd="0" parTransId="{30A8A4F6-B534-4A26-ADA2-71EDF02A435C}" sibTransId="{65F99C77-C863-4E50-AA13-26912B7F81A1}"/>
    <dgm:cxn modelId="{1B3EF03B-C3F5-4156-8E56-0B3D66CF102F}" srcId="{720181E9-287A-4EF5-8581-37C681C9C37A}" destId="{38E11913-AD17-4DE6-A797-0D63D38FA480}" srcOrd="1" destOrd="0" parTransId="{BFF19FEF-802C-4839-B0C1-2D0F182136B6}" sibTransId="{0C715A61-07F6-4014-A09D-B7925A2255DE}"/>
    <dgm:cxn modelId="{8212E164-7033-442A-BC56-F1D42FC7C757}" type="presOf" srcId="{CA2C13F6-FB4C-4155-AA49-E189335A3C46}" destId="{144C8132-1BCB-47B1-9BA5-6C7196E0882D}" srcOrd="0" destOrd="0" presId="urn:microsoft.com/office/officeart/2005/8/layout/vList5"/>
    <dgm:cxn modelId="{6473BE69-2314-4A58-9B51-C7BC436FC93A}" type="presOf" srcId="{720181E9-287A-4EF5-8581-37C681C9C37A}" destId="{DD411FF3-B010-4A96-BB4A-80AE3FBBAF6F}" srcOrd="0" destOrd="0" presId="urn:microsoft.com/office/officeart/2005/8/layout/vList5"/>
    <dgm:cxn modelId="{B7F1D84E-907C-430C-8D71-49FB104B4108}" type="presOf" srcId="{98CF33D2-13E6-4188-A2C2-FACCAAABF24D}" destId="{C6AB6286-A3FE-4354-A6F9-4E877A87D1F4}" srcOrd="0" destOrd="0" presId="urn:microsoft.com/office/officeart/2005/8/layout/vList5"/>
    <dgm:cxn modelId="{08063794-1EA0-4C1F-8428-148C3DF62D30}" type="presOf" srcId="{26612C10-7421-498E-BACF-9E269232A34C}" destId="{C3FA82F2-280A-4289-9BB4-7240EEF6ADDA}" srcOrd="0" destOrd="0" presId="urn:microsoft.com/office/officeart/2005/8/layout/vList5"/>
    <dgm:cxn modelId="{8A6E8CA3-F17D-4FE5-A04A-B3FBD40BCAD1}" srcId="{720181E9-287A-4EF5-8581-37C681C9C37A}" destId="{F81471B9-F9FB-4A9F-BC95-3BB6AE4730D6}" srcOrd="6" destOrd="0" parTransId="{11247F0D-3CF9-4ACB-BB27-E214A497ADDB}" sibTransId="{ED7DDC52-0E65-4E86-BAB1-61EA6A655BDD}"/>
    <dgm:cxn modelId="{F29F8FAD-FB61-4CF5-B2E6-027CCACF5F96}" type="presOf" srcId="{F81471B9-F9FB-4A9F-BC95-3BB6AE4730D6}" destId="{31091E27-B199-44D9-8D0B-E63F34B8D794}" srcOrd="0" destOrd="0" presId="urn:microsoft.com/office/officeart/2005/8/layout/vList5"/>
    <dgm:cxn modelId="{B30985B3-B56A-4CD7-9221-0A439661A89A}" srcId="{720181E9-287A-4EF5-8581-37C681C9C37A}" destId="{A185F621-6A71-44E5-947F-DF2C3ABA1593}" srcOrd="0" destOrd="0" parTransId="{FC2ABD47-3955-4992-83F2-2D9FA808796E}" sibTransId="{96FCE528-8CC4-45B9-AD88-1047AF82C782}"/>
    <dgm:cxn modelId="{07820BB4-9332-4EA7-9945-3E906657A3F4}" type="presOf" srcId="{38E11913-AD17-4DE6-A797-0D63D38FA480}" destId="{0175714B-8963-43B7-B3E3-7E67CEFA3648}" srcOrd="0" destOrd="0" presId="urn:microsoft.com/office/officeart/2005/8/layout/vList5"/>
    <dgm:cxn modelId="{BFA4B1D7-78BC-4852-A04D-37849E72EAD2}" srcId="{720181E9-287A-4EF5-8581-37C681C9C37A}" destId="{26612C10-7421-498E-BACF-9E269232A34C}" srcOrd="5" destOrd="0" parTransId="{EFFA3CEF-E292-4264-AF9C-DEA9750FBBA2}" sibTransId="{64F3F306-4C84-4316-87E1-CEAAE2614900}"/>
    <dgm:cxn modelId="{B2351AE4-7910-46C0-A9A0-0C1704CDC83E}" type="presOf" srcId="{A185F621-6A71-44E5-947F-DF2C3ABA1593}" destId="{E0EB69CA-1599-43D8-B227-0C034F08E12E}" srcOrd="0" destOrd="0" presId="urn:microsoft.com/office/officeart/2005/8/layout/vList5"/>
    <dgm:cxn modelId="{29CD28ED-FE35-4EC2-AEFB-38383E34479F}" srcId="{720181E9-287A-4EF5-8581-37C681C9C37A}" destId="{98CF33D2-13E6-4188-A2C2-FACCAAABF24D}" srcOrd="4" destOrd="0" parTransId="{9AF03C77-AA7F-4A58-85E9-53CC54782816}" sibTransId="{D21E49A0-6B53-4BFE-8007-465A90CF47CA}"/>
    <dgm:cxn modelId="{C241A728-97D7-4048-9504-6E119F80D1CF}" type="presParOf" srcId="{DD411FF3-B010-4A96-BB4A-80AE3FBBAF6F}" destId="{AD2E1EE8-E003-4E17-B8CA-D3C50DF6EDBC}" srcOrd="0" destOrd="0" presId="urn:microsoft.com/office/officeart/2005/8/layout/vList5"/>
    <dgm:cxn modelId="{8F0D4B33-7648-47EA-8605-870975365ACB}" type="presParOf" srcId="{AD2E1EE8-E003-4E17-B8CA-D3C50DF6EDBC}" destId="{E0EB69CA-1599-43D8-B227-0C034F08E12E}" srcOrd="0" destOrd="0" presId="urn:microsoft.com/office/officeart/2005/8/layout/vList5"/>
    <dgm:cxn modelId="{57774FD6-36F1-4EC6-BF7B-223F058CBBAA}" type="presParOf" srcId="{DD411FF3-B010-4A96-BB4A-80AE3FBBAF6F}" destId="{7DA91333-5D7E-4C71-988E-9C65C687DD67}" srcOrd="1" destOrd="0" presId="urn:microsoft.com/office/officeart/2005/8/layout/vList5"/>
    <dgm:cxn modelId="{4DA60478-0943-4041-A4B6-153095AA5101}" type="presParOf" srcId="{DD411FF3-B010-4A96-BB4A-80AE3FBBAF6F}" destId="{E9A706CF-6ACB-4B1F-A1E7-191391E1A634}" srcOrd="2" destOrd="0" presId="urn:microsoft.com/office/officeart/2005/8/layout/vList5"/>
    <dgm:cxn modelId="{3BD932F6-91C2-4E67-B585-625F5494AE92}" type="presParOf" srcId="{E9A706CF-6ACB-4B1F-A1E7-191391E1A634}" destId="{0175714B-8963-43B7-B3E3-7E67CEFA3648}" srcOrd="0" destOrd="0" presId="urn:microsoft.com/office/officeart/2005/8/layout/vList5"/>
    <dgm:cxn modelId="{54F1A7E0-CDB3-4A4F-9AFD-042AE0178AFD}" type="presParOf" srcId="{DD411FF3-B010-4A96-BB4A-80AE3FBBAF6F}" destId="{1E94B40C-7C99-4EAD-82AC-F32409833EFB}" srcOrd="3" destOrd="0" presId="urn:microsoft.com/office/officeart/2005/8/layout/vList5"/>
    <dgm:cxn modelId="{29929F51-4FB3-4D57-8534-0A04CA00EB98}" type="presParOf" srcId="{DD411FF3-B010-4A96-BB4A-80AE3FBBAF6F}" destId="{A0A97005-9DF6-4A74-8EFA-80441EE8DBEE}" srcOrd="4" destOrd="0" presId="urn:microsoft.com/office/officeart/2005/8/layout/vList5"/>
    <dgm:cxn modelId="{8332A90C-3EBA-4F7D-9CB8-C08F661B99C8}" type="presParOf" srcId="{A0A97005-9DF6-4A74-8EFA-80441EE8DBEE}" destId="{144C8132-1BCB-47B1-9BA5-6C7196E0882D}" srcOrd="0" destOrd="0" presId="urn:microsoft.com/office/officeart/2005/8/layout/vList5"/>
    <dgm:cxn modelId="{25402A2F-BBDE-4ECA-9475-475FB2D9D06C}" type="presParOf" srcId="{DD411FF3-B010-4A96-BB4A-80AE3FBBAF6F}" destId="{2E3E91CC-DBE3-43A5-A055-D9BE82CA0DE0}" srcOrd="5" destOrd="0" presId="urn:microsoft.com/office/officeart/2005/8/layout/vList5"/>
    <dgm:cxn modelId="{D78E488C-C5C0-4F27-9A3B-552A04BDCFFF}" type="presParOf" srcId="{DD411FF3-B010-4A96-BB4A-80AE3FBBAF6F}" destId="{43E5FB5A-5F4F-4C8F-BDE7-2FEB43C75D64}" srcOrd="6" destOrd="0" presId="urn:microsoft.com/office/officeart/2005/8/layout/vList5"/>
    <dgm:cxn modelId="{E1F2D0A7-DA3D-4378-97FD-1969F5D2B979}" type="presParOf" srcId="{43E5FB5A-5F4F-4C8F-BDE7-2FEB43C75D64}" destId="{014199BF-6FDE-44AA-97A9-E90C9F001B98}" srcOrd="0" destOrd="0" presId="urn:microsoft.com/office/officeart/2005/8/layout/vList5"/>
    <dgm:cxn modelId="{31524BDB-737F-4154-AD3F-277F9BCAA04E}" type="presParOf" srcId="{DD411FF3-B010-4A96-BB4A-80AE3FBBAF6F}" destId="{9AD63BD0-C15E-4DA8-B169-646A821DF10C}" srcOrd="7" destOrd="0" presId="urn:microsoft.com/office/officeart/2005/8/layout/vList5"/>
    <dgm:cxn modelId="{D928B0AA-F3BA-4CA2-99AD-717043C06356}" type="presParOf" srcId="{DD411FF3-B010-4A96-BB4A-80AE3FBBAF6F}" destId="{24ABBB1B-1E7A-485E-A6EA-E5BB17E216D1}" srcOrd="8" destOrd="0" presId="urn:microsoft.com/office/officeart/2005/8/layout/vList5"/>
    <dgm:cxn modelId="{8D16A5EC-25CA-401C-AA9F-51BEE27980E5}" type="presParOf" srcId="{24ABBB1B-1E7A-485E-A6EA-E5BB17E216D1}" destId="{C6AB6286-A3FE-4354-A6F9-4E877A87D1F4}" srcOrd="0" destOrd="0" presId="urn:microsoft.com/office/officeart/2005/8/layout/vList5"/>
    <dgm:cxn modelId="{968C7CBE-26B5-4CB1-A95E-7C71CF532C2D}" type="presParOf" srcId="{DD411FF3-B010-4A96-BB4A-80AE3FBBAF6F}" destId="{88BF7E1A-FE61-4E49-B9C1-F42E64BEF0D0}" srcOrd="9" destOrd="0" presId="urn:microsoft.com/office/officeart/2005/8/layout/vList5"/>
    <dgm:cxn modelId="{6A2266DA-713F-4618-86AE-7E17BE2AB7B7}" type="presParOf" srcId="{DD411FF3-B010-4A96-BB4A-80AE3FBBAF6F}" destId="{0EB9E889-ED45-4B17-A5B0-350FE8D4C1D3}" srcOrd="10" destOrd="0" presId="urn:microsoft.com/office/officeart/2005/8/layout/vList5"/>
    <dgm:cxn modelId="{431C3C3A-E6C4-4E10-838E-9714AD72185D}" type="presParOf" srcId="{0EB9E889-ED45-4B17-A5B0-350FE8D4C1D3}" destId="{C3FA82F2-280A-4289-9BB4-7240EEF6ADDA}" srcOrd="0" destOrd="0" presId="urn:microsoft.com/office/officeart/2005/8/layout/vList5"/>
    <dgm:cxn modelId="{FD3FA820-81B4-4882-8C65-0529BD1D0873}" type="presParOf" srcId="{DD411FF3-B010-4A96-BB4A-80AE3FBBAF6F}" destId="{D47C1400-5FC8-43EB-8A0D-2CBD445E19D6}" srcOrd="11" destOrd="0" presId="urn:microsoft.com/office/officeart/2005/8/layout/vList5"/>
    <dgm:cxn modelId="{5CC9FC45-1745-4D92-969D-305CAB4ED263}" type="presParOf" srcId="{DD411FF3-B010-4A96-BB4A-80AE3FBBAF6F}" destId="{F0208AC3-6C25-4B38-B904-C337591B1F2D}" srcOrd="12" destOrd="0" presId="urn:microsoft.com/office/officeart/2005/8/layout/vList5"/>
    <dgm:cxn modelId="{955FAE0C-03DC-46CE-A08C-C6C88F213161}" type="presParOf" srcId="{F0208AC3-6C25-4B38-B904-C337591B1F2D}" destId="{31091E27-B199-44D9-8D0B-E63F34B8D79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16D5D-1003-4267-B38A-24559219A67A}" type="doc">
      <dgm:prSet loTypeId="urn:microsoft.com/office/officeart/2005/8/layout/process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C6AACFC-1ED5-4D59-BC4E-64BAADB18507}">
      <dgm:prSet phldrT="[Texto]" custT="1"/>
      <dgm:spPr/>
      <dgm:t>
        <a:bodyPr/>
        <a:lstStyle/>
        <a:p>
          <a:r>
            <a:rPr lang="my-MM" sz="1800" b="1" i="0" dirty="0"/>
            <a:t>"ကနာနန်ပြည်သို့ ဖြတ်ကျော်ဝင်ရောက်ခြင်း"</a:t>
          </a:r>
          <a:endParaRPr lang="en" sz="18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55577A-34C4-41CF-9470-B1E44066476C}" type="par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AB266254-B7E7-4468-A8DB-9A05ED94010F}" type="sib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345A6410-9352-49FF-A4C9-595B48FC72B4}">
      <dgm:prSet phldrT="[Texto]" custT="1"/>
      <dgm:spPr/>
      <dgm:t>
        <a:bodyPr/>
        <a:lstStyle/>
        <a:p>
          <a:r>
            <a:rPr lang="en" sz="2000" b="1" noProof="0" dirty="0"/>
            <a:t>Joshua 1:1-9</a:t>
          </a:r>
        </a:p>
      </dgm:t>
    </dgm:pt>
    <dgm:pt modelId="{1779B167-01E9-4D95-8BA4-814D662058C0}" type="par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84F2B014-0F54-4CFC-9F1C-49EC4363C55D}" type="sib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DB22F845-2977-4FBE-833E-AE1B0DC38300}">
      <dgm:prSet phldrT="[Texto]" custT="1"/>
      <dgm:spPr/>
      <dgm:t>
        <a:bodyPr/>
        <a:lstStyle/>
        <a:p>
          <a:r>
            <a:rPr lang="en" sz="2000" b="1" noProof="0" dirty="0"/>
            <a:t>Joshua 1:1-5:12</a:t>
          </a:r>
        </a:p>
      </dgm:t>
    </dgm:pt>
    <dgm:pt modelId="{7BFA16DA-2B55-4932-912C-CC5258A01A85}" type="par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962DDCA3-35BD-4C1A-BD73-46CCB26967EC}" type="sib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CCD64918-BA68-4533-98B2-AE1EFB332167}">
      <dgm:prSet phldrT="[Texto]" custT="1"/>
      <dgm:spPr/>
      <dgm:t>
        <a:bodyPr/>
        <a:lstStyle/>
        <a:p>
          <a:r>
            <a:rPr lang="my-MM" sz="1800" b="1" i="0" dirty="0"/>
            <a:t>ခါနန်ပြည်ကို သိမ်းပိုက်ခြင်း</a:t>
          </a:r>
          <a:endParaRPr lang="en" sz="18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100060-47A8-434D-A4CB-2CB4B6E6A512}" type="par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E963423E-F8BD-4251-836F-2B75844935FC}" type="sib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11DF0B15-F2E2-4B6C-85E6-7D0CBC5C3627}">
      <dgm:prSet phldrT="[Texto]" custT="1"/>
      <dgm:spPr/>
      <dgm:t>
        <a:bodyPr/>
        <a:lstStyle/>
        <a:p>
          <a:r>
            <a:rPr lang="en" sz="2000" b="1" noProof="0" dirty="0"/>
            <a:t>Joshua 1:10-11</a:t>
          </a:r>
        </a:p>
      </dgm:t>
    </dgm:pt>
    <dgm:pt modelId="{CAF1DA79-4A26-4080-B514-2A356879E106}" type="par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1678CB12-570F-471D-AE29-847EF453D01D}" type="sib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E4195A68-A6AE-49B7-BCEC-C4F9A6E976E2}">
      <dgm:prSet phldrT="[Texto]" custT="1"/>
      <dgm:spPr/>
      <dgm:t>
        <a:bodyPr/>
        <a:lstStyle/>
        <a:p>
          <a:r>
            <a:rPr lang="en" sz="2000" b="1" noProof="0" dirty="0"/>
            <a:t>Joshua 5:13-12:24</a:t>
          </a:r>
        </a:p>
      </dgm:t>
    </dgm:pt>
    <dgm:pt modelId="{9AD02D6F-AFB5-41D2-8E21-D8493D8F24C3}" type="par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47516755-1689-40C0-9DA3-F9C3CED2A044}" type="sib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63608280-B8CD-4485-933E-A089ED95137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my-MM" sz="1800" b="1" i="0" dirty="0"/>
            <a:t>အမွေမြေခွဲဝေခြင်း</a:t>
          </a:r>
          <a:endParaRPr lang="en" sz="18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778034-09DE-49FA-925E-0F237B0F7FEE}" type="par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3617DB1F-6E93-4536-A5E7-1CA464CBAE33}" type="sib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E3EB6C5F-9365-422B-955A-8472286B6107}">
      <dgm:prSet phldrT="[Texto]" custT="1"/>
      <dgm:spPr/>
      <dgm:t>
        <a:bodyPr/>
        <a:lstStyle/>
        <a:p>
          <a:r>
            <a:rPr lang="en" sz="2000" b="1" noProof="0" dirty="0"/>
            <a:t>Joshua 1:12-15</a:t>
          </a:r>
        </a:p>
      </dgm:t>
    </dgm:pt>
    <dgm:pt modelId="{67662760-E622-4ECD-9AFE-D5FEAD9AB425}" type="par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AFDC5B98-7E83-4DFD-8DBD-B988E5148D5A}" type="sib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1965CEA0-19D5-40E8-8F01-7AF4BBED5399}">
      <dgm:prSet phldrT="[Texto]" custT="1"/>
      <dgm:spPr/>
      <dgm:t>
        <a:bodyPr/>
        <a:lstStyle/>
        <a:p>
          <a:r>
            <a:rPr lang="en" sz="2000" b="1" noProof="0" dirty="0"/>
            <a:t>Joshua 13:1-21:45</a:t>
          </a:r>
        </a:p>
      </dgm:t>
    </dgm:pt>
    <dgm:pt modelId="{9644E70F-AEFD-4F64-80FB-D807C80E9498}" type="par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7BFECE3F-2CC1-4E2A-B29C-AFF081F4B828}" type="sib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B985F782-4BAE-4E8B-89BB-1CDE649CE1E0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my-MM" sz="1800" b="1" i="0" dirty="0"/>
            <a:t>ပညတ်တော်အားနာခံမှုမှတစ်ဆင့်အမှုတော်ဆောင်ခြင်း</a:t>
          </a:r>
          <a:endParaRPr lang="en" sz="18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6347A-CCD4-408E-AAA1-C2820F6E6398}" type="par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F2DD0907-FE41-41B4-8374-7A556E48F5F3}" type="sib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9D929B6A-6A35-4535-8AF2-52F17DC425E0}">
      <dgm:prSet phldrT="[Texto]" custT="1"/>
      <dgm:spPr/>
      <dgm:t>
        <a:bodyPr/>
        <a:lstStyle/>
        <a:p>
          <a:r>
            <a:rPr lang="en" sz="2000" b="1" noProof="0" dirty="0"/>
            <a:t>Joshua 1:16-18</a:t>
          </a:r>
        </a:p>
      </dgm:t>
    </dgm:pt>
    <dgm:pt modelId="{9400FBB7-FC4D-4E7E-8DB5-A751B02A9B24}" type="par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D3FD7972-6C54-4238-BDA5-83623A2CAA96}" type="sib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F0F2525F-248E-4BB5-AB9B-1FE6C3DFE2A8}">
      <dgm:prSet phldrT="[Texto]" custT="1"/>
      <dgm:spPr/>
      <dgm:t>
        <a:bodyPr/>
        <a:lstStyle/>
        <a:p>
          <a:r>
            <a:rPr lang="en" sz="2000" b="1" noProof="0" dirty="0"/>
            <a:t>Joshua 22:1-24:33</a:t>
          </a:r>
        </a:p>
      </dgm:t>
    </dgm:pt>
    <dgm:pt modelId="{12831A14-6383-4605-A768-07B9FF1717E3}" type="par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C68EB799-D4DF-4FD4-B50A-8EFBA4CF134F}" type="sib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3C71EB8E-6870-4BCB-8BB1-B83398A9FB6F}" type="pres">
      <dgm:prSet presAssocID="{36616D5D-1003-4267-B38A-24559219A67A}" presName="Name0" presStyleCnt="0">
        <dgm:presLayoutVars>
          <dgm:dir/>
          <dgm:animLvl val="lvl"/>
          <dgm:resizeHandles val="exact"/>
        </dgm:presLayoutVars>
      </dgm:prSet>
      <dgm:spPr/>
    </dgm:pt>
    <dgm:pt modelId="{C5DAF62F-34C0-416D-88F3-14CCD8FD1227}" type="pres">
      <dgm:prSet presAssocID="{B985F782-4BAE-4E8B-89BB-1CDE649CE1E0}" presName="boxAndChildren" presStyleCnt="0"/>
      <dgm:spPr/>
    </dgm:pt>
    <dgm:pt modelId="{DBC8A961-2165-460A-B502-7BD2AA5220B7}" type="pres">
      <dgm:prSet presAssocID="{B985F782-4BAE-4E8B-89BB-1CDE649CE1E0}" presName="parentTextBox" presStyleLbl="node1" presStyleIdx="0" presStyleCnt="4"/>
      <dgm:spPr/>
    </dgm:pt>
    <dgm:pt modelId="{0189A510-3CAB-436E-8D8B-8C78215E5111}" type="pres">
      <dgm:prSet presAssocID="{B985F782-4BAE-4E8B-89BB-1CDE649CE1E0}" presName="entireBox" presStyleLbl="node1" presStyleIdx="0" presStyleCnt="4"/>
      <dgm:spPr/>
    </dgm:pt>
    <dgm:pt modelId="{8AAD648B-D462-4DF1-8FE9-ABBDD36A0EF9}" type="pres">
      <dgm:prSet presAssocID="{B985F782-4BAE-4E8B-89BB-1CDE649CE1E0}" presName="descendantBox" presStyleCnt="0"/>
      <dgm:spPr/>
    </dgm:pt>
    <dgm:pt modelId="{745F2224-1BE7-4E3C-AF75-E53083BC1BA3}" type="pres">
      <dgm:prSet presAssocID="{9D929B6A-6A35-4535-8AF2-52F17DC425E0}" presName="childTextBox" presStyleLbl="fgAccFollowNode1" presStyleIdx="0" presStyleCnt="8">
        <dgm:presLayoutVars>
          <dgm:bulletEnabled val="1"/>
        </dgm:presLayoutVars>
      </dgm:prSet>
      <dgm:spPr/>
    </dgm:pt>
    <dgm:pt modelId="{04275987-C138-46E1-8A63-2FEEC2C32A5C}" type="pres">
      <dgm:prSet presAssocID="{F0F2525F-248E-4BB5-AB9B-1FE6C3DFE2A8}" presName="childTextBox" presStyleLbl="fgAccFollowNode1" presStyleIdx="1" presStyleCnt="8">
        <dgm:presLayoutVars>
          <dgm:bulletEnabled val="1"/>
        </dgm:presLayoutVars>
      </dgm:prSet>
      <dgm:spPr/>
    </dgm:pt>
    <dgm:pt modelId="{253F0F73-7141-4D12-937F-D4169FFA7B34}" type="pres">
      <dgm:prSet presAssocID="{3617DB1F-6E93-4536-A5E7-1CA464CBAE33}" presName="sp" presStyleCnt="0"/>
      <dgm:spPr/>
    </dgm:pt>
    <dgm:pt modelId="{89009121-667F-486C-9FDF-EDF1B15FFCDA}" type="pres">
      <dgm:prSet presAssocID="{63608280-B8CD-4485-933E-A089ED95137F}" presName="arrowAndChildren" presStyleCnt="0"/>
      <dgm:spPr/>
    </dgm:pt>
    <dgm:pt modelId="{003A1BA0-34AE-448A-82EC-B6BDA66E6715}" type="pres">
      <dgm:prSet presAssocID="{63608280-B8CD-4485-933E-A089ED95137F}" presName="parentTextArrow" presStyleLbl="node1" presStyleIdx="0" presStyleCnt="4"/>
      <dgm:spPr/>
    </dgm:pt>
    <dgm:pt modelId="{BAC1D279-6CCC-4E69-9994-D5C974BB4EF6}" type="pres">
      <dgm:prSet presAssocID="{63608280-B8CD-4485-933E-A089ED95137F}" presName="arrow" presStyleLbl="node1" presStyleIdx="1" presStyleCnt="4"/>
      <dgm:spPr/>
    </dgm:pt>
    <dgm:pt modelId="{69D05647-05D2-4EEB-95F0-6C622924D491}" type="pres">
      <dgm:prSet presAssocID="{63608280-B8CD-4485-933E-A089ED95137F}" presName="descendantArrow" presStyleCnt="0"/>
      <dgm:spPr/>
    </dgm:pt>
    <dgm:pt modelId="{CEB8407D-3A2C-42D2-B08D-445D3409F05E}" type="pres">
      <dgm:prSet presAssocID="{E3EB6C5F-9365-422B-955A-8472286B6107}" presName="childTextArrow" presStyleLbl="fgAccFollowNode1" presStyleIdx="2" presStyleCnt="8">
        <dgm:presLayoutVars>
          <dgm:bulletEnabled val="1"/>
        </dgm:presLayoutVars>
      </dgm:prSet>
      <dgm:spPr/>
    </dgm:pt>
    <dgm:pt modelId="{F2BAAD51-47A8-4931-9083-B97BAFCB2B65}" type="pres">
      <dgm:prSet presAssocID="{1965CEA0-19D5-40E8-8F01-7AF4BBED5399}" presName="childTextArrow" presStyleLbl="fgAccFollowNode1" presStyleIdx="3" presStyleCnt="8">
        <dgm:presLayoutVars>
          <dgm:bulletEnabled val="1"/>
        </dgm:presLayoutVars>
      </dgm:prSet>
      <dgm:spPr/>
    </dgm:pt>
    <dgm:pt modelId="{A97165AA-3DC6-4560-AE63-D29726BCB6EC}" type="pres">
      <dgm:prSet presAssocID="{E963423E-F8BD-4251-836F-2B75844935FC}" presName="sp" presStyleCnt="0"/>
      <dgm:spPr/>
    </dgm:pt>
    <dgm:pt modelId="{7051D3E4-5010-4439-A56F-B8C179058D68}" type="pres">
      <dgm:prSet presAssocID="{CCD64918-BA68-4533-98B2-AE1EFB332167}" presName="arrowAndChildren" presStyleCnt="0"/>
      <dgm:spPr/>
    </dgm:pt>
    <dgm:pt modelId="{A55F58F9-1F12-4A73-B80F-A38907171323}" type="pres">
      <dgm:prSet presAssocID="{CCD64918-BA68-4533-98B2-AE1EFB332167}" presName="parentTextArrow" presStyleLbl="node1" presStyleIdx="1" presStyleCnt="4"/>
      <dgm:spPr/>
    </dgm:pt>
    <dgm:pt modelId="{178526A2-DB8E-45A7-B8A4-41149B7B4CA6}" type="pres">
      <dgm:prSet presAssocID="{CCD64918-BA68-4533-98B2-AE1EFB332167}" presName="arrow" presStyleLbl="node1" presStyleIdx="2" presStyleCnt="4"/>
      <dgm:spPr/>
    </dgm:pt>
    <dgm:pt modelId="{8FFD2E37-97E9-4336-9714-5F6AFC6DAA1C}" type="pres">
      <dgm:prSet presAssocID="{CCD64918-BA68-4533-98B2-AE1EFB332167}" presName="descendantArrow" presStyleCnt="0"/>
      <dgm:spPr/>
    </dgm:pt>
    <dgm:pt modelId="{FF7E7F34-BA37-4E62-AB31-E109353E3822}" type="pres">
      <dgm:prSet presAssocID="{11DF0B15-F2E2-4B6C-85E6-7D0CBC5C3627}" presName="childTextArrow" presStyleLbl="fgAccFollowNode1" presStyleIdx="4" presStyleCnt="8">
        <dgm:presLayoutVars>
          <dgm:bulletEnabled val="1"/>
        </dgm:presLayoutVars>
      </dgm:prSet>
      <dgm:spPr/>
    </dgm:pt>
    <dgm:pt modelId="{8367DAE1-DF7D-482D-981A-6B7443E54999}" type="pres">
      <dgm:prSet presAssocID="{E4195A68-A6AE-49B7-BCEC-C4F9A6E976E2}" presName="childTextArrow" presStyleLbl="fgAccFollowNode1" presStyleIdx="5" presStyleCnt="8">
        <dgm:presLayoutVars>
          <dgm:bulletEnabled val="1"/>
        </dgm:presLayoutVars>
      </dgm:prSet>
      <dgm:spPr/>
    </dgm:pt>
    <dgm:pt modelId="{96BF55E7-EEEC-42F6-82A9-8EDB1E65F35A}" type="pres">
      <dgm:prSet presAssocID="{AB266254-B7E7-4468-A8DB-9A05ED94010F}" presName="sp" presStyleCnt="0"/>
      <dgm:spPr/>
    </dgm:pt>
    <dgm:pt modelId="{65B2720E-FD93-4C54-A069-63E4C470F54C}" type="pres">
      <dgm:prSet presAssocID="{CC6AACFC-1ED5-4D59-BC4E-64BAADB18507}" presName="arrowAndChildren" presStyleCnt="0"/>
      <dgm:spPr/>
    </dgm:pt>
    <dgm:pt modelId="{31C8D3E1-CC7A-473D-89CB-80602780C36D}" type="pres">
      <dgm:prSet presAssocID="{CC6AACFC-1ED5-4D59-BC4E-64BAADB18507}" presName="parentTextArrow" presStyleLbl="node1" presStyleIdx="2" presStyleCnt="4"/>
      <dgm:spPr/>
    </dgm:pt>
    <dgm:pt modelId="{42B34F65-E1D1-41EF-B67D-3102859D6D66}" type="pres">
      <dgm:prSet presAssocID="{CC6AACFC-1ED5-4D59-BC4E-64BAADB18507}" presName="arrow" presStyleLbl="node1" presStyleIdx="3" presStyleCnt="4"/>
      <dgm:spPr/>
    </dgm:pt>
    <dgm:pt modelId="{093A710E-23E9-4962-852E-F28CCA60FDBA}" type="pres">
      <dgm:prSet presAssocID="{CC6AACFC-1ED5-4D59-BC4E-64BAADB18507}" presName="descendantArrow" presStyleCnt="0"/>
      <dgm:spPr/>
    </dgm:pt>
    <dgm:pt modelId="{88729C48-D15C-4E9E-8931-0D5EA65E9CBF}" type="pres">
      <dgm:prSet presAssocID="{345A6410-9352-49FF-A4C9-595B48FC72B4}" presName="childTextArrow" presStyleLbl="fgAccFollowNode1" presStyleIdx="6" presStyleCnt="8">
        <dgm:presLayoutVars>
          <dgm:bulletEnabled val="1"/>
        </dgm:presLayoutVars>
      </dgm:prSet>
      <dgm:spPr/>
    </dgm:pt>
    <dgm:pt modelId="{0A9EBDAE-0F22-4D7E-9F93-DD6CC5BEDF09}" type="pres">
      <dgm:prSet presAssocID="{DB22F845-2977-4FBE-833E-AE1B0DC38300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8D630202-58FC-45FD-A33E-20AC0E6EBF98}" srcId="{B985F782-4BAE-4E8B-89BB-1CDE649CE1E0}" destId="{9D929B6A-6A35-4535-8AF2-52F17DC425E0}" srcOrd="0" destOrd="0" parTransId="{9400FBB7-FC4D-4E7E-8DB5-A751B02A9B24}" sibTransId="{D3FD7972-6C54-4238-BDA5-83623A2CAA96}"/>
    <dgm:cxn modelId="{8BEC7E0C-6ED6-4E22-8D2E-6DDED8A9C02D}" type="presOf" srcId="{E4195A68-A6AE-49B7-BCEC-C4F9A6E976E2}" destId="{8367DAE1-DF7D-482D-981A-6B7443E54999}" srcOrd="0" destOrd="0" presId="urn:microsoft.com/office/officeart/2005/8/layout/process4"/>
    <dgm:cxn modelId="{3B33B310-011D-4930-B2B6-2DC135C93087}" srcId="{63608280-B8CD-4485-933E-A089ED95137F}" destId="{E3EB6C5F-9365-422B-955A-8472286B6107}" srcOrd="0" destOrd="0" parTransId="{67662760-E622-4ECD-9AFE-D5FEAD9AB425}" sibTransId="{AFDC5B98-7E83-4DFD-8DBD-B988E5148D5A}"/>
    <dgm:cxn modelId="{7491CB14-6D33-484B-A0E0-3A93CFBA402C}" srcId="{CCD64918-BA68-4533-98B2-AE1EFB332167}" destId="{E4195A68-A6AE-49B7-BCEC-C4F9A6E976E2}" srcOrd="1" destOrd="0" parTransId="{9AD02D6F-AFB5-41D2-8E21-D8493D8F24C3}" sibTransId="{47516755-1689-40C0-9DA3-F9C3CED2A044}"/>
    <dgm:cxn modelId="{E6927817-F0EF-4F23-87C6-36DC6AFFB707}" type="presOf" srcId="{36616D5D-1003-4267-B38A-24559219A67A}" destId="{3C71EB8E-6870-4BCB-8BB1-B83398A9FB6F}" srcOrd="0" destOrd="0" presId="urn:microsoft.com/office/officeart/2005/8/layout/process4"/>
    <dgm:cxn modelId="{11D6051A-EF01-4F77-A5DC-3CDC2B3807DD}" type="presOf" srcId="{CCD64918-BA68-4533-98B2-AE1EFB332167}" destId="{178526A2-DB8E-45A7-B8A4-41149B7B4CA6}" srcOrd="1" destOrd="0" presId="urn:microsoft.com/office/officeart/2005/8/layout/process4"/>
    <dgm:cxn modelId="{2E5C5E37-FA12-4080-8669-66C261C3B2EF}" type="presOf" srcId="{63608280-B8CD-4485-933E-A089ED95137F}" destId="{BAC1D279-6CCC-4E69-9994-D5C974BB4EF6}" srcOrd="1" destOrd="0" presId="urn:microsoft.com/office/officeart/2005/8/layout/process4"/>
    <dgm:cxn modelId="{838DCC39-45F7-4842-97A6-BE42B191D369}" type="presOf" srcId="{63608280-B8CD-4485-933E-A089ED95137F}" destId="{003A1BA0-34AE-448A-82EC-B6BDA66E6715}" srcOrd="0" destOrd="0" presId="urn:microsoft.com/office/officeart/2005/8/layout/process4"/>
    <dgm:cxn modelId="{05B2173F-7EF3-4C48-ABAE-8E7A5FE70219}" srcId="{36616D5D-1003-4267-B38A-24559219A67A}" destId="{63608280-B8CD-4485-933E-A089ED95137F}" srcOrd="2" destOrd="0" parTransId="{0A778034-09DE-49FA-925E-0F237B0F7FEE}" sibTransId="{3617DB1F-6E93-4536-A5E7-1CA464CBAE33}"/>
    <dgm:cxn modelId="{D7B23C43-A50A-4CB6-BF77-004F694D3174}" type="presOf" srcId="{B985F782-4BAE-4E8B-89BB-1CDE649CE1E0}" destId="{0189A510-3CAB-436E-8D8B-8C78215E5111}" srcOrd="1" destOrd="0" presId="urn:microsoft.com/office/officeart/2005/8/layout/process4"/>
    <dgm:cxn modelId="{1F66C344-D976-4483-B8DD-A78823B30372}" type="presOf" srcId="{CCD64918-BA68-4533-98B2-AE1EFB332167}" destId="{A55F58F9-1F12-4A73-B80F-A38907171323}" srcOrd="0" destOrd="0" presId="urn:microsoft.com/office/officeart/2005/8/layout/process4"/>
    <dgm:cxn modelId="{3E09DD44-73DD-4B12-A4FF-3809C76C4641}" srcId="{CC6AACFC-1ED5-4D59-BC4E-64BAADB18507}" destId="{DB22F845-2977-4FBE-833E-AE1B0DC38300}" srcOrd="1" destOrd="0" parTransId="{7BFA16DA-2B55-4932-912C-CC5258A01A85}" sibTransId="{962DDCA3-35BD-4C1A-BD73-46CCB26967EC}"/>
    <dgm:cxn modelId="{670E274F-B444-4F37-B05E-5320481E9824}" type="presOf" srcId="{9D929B6A-6A35-4535-8AF2-52F17DC425E0}" destId="{745F2224-1BE7-4E3C-AF75-E53083BC1BA3}" srcOrd="0" destOrd="0" presId="urn:microsoft.com/office/officeart/2005/8/layout/process4"/>
    <dgm:cxn modelId="{0A83E84F-7940-4BB4-B677-6208AC9CB6CB}" srcId="{36616D5D-1003-4267-B38A-24559219A67A}" destId="{CC6AACFC-1ED5-4D59-BC4E-64BAADB18507}" srcOrd="0" destOrd="0" parTransId="{A555577A-34C4-41CF-9470-B1E44066476C}" sibTransId="{AB266254-B7E7-4468-A8DB-9A05ED94010F}"/>
    <dgm:cxn modelId="{00475950-3967-4678-AA9D-2ADCC34B3493}" srcId="{36616D5D-1003-4267-B38A-24559219A67A}" destId="{CCD64918-BA68-4533-98B2-AE1EFB332167}" srcOrd="1" destOrd="0" parTransId="{E1100060-47A8-434D-A4CB-2CB4B6E6A512}" sibTransId="{E963423E-F8BD-4251-836F-2B75844935FC}"/>
    <dgm:cxn modelId="{C3649755-ECB3-4643-8461-AB238F5DE69D}" type="presOf" srcId="{11DF0B15-F2E2-4B6C-85E6-7D0CBC5C3627}" destId="{FF7E7F34-BA37-4E62-AB31-E109353E3822}" srcOrd="0" destOrd="0" presId="urn:microsoft.com/office/officeart/2005/8/layout/process4"/>
    <dgm:cxn modelId="{C80AC97C-EA39-4958-B7E1-C6526AEF42FE}" srcId="{B985F782-4BAE-4E8B-89BB-1CDE649CE1E0}" destId="{F0F2525F-248E-4BB5-AB9B-1FE6C3DFE2A8}" srcOrd="1" destOrd="0" parTransId="{12831A14-6383-4605-A768-07B9FF1717E3}" sibTransId="{C68EB799-D4DF-4FD4-B50A-8EFBA4CF134F}"/>
    <dgm:cxn modelId="{CF8CF487-A516-4089-A01A-59FC81582CBD}" type="presOf" srcId="{F0F2525F-248E-4BB5-AB9B-1FE6C3DFE2A8}" destId="{04275987-C138-46E1-8A63-2FEEC2C32A5C}" srcOrd="0" destOrd="0" presId="urn:microsoft.com/office/officeart/2005/8/layout/process4"/>
    <dgm:cxn modelId="{1C11DF88-5607-41A1-990A-2B5CFBDDC67A}" type="presOf" srcId="{E3EB6C5F-9365-422B-955A-8472286B6107}" destId="{CEB8407D-3A2C-42D2-B08D-445D3409F05E}" srcOrd="0" destOrd="0" presId="urn:microsoft.com/office/officeart/2005/8/layout/process4"/>
    <dgm:cxn modelId="{CA14B09C-D969-4927-9D7A-EA8E08DA944B}" srcId="{CC6AACFC-1ED5-4D59-BC4E-64BAADB18507}" destId="{345A6410-9352-49FF-A4C9-595B48FC72B4}" srcOrd="0" destOrd="0" parTransId="{1779B167-01E9-4D95-8BA4-814D662058C0}" sibTransId="{84F2B014-0F54-4CFC-9F1C-49EC4363C55D}"/>
    <dgm:cxn modelId="{042E52B0-3786-44F5-BF39-7E25485F5079}" type="presOf" srcId="{DB22F845-2977-4FBE-833E-AE1B0DC38300}" destId="{0A9EBDAE-0F22-4D7E-9F93-DD6CC5BEDF09}" srcOrd="0" destOrd="0" presId="urn:microsoft.com/office/officeart/2005/8/layout/process4"/>
    <dgm:cxn modelId="{E0C7F6B2-F297-4CD6-8D32-159DA1F9F8B7}" srcId="{63608280-B8CD-4485-933E-A089ED95137F}" destId="{1965CEA0-19D5-40E8-8F01-7AF4BBED5399}" srcOrd="1" destOrd="0" parTransId="{9644E70F-AEFD-4F64-80FB-D807C80E9498}" sibTransId="{7BFECE3F-2CC1-4E2A-B29C-AFF081F4B828}"/>
    <dgm:cxn modelId="{6A2CDCB3-E2A5-437C-B046-FA6536044CC2}" srcId="{36616D5D-1003-4267-B38A-24559219A67A}" destId="{B985F782-4BAE-4E8B-89BB-1CDE649CE1E0}" srcOrd="3" destOrd="0" parTransId="{4266347A-CCD4-408E-AAA1-C2820F6E6398}" sibTransId="{F2DD0907-FE41-41B4-8374-7A556E48F5F3}"/>
    <dgm:cxn modelId="{D8591CB4-54A5-4635-B4F8-0EB34BE8F2C6}" type="presOf" srcId="{B985F782-4BAE-4E8B-89BB-1CDE649CE1E0}" destId="{DBC8A961-2165-460A-B502-7BD2AA5220B7}" srcOrd="0" destOrd="0" presId="urn:microsoft.com/office/officeart/2005/8/layout/process4"/>
    <dgm:cxn modelId="{6E7E16C7-8B25-4920-A90B-8D714A0AB95C}" type="presOf" srcId="{CC6AACFC-1ED5-4D59-BC4E-64BAADB18507}" destId="{31C8D3E1-CC7A-473D-89CB-80602780C36D}" srcOrd="0" destOrd="0" presId="urn:microsoft.com/office/officeart/2005/8/layout/process4"/>
    <dgm:cxn modelId="{82C1E8D0-A647-4568-AF11-83BD01B4D700}" type="presOf" srcId="{1965CEA0-19D5-40E8-8F01-7AF4BBED5399}" destId="{F2BAAD51-47A8-4931-9083-B97BAFCB2B65}" srcOrd="0" destOrd="0" presId="urn:microsoft.com/office/officeart/2005/8/layout/process4"/>
    <dgm:cxn modelId="{E9E332D2-9228-483D-B17A-77971C16E2EE}" srcId="{CCD64918-BA68-4533-98B2-AE1EFB332167}" destId="{11DF0B15-F2E2-4B6C-85E6-7D0CBC5C3627}" srcOrd="0" destOrd="0" parTransId="{CAF1DA79-4A26-4080-B514-2A356879E106}" sibTransId="{1678CB12-570F-471D-AE29-847EF453D01D}"/>
    <dgm:cxn modelId="{1595D4F5-9314-473B-93A9-A8FDDE114E46}" type="presOf" srcId="{CC6AACFC-1ED5-4D59-BC4E-64BAADB18507}" destId="{42B34F65-E1D1-41EF-B67D-3102859D6D66}" srcOrd="1" destOrd="0" presId="urn:microsoft.com/office/officeart/2005/8/layout/process4"/>
    <dgm:cxn modelId="{E15CAEFB-8841-40CA-B542-235E3D6D9DA9}" type="presOf" srcId="{345A6410-9352-49FF-A4C9-595B48FC72B4}" destId="{88729C48-D15C-4E9E-8931-0D5EA65E9CBF}" srcOrd="0" destOrd="0" presId="urn:microsoft.com/office/officeart/2005/8/layout/process4"/>
    <dgm:cxn modelId="{F4245E8A-1CF5-42CD-BC7F-D2E29EF13586}" type="presParOf" srcId="{3C71EB8E-6870-4BCB-8BB1-B83398A9FB6F}" destId="{C5DAF62F-34C0-416D-88F3-14CCD8FD1227}" srcOrd="0" destOrd="0" presId="urn:microsoft.com/office/officeart/2005/8/layout/process4"/>
    <dgm:cxn modelId="{E45CCA5E-C41B-4D7F-948B-552CF6CA420A}" type="presParOf" srcId="{C5DAF62F-34C0-416D-88F3-14CCD8FD1227}" destId="{DBC8A961-2165-460A-B502-7BD2AA5220B7}" srcOrd="0" destOrd="0" presId="urn:microsoft.com/office/officeart/2005/8/layout/process4"/>
    <dgm:cxn modelId="{71874CB0-4A17-4E86-A4EE-4C912336131C}" type="presParOf" srcId="{C5DAF62F-34C0-416D-88F3-14CCD8FD1227}" destId="{0189A510-3CAB-436E-8D8B-8C78215E5111}" srcOrd="1" destOrd="0" presId="urn:microsoft.com/office/officeart/2005/8/layout/process4"/>
    <dgm:cxn modelId="{426F7E5F-FC48-49F7-96D4-88A0F924E99F}" type="presParOf" srcId="{C5DAF62F-34C0-416D-88F3-14CCD8FD1227}" destId="{8AAD648B-D462-4DF1-8FE9-ABBDD36A0EF9}" srcOrd="2" destOrd="0" presId="urn:microsoft.com/office/officeart/2005/8/layout/process4"/>
    <dgm:cxn modelId="{1BB2FE1A-4C6C-45A9-8CAC-AC017369B7C6}" type="presParOf" srcId="{8AAD648B-D462-4DF1-8FE9-ABBDD36A0EF9}" destId="{745F2224-1BE7-4E3C-AF75-E53083BC1BA3}" srcOrd="0" destOrd="0" presId="urn:microsoft.com/office/officeart/2005/8/layout/process4"/>
    <dgm:cxn modelId="{EC69BC1E-4EBC-4685-99FC-583AA62CD33E}" type="presParOf" srcId="{8AAD648B-D462-4DF1-8FE9-ABBDD36A0EF9}" destId="{04275987-C138-46E1-8A63-2FEEC2C32A5C}" srcOrd="1" destOrd="0" presId="urn:microsoft.com/office/officeart/2005/8/layout/process4"/>
    <dgm:cxn modelId="{603BD4ED-A413-4902-BC76-6929A1A1A086}" type="presParOf" srcId="{3C71EB8E-6870-4BCB-8BB1-B83398A9FB6F}" destId="{253F0F73-7141-4D12-937F-D4169FFA7B34}" srcOrd="1" destOrd="0" presId="urn:microsoft.com/office/officeart/2005/8/layout/process4"/>
    <dgm:cxn modelId="{2C7B542E-0CCA-4D7F-A4D7-86E4260426C3}" type="presParOf" srcId="{3C71EB8E-6870-4BCB-8BB1-B83398A9FB6F}" destId="{89009121-667F-486C-9FDF-EDF1B15FFCDA}" srcOrd="2" destOrd="0" presId="urn:microsoft.com/office/officeart/2005/8/layout/process4"/>
    <dgm:cxn modelId="{02FE7176-39DF-428E-8B6E-2A823C53715C}" type="presParOf" srcId="{89009121-667F-486C-9FDF-EDF1B15FFCDA}" destId="{003A1BA0-34AE-448A-82EC-B6BDA66E6715}" srcOrd="0" destOrd="0" presId="urn:microsoft.com/office/officeart/2005/8/layout/process4"/>
    <dgm:cxn modelId="{2A7DE46F-2FB5-4898-B17E-AE800A7E7BDB}" type="presParOf" srcId="{89009121-667F-486C-9FDF-EDF1B15FFCDA}" destId="{BAC1D279-6CCC-4E69-9994-D5C974BB4EF6}" srcOrd="1" destOrd="0" presId="urn:microsoft.com/office/officeart/2005/8/layout/process4"/>
    <dgm:cxn modelId="{894FFF5C-2191-4808-8AD9-CC1ECF95D489}" type="presParOf" srcId="{89009121-667F-486C-9FDF-EDF1B15FFCDA}" destId="{69D05647-05D2-4EEB-95F0-6C622924D491}" srcOrd="2" destOrd="0" presId="urn:microsoft.com/office/officeart/2005/8/layout/process4"/>
    <dgm:cxn modelId="{8720C0F9-BDD7-4F1B-AA14-66A85B7E6D97}" type="presParOf" srcId="{69D05647-05D2-4EEB-95F0-6C622924D491}" destId="{CEB8407D-3A2C-42D2-B08D-445D3409F05E}" srcOrd="0" destOrd="0" presId="urn:microsoft.com/office/officeart/2005/8/layout/process4"/>
    <dgm:cxn modelId="{EDDE9E0C-527E-4B1E-B098-E85201717560}" type="presParOf" srcId="{69D05647-05D2-4EEB-95F0-6C622924D491}" destId="{F2BAAD51-47A8-4931-9083-B97BAFCB2B65}" srcOrd="1" destOrd="0" presId="urn:microsoft.com/office/officeart/2005/8/layout/process4"/>
    <dgm:cxn modelId="{9ED552F7-1A2A-4898-8F95-EABFB731B449}" type="presParOf" srcId="{3C71EB8E-6870-4BCB-8BB1-B83398A9FB6F}" destId="{A97165AA-3DC6-4560-AE63-D29726BCB6EC}" srcOrd="3" destOrd="0" presId="urn:microsoft.com/office/officeart/2005/8/layout/process4"/>
    <dgm:cxn modelId="{18739D25-EC40-4FCC-AC0D-2A378E161036}" type="presParOf" srcId="{3C71EB8E-6870-4BCB-8BB1-B83398A9FB6F}" destId="{7051D3E4-5010-4439-A56F-B8C179058D68}" srcOrd="4" destOrd="0" presId="urn:microsoft.com/office/officeart/2005/8/layout/process4"/>
    <dgm:cxn modelId="{77A6B3BA-8F33-4F0E-9EE7-B613FF6A9074}" type="presParOf" srcId="{7051D3E4-5010-4439-A56F-B8C179058D68}" destId="{A55F58F9-1F12-4A73-B80F-A38907171323}" srcOrd="0" destOrd="0" presId="urn:microsoft.com/office/officeart/2005/8/layout/process4"/>
    <dgm:cxn modelId="{55335493-6EA8-4F4F-B738-FB4A35236303}" type="presParOf" srcId="{7051D3E4-5010-4439-A56F-B8C179058D68}" destId="{178526A2-DB8E-45A7-B8A4-41149B7B4CA6}" srcOrd="1" destOrd="0" presId="urn:microsoft.com/office/officeart/2005/8/layout/process4"/>
    <dgm:cxn modelId="{7739FAE1-92F2-4F82-9264-5D145AA58F01}" type="presParOf" srcId="{7051D3E4-5010-4439-A56F-B8C179058D68}" destId="{8FFD2E37-97E9-4336-9714-5F6AFC6DAA1C}" srcOrd="2" destOrd="0" presId="urn:microsoft.com/office/officeart/2005/8/layout/process4"/>
    <dgm:cxn modelId="{8E8BD541-03CE-4F40-B98A-0F4E7858CCA1}" type="presParOf" srcId="{8FFD2E37-97E9-4336-9714-5F6AFC6DAA1C}" destId="{FF7E7F34-BA37-4E62-AB31-E109353E3822}" srcOrd="0" destOrd="0" presId="urn:microsoft.com/office/officeart/2005/8/layout/process4"/>
    <dgm:cxn modelId="{35D58C51-F50F-401F-8CC0-3526BEDC2CD8}" type="presParOf" srcId="{8FFD2E37-97E9-4336-9714-5F6AFC6DAA1C}" destId="{8367DAE1-DF7D-482D-981A-6B7443E54999}" srcOrd="1" destOrd="0" presId="urn:microsoft.com/office/officeart/2005/8/layout/process4"/>
    <dgm:cxn modelId="{8F27BC6B-92DC-4F10-8A58-80BBD459AEC8}" type="presParOf" srcId="{3C71EB8E-6870-4BCB-8BB1-B83398A9FB6F}" destId="{96BF55E7-EEEC-42F6-82A9-8EDB1E65F35A}" srcOrd="5" destOrd="0" presId="urn:microsoft.com/office/officeart/2005/8/layout/process4"/>
    <dgm:cxn modelId="{25CB3F7E-5769-4207-9C1D-6D59E1B81E84}" type="presParOf" srcId="{3C71EB8E-6870-4BCB-8BB1-B83398A9FB6F}" destId="{65B2720E-FD93-4C54-A069-63E4C470F54C}" srcOrd="6" destOrd="0" presId="urn:microsoft.com/office/officeart/2005/8/layout/process4"/>
    <dgm:cxn modelId="{5D29C3D5-6055-4AA5-A081-FBD26E178A49}" type="presParOf" srcId="{65B2720E-FD93-4C54-A069-63E4C470F54C}" destId="{31C8D3E1-CC7A-473D-89CB-80602780C36D}" srcOrd="0" destOrd="0" presId="urn:microsoft.com/office/officeart/2005/8/layout/process4"/>
    <dgm:cxn modelId="{0ACF5E8F-EE44-4E68-96A9-C8516E36B356}" type="presParOf" srcId="{65B2720E-FD93-4C54-A069-63E4C470F54C}" destId="{42B34F65-E1D1-41EF-B67D-3102859D6D66}" srcOrd="1" destOrd="0" presId="urn:microsoft.com/office/officeart/2005/8/layout/process4"/>
    <dgm:cxn modelId="{AB9675C0-5C75-4B46-B8DA-DAFAD51A6044}" type="presParOf" srcId="{65B2720E-FD93-4C54-A069-63E4C470F54C}" destId="{093A710E-23E9-4962-852E-F28CCA60FDBA}" srcOrd="2" destOrd="0" presId="urn:microsoft.com/office/officeart/2005/8/layout/process4"/>
    <dgm:cxn modelId="{6273525E-DB52-4BEE-B66D-4B9F00674B09}" type="presParOf" srcId="{093A710E-23E9-4962-852E-F28CCA60FDBA}" destId="{88729C48-D15C-4E9E-8931-0D5EA65E9CBF}" srcOrd="0" destOrd="0" presId="urn:microsoft.com/office/officeart/2005/8/layout/process4"/>
    <dgm:cxn modelId="{5A9E5C3D-74E5-4319-990E-FE5DF125DB3B}" type="presParOf" srcId="{093A710E-23E9-4962-852E-F28CCA60FDBA}" destId="{0A9EBDAE-0F22-4D7E-9F93-DD6CC5BEDF0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4CB9CA-67C7-4EF0-84D4-C582A1B7269D}" type="doc">
      <dgm:prSet loTypeId="urn:microsoft.com/office/officeart/2005/8/layout/matrix1" loCatId="matrix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C41DC776-06EA-4D6D-9CA6-F5B8763F9026}">
      <dgm:prSet phldrT="[Texto]"/>
      <dgm:spPr>
        <a:solidFill>
          <a:schemeClr val="bg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noProof="0" dirty="0"/>
            <a:t> </a:t>
          </a:r>
        </a:p>
      </dgm:t>
    </dgm:pt>
    <dgm:pt modelId="{86B9CA58-4986-4BA3-9EC8-161D46C51C46}" type="parTrans" cxnId="{E55E1B0C-188C-4D4A-B21B-AA2096F5ADF0}">
      <dgm:prSet/>
      <dgm:spPr/>
      <dgm:t>
        <a:bodyPr/>
        <a:lstStyle/>
        <a:p>
          <a:endParaRPr lang="es-ES"/>
        </a:p>
      </dgm:t>
    </dgm:pt>
    <dgm:pt modelId="{99BD82F7-5173-42E0-965B-EDCA1A07E6A2}" type="sibTrans" cxnId="{E55E1B0C-188C-4D4A-B21B-AA2096F5ADF0}">
      <dgm:prSet/>
      <dgm:spPr/>
      <dgm:t>
        <a:bodyPr/>
        <a:lstStyle/>
        <a:p>
          <a:endParaRPr lang="es-ES"/>
        </a:p>
      </dgm:t>
    </dgm:pt>
    <dgm:pt modelId="{28C6BEEA-23AD-4F05-988F-EC158C64CACA}">
      <dgm:prSet phldrT="[Texto]"/>
      <dgm:spPr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C02A0592-A277-4988-8594-E4BE6130834A}" type="parTrans" cxnId="{4527A472-8D4E-43D2-82C2-46AC0885C9F1}">
      <dgm:prSet/>
      <dgm:spPr/>
      <dgm:t>
        <a:bodyPr/>
        <a:lstStyle/>
        <a:p>
          <a:endParaRPr lang="es-ES"/>
        </a:p>
      </dgm:t>
    </dgm:pt>
    <dgm:pt modelId="{428CFC99-484A-46AD-AEF2-C0FC6EF1D722}" type="sibTrans" cxnId="{4527A472-8D4E-43D2-82C2-46AC0885C9F1}">
      <dgm:prSet/>
      <dgm:spPr/>
      <dgm:t>
        <a:bodyPr/>
        <a:lstStyle/>
        <a:p>
          <a:endParaRPr lang="es-ES"/>
        </a:p>
      </dgm:t>
    </dgm:pt>
    <dgm:pt modelId="{08D43F85-A9F1-4AB7-B7B8-8C2C40DEC173}">
      <dgm:prSet phldrT="[Texto]"/>
      <dgm:spPr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27999E75-BCC2-43C5-B0E5-F18776D67601}" type="parTrans" cxnId="{9BB3C8A1-F10C-4735-8706-194B8C6C8EEB}">
      <dgm:prSet/>
      <dgm:spPr/>
      <dgm:t>
        <a:bodyPr/>
        <a:lstStyle/>
        <a:p>
          <a:endParaRPr lang="es-ES"/>
        </a:p>
      </dgm:t>
    </dgm:pt>
    <dgm:pt modelId="{B4D3C767-6626-4472-82D7-2BEF4408C6BD}" type="sibTrans" cxnId="{9BB3C8A1-F10C-4735-8706-194B8C6C8EEB}">
      <dgm:prSet/>
      <dgm:spPr/>
      <dgm:t>
        <a:bodyPr/>
        <a:lstStyle/>
        <a:p>
          <a:endParaRPr lang="es-ES"/>
        </a:p>
      </dgm:t>
    </dgm:pt>
    <dgm:pt modelId="{4882CEF6-3E67-4288-808C-83D0E0983690}">
      <dgm:prSet phldrT="[Texto]"/>
      <dgm:spPr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188EF502-FF5F-4D84-AA65-AF91E994F524}" type="parTrans" cxnId="{63C1EA07-274E-490C-A618-E93D3CE68865}">
      <dgm:prSet/>
      <dgm:spPr/>
      <dgm:t>
        <a:bodyPr/>
        <a:lstStyle/>
        <a:p>
          <a:endParaRPr lang="es-ES"/>
        </a:p>
      </dgm:t>
    </dgm:pt>
    <dgm:pt modelId="{6CD00209-AEC2-4FB0-9738-4BFFAFFDB5A8}" type="sibTrans" cxnId="{63C1EA07-274E-490C-A618-E93D3CE68865}">
      <dgm:prSet/>
      <dgm:spPr/>
      <dgm:t>
        <a:bodyPr/>
        <a:lstStyle/>
        <a:p>
          <a:endParaRPr lang="es-ES"/>
        </a:p>
      </dgm:t>
    </dgm:pt>
    <dgm:pt modelId="{548BC4B4-00AC-44B2-8326-2E6671738815}">
      <dgm:prSet phldrT="[Texto]"/>
      <dgm:spPr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DB878C4D-D3BB-429C-B655-54B44F19A7A5}" type="parTrans" cxnId="{996E0F67-EE30-4EF0-85F2-5DE03AEDA3A0}">
      <dgm:prSet/>
      <dgm:spPr/>
      <dgm:t>
        <a:bodyPr/>
        <a:lstStyle/>
        <a:p>
          <a:endParaRPr lang="es-ES"/>
        </a:p>
      </dgm:t>
    </dgm:pt>
    <dgm:pt modelId="{22D407EB-2830-41BC-803E-1C86F3087F5C}" type="sibTrans" cxnId="{996E0F67-EE30-4EF0-85F2-5DE03AEDA3A0}">
      <dgm:prSet/>
      <dgm:spPr/>
      <dgm:t>
        <a:bodyPr/>
        <a:lstStyle/>
        <a:p>
          <a:endParaRPr lang="es-ES"/>
        </a:p>
      </dgm:t>
    </dgm:pt>
    <dgm:pt modelId="{3A06307C-9DBC-4781-AD30-45C52157FD0B}" type="pres">
      <dgm:prSet presAssocID="{FD4CB9CA-67C7-4EF0-84D4-C582A1B7269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AAE17E-3159-407C-9E04-3EADE8CC071C}" type="pres">
      <dgm:prSet presAssocID="{FD4CB9CA-67C7-4EF0-84D4-C582A1B7269D}" presName="matrix" presStyleCnt="0"/>
      <dgm:spPr/>
    </dgm:pt>
    <dgm:pt modelId="{3CCCACC4-9EE9-42E6-998D-7BF7A4D400FD}" type="pres">
      <dgm:prSet presAssocID="{FD4CB9CA-67C7-4EF0-84D4-C582A1B7269D}" presName="tile1" presStyleLbl="node1" presStyleIdx="0" presStyleCnt="4"/>
      <dgm:spPr/>
    </dgm:pt>
    <dgm:pt modelId="{971AB3E6-DB94-47FD-964C-2AA43BEB4480}" type="pres">
      <dgm:prSet presAssocID="{FD4CB9CA-67C7-4EF0-84D4-C582A1B7269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B77908E-CAE5-47C0-B2EB-191547ABAEC2}" type="pres">
      <dgm:prSet presAssocID="{FD4CB9CA-67C7-4EF0-84D4-C582A1B7269D}" presName="tile2" presStyleLbl="node1" presStyleIdx="1" presStyleCnt="4"/>
      <dgm:spPr/>
    </dgm:pt>
    <dgm:pt modelId="{15233B71-FEEC-4B8A-815C-97C2EA3EFEC4}" type="pres">
      <dgm:prSet presAssocID="{FD4CB9CA-67C7-4EF0-84D4-C582A1B7269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954A49B-3644-4344-9305-204856CC0403}" type="pres">
      <dgm:prSet presAssocID="{FD4CB9CA-67C7-4EF0-84D4-C582A1B7269D}" presName="tile3" presStyleLbl="node1" presStyleIdx="2" presStyleCnt="4"/>
      <dgm:spPr/>
    </dgm:pt>
    <dgm:pt modelId="{50713E2D-72A0-42CA-A8E1-EAFFCA9FA7DE}" type="pres">
      <dgm:prSet presAssocID="{FD4CB9CA-67C7-4EF0-84D4-C582A1B7269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CE80ECB-C401-40A4-882D-6A959104BE3D}" type="pres">
      <dgm:prSet presAssocID="{FD4CB9CA-67C7-4EF0-84D4-C582A1B7269D}" presName="tile4" presStyleLbl="node1" presStyleIdx="3" presStyleCnt="4"/>
      <dgm:spPr/>
    </dgm:pt>
    <dgm:pt modelId="{4575380F-7181-428B-9340-803754B1A8F4}" type="pres">
      <dgm:prSet presAssocID="{FD4CB9CA-67C7-4EF0-84D4-C582A1B7269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0B95252-F399-4D34-8733-158523EC1556}" type="pres">
      <dgm:prSet presAssocID="{FD4CB9CA-67C7-4EF0-84D4-C582A1B7269D}" presName="centerTile" presStyleLbl="fgShp" presStyleIdx="0" presStyleCnt="1" custScaleX="33354" custScaleY="29062">
        <dgm:presLayoutVars>
          <dgm:chMax val="0"/>
          <dgm:chPref val="0"/>
        </dgm:presLayoutVars>
      </dgm:prSet>
      <dgm:spPr>
        <a:prstGeom prst="star7">
          <a:avLst/>
        </a:prstGeom>
      </dgm:spPr>
    </dgm:pt>
  </dgm:ptLst>
  <dgm:cxnLst>
    <dgm:cxn modelId="{63C1EA07-274E-490C-A618-E93D3CE68865}" srcId="{C41DC776-06EA-4D6D-9CA6-F5B8763F9026}" destId="{4882CEF6-3E67-4288-808C-83D0E0983690}" srcOrd="2" destOrd="0" parTransId="{188EF502-FF5F-4D84-AA65-AF91E994F524}" sibTransId="{6CD00209-AEC2-4FB0-9738-4BFFAFFDB5A8}"/>
    <dgm:cxn modelId="{E55E1B0C-188C-4D4A-B21B-AA2096F5ADF0}" srcId="{FD4CB9CA-67C7-4EF0-84D4-C582A1B7269D}" destId="{C41DC776-06EA-4D6D-9CA6-F5B8763F9026}" srcOrd="0" destOrd="0" parTransId="{86B9CA58-4986-4BA3-9EC8-161D46C51C46}" sibTransId="{99BD82F7-5173-42E0-965B-EDCA1A07E6A2}"/>
    <dgm:cxn modelId="{13B41617-04D5-4AE5-9985-01F747A787DE}" type="presOf" srcId="{548BC4B4-00AC-44B2-8326-2E6671738815}" destId="{4575380F-7181-428B-9340-803754B1A8F4}" srcOrd="1" destOrd="0" presId="urn:microsoft.com/office/officeart/2005/8/layout/matrix1"/>
    <dgm:cxn modelId="{5495BD38-1018-4265-A23C-CBE3E06326E6}" type="presOf" srcId="{FD4CB9CA-67C7-4EF0-84D4-C582A1B7269D}" destId="{3A06307C-9DBC-4781-AD30-45C52157FD0B}" srcOrd="0" destOrd="0" presId="urn:microsoft.com/office/officeart/2005/8/layout/matrix1"/>
    <dgm:cxn modelId="{996E0F67-EE30-4EF0-85F2-5DE03AEDA3A0}" srcId="{C41DC776-06EA-4D6D-9CA6-F5B8763F9026}" destId="{548BC4B4-00AC-44B2-8326-2E6671738815}" srcOrd="3" destOrd="0" parTransId="{DB878C4D-D3BB-429C-B655-54B44F19A7A5}" sibTransId="{22D407EB-2830-41BC-803E-1C86F3087F5C}"/>
    <dgm:cxn modelId="{D7452268-AE1B-4ABE-A467-D0B59BBCB6A6}" type="presOf" srcId="{08D43F85-A9F1-4AB7-B7B8-8C2C40DEC173}" destId="{8B77908E-CAE5-47C0-B2EB-191547ABAEC2}" srcOrd="0" destOrd="0" presId="urn:microsoft.com/office/officeart/2005/8/layout/matrix1"/>
    <dgm:cxn modelId="{749D834F-C381-4E70-8454-33BAEC669A97}" type="presOf" srcId="{548BC4B4-00AC-44B2-8326-2E6671738815}" destId="{6CE80ECB-C401-40A4-882D-6A959104BE3D}" srcOrd="0" destOrd="0" presId="urn:microsoft.com/office/officeart/2005/8/layout/matrix1"/>
    <dgm:cxn modelId="{3F8B9671-2600-494A-B10C-E19A69D3C60D}" type="presOf" srcId="{28C6BEEA-23AD-4F05-988F-EC158C64CACA}" destId="{971AB3E6-DB94-47FD-964C-2AA43BEB4480}" srcOrd="1" destOrd="0" presId="urn:microsoft.com/office/officeart/2005/8/layout/matrix1"/>
    <dgm:cxn modelId="{4527A472-8D4E-43D2-82C2-46AC0885C9F1}" srcId="{C41DC776-06EA-4D6D-9CA6-F5B8763F9026}" destId="{28C6BEEA-23AD-4F05-988F-EC158C64CACA}" srcOrd="0" destOrd="0" parTransId="{C02A0592-A277-4988-8594-E4BE6130834A}" sibTransId="{428CFC99-484A-46AD-AEF2-C0FC6EF1D722}"/>
    <dgm:cxn modelId="{7F8C1097-D204-427D-A966-CBC40F3A9F19}" type="presOf" srcId="{4882CEF6-3E67-4288-808C-83D0E0983690}" destId="{2954A49B-3644-4344-9305-204856CC0403}" srcOrd="0" destOrd="0" presId="urn:microsoft.com/office/officeart/2005/8/layout/matrix1"/>
    <dgm:cxn modelId="{9BB3C8A1-F10C-4735-8706-194B8C6C8EEB}" srcId="{C41DC776-06EA-4D6D-9CA6-F5B8763F9026}" destId="{08D43F85-A9F1-4AB7-B7B8-8C2C40DEC173}" srcOrd="1" destOrd="0" parTransId="{27999E75-BCC2-43C5-B0E5-F18776D67601}" sibTransId="{B4D3C767-6626-4472-82D7-2BEF4408C6BD}"/>
    <dgm:cxn modelId="{83EE14B5-36B1-4E4E-8234-E8E87BD33CD5}" type="presOf" srcId="{28C6BEEA-23AD-4F05-988F-EC158C64CACA}" destId="{3CCCACC4-9EE9-42E6-998D-7BF7A4D400FD}" srcOrd="0" destOrd="0" presId="urn:microsoft.com/office/officeart/2005/8/layout/matrix1"/>
    <dgm:cxn modelId="{CAAB24C4-78BA-480A-A7F4-85C8BC5DB5F8}" type="presOf" srcId="{08D43F85-A9F1-4AB7-B7B8-8C2C40DEC173}" destId="{15233B71-FEEC-4B8A-815C-97C2EA3EFEC4}" srcOrd="1" destOrd="0" presId="urn:microsoft.com/office/officeart/2005/8/layout/matrix1"/>
    <dgm:cxn modelId="{2C9476FB-C1CD-49A7-9D39-BA34D3750742}" type="presOf" srcId="{C41DC776-06EA-4D6D-9CA6-F5B8763F9026}" destId="{00B95252-F399-4D34-8733-158523EC1556}" srcOrd="0" destOrd="0" presId="urn:microsoft.com/office/officeart/2005/8/layout/matrix1"/>
    <dgm:cxn modelId="{5362B0FD-138D-446D-95BA-258B6579970E}" type="presOf" srcId="{4882CEF6-3E67-4288-808C-83D0E0983690}" destId="{50713E2D-72A0-42CA-A8E1-EAFFCA9FA7DE}" srcOrd="1" destOrd="0" presId="urn:microsoft.com/office/officeart/2005/8/layout/matrix1"/>
    <dgm:cxn modelId="{0DBC70B2-D13E-4351-A932-E30A1169B0C5}" type="presParOf" srcId="{3A06307C-9DBC-4781-AD30-45C52157FD0B}" destId="{0BAAE17E-3159-407C-9E04-3EADE8CC071C}" srcOrd="0" destOrd="0" presId="urn:microsoft.com/office/officeart/2005/8/layout/matrix1"/>
    <dgm:cxn modelId="{304A72A6-6AAF-48BE-BB4F-7848B05D6C86}" type="presParOf" srcId="{0BAAE17E-3159-407C-9E04-3EADE8CC071C}" destId="{3CCCACC4-9EE9-42E6-998D-7BF7A4D400FD}" srcOrd="0" destOrd="0" presId="urn:microsoft.com/office/officeart/2005/8/layout/matrix1"/>
    <dgm:cxn modelId="{756A1D83-2C31-4553-9218-0A4CEE71EDDF}" type="presParOf" srcId="{0BAAE17E-3159-407C-9E04-3EADE8CC071C}" destId="{971AB3E6-DB94-47FD-964C-2AA43BEB4480}" srcOrd="1" destOrd="0" presId="urn:microsoft.com/office/officeart/2005/8/layout/matrix1"/>
    <dgm:cxn modelId="{EE7015A4-79B6-4F00-A497-E8A78CC554FD}" type="presParOf" srcId="{0BAAE17E-3159-407C-9E04-3EADE8CC071C}" destId="{8B77908E-CAE5-47C0-B2EB-191547ABAEC2}" srcOrd="2" destOrd="0" presId="urn:microsoft.com/office/officeart/2005/8/layout/matrix1"/>
    <dgm:cxn modelId="{203DA015-DFC5-4782-AD39-3B2D42714577}" type="presParOf" srcId="{0BAAE17E-3159-407C-9E04-3EADE8CC071C}" destId="{15233B71-FEEC-4B8A-815C-97C2EA3EFEC4}" srcOrd="3" destOrd="0" presId="urn:microsoft.com/office/officeart/2005/8/layout/matrix1"/>
    <dgm:cxn modelId="{F69853BF-784F-4D34-B311-DA4EB03B943D}" type="presParOf" srcId="{0BAAE17E-3159-407C-9E04-3EADE8CC071C}" destId="{2954A49B-3644-4344-9305-204856CC0403}" srcOrd="4" destOrd="0" presId="urn:microsoft.com/office/officeart/2005/8/layout/matrix1"/>
    <dgm:cxn modelId="{D1BF1310-A4CE-4E9F-B3BC-2E7B07B7C60D}" type="presParOf" srcId="{0BAAE17E-3159-407C-9E04-3EADE8CC071C}" destId="{50713E2D-72A0-42CA-A8E1-EAFFCA9FA7DE}" srcOrd="5" destOrd="0" presId="urn:microsoft.com/office/officeart/2005/8/layout/matrix1"/>
    <dgm:cxn modelId="{30E78502-B204-4F94-954E-92F723DD25A0}" type="presParOf" srcId="{0BAAE17E-3159-407C-9E04-3EADE8CC071C}" destId="{6CE80ECB-C401-40A4-882D-6A959104BE3D}" srcOrd="6" destOrd="0" presId="urn:microsoft.com/office/officeart/2005/8/layout/matrix1"/>
    <dgm:cxn modelId="{ABE3526D-81CD-4795-93C1-7B597E161375}" type="presParOf" srcId="{0BAAE17E-3159-407C-9E04-3EADE8CC071C}" destId="{4575380F-7181-428B-9340-803754B1A8F4}" srcOrd="7" destOrd="0" presId="urn:microsoft.com/office/officeart/2005/8/layout/matrix1"/>
    <dgm:cxn modelId="{333E8C0B-38F8-4EAE-B9BC-C6172AADE96F}" type="presParOf" srcId="{3A06307C-9DBC-4781-AD30-45C52157FD0B}" destId="{00B95252-F399-4D34-8733-158523EC155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B69CA-1599-43D8-B227-0C034F08E12E}">
      <dsp:nvSpPr>
        <dsp:cNvPr id="0" name=""/>
        <dsp:cNvSpPr/>
      </dsp:nvSpPr>
      <dsp:spPr>
        <a:xfrm>
          <a:off x="1482" y="554"/>
          <a:ext cx="3035511" cy="888413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ဘုရားသခင်သည် သူတို့အား ထင်ရှားစေတော်မူ၏။(ထွ. ၃:၂-၄; ယောရှု ၅:၁၃-၁၄)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43923"/>
        <a:ext cx="2948773" cy="801675"/>
      </dsp:txXfrm>
    </dsp:sp>
    <dsp:sp modelId="{0175714B-8963-43B7-B3E3-7E67CEFA3648}">
      <dsp:nvSpPr>
        <dsp:cNvPr id="0" name=""/>
        <dsp:cNvSpPr/>
      </dsp:nvSpPr>
      <dsp:spPr>
        <a:xfrm>
          <a:off x="1482" y="933387"/>
          <a:ext cx="3035511" cy="8884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ဖိနပ်ချွတ်ခိုင်းတယ်။
(ထွ. ၃:၅; ယောရှု ၅:၁၅)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976756"/>
        <a:ext cx="2948773" cy="801675"/>
      </dsp:txXfrm>
    </dsp:sp>
    <dsp:sp modelId="{144C8132-1BCB-47B1-9BA5-6C7196E0882D}">
      <dsp:nvSpPr>
        <dsp:cNvPr id="0" name=""/>
        <dsp:cNvSpPr/>
      </dsp:nvSpPr>
      <dsp:spPr>
        <a:xfrm>
          <a:off x="1482" y="1866221"/>
          <a:ext cx="3035511" cy="888413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သူတို့နှင့်အတူရှိမည်ဟုဘုရားသခင်ကတိပြုခဲ့သည် (ထွ.၃:၁၂; ယောရှု ၁:၅)။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1909590"/>
        <a:ext cx="2948773" cy="801675"/>
      </dsp:txXfrm>
    </dsp:sp>
    <dsp:sp modelId="{014199BF-6FDE-44AA-97A9-E90C9F001B98}">
      <dsp:nvSpPr>
        <dsp:cNvPr id="0" name=""/>
        <dsp:cNvSpPr/>
      </dsp:nvSpPr>
      <dsp:spPr>
        <a:xfrm>
          <a:off x="1482" y="2799055"/>
          <a:ext cx="3035511" cy="8884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ပသခါပွဲကို ကျင်းပကြတယ်။
(ထွ. ၁၂:၂၁-၂၃; ယောရှု ၅:၁၀)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2842424"/>
        <a:ext cx="2948773" cy="801675"/>
      </dsp:txXfrm>
    </dsp:sp>
    <dsp:sp modelId="{C6AB6286-A3FE-4354-A6F9-4E877A87D1F4}">
      <dsp:nvSpPr>
        <dsp:cNvPr id="0" name=""/>
        <dsp:cNvSpPr/>
      </dsp:nvSpPr>
      <dsp:spPr>
        <a:xfrm>
          <a:off x="1482" y="3731889"/>
          <a:ext cx="3035511" cy="8884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ခြောက်သွေ့သောမြေပေါ်တွင် ရေကိုဖြတ်၍ ဖြတ်သွားကြသည်။
(ထွ. ၁၄:၂၁-၂၂; ယောရှု ၃:၁၄-၁၇)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3775258"/>
        <a:ext cx="2948773" cy="801675"/>
      </dsp:txXfrm>
    </dsp:sp>
    <dsp:sp modelId="{C3FA82F2-280A-4289-9BB4-7240EEF6ADDA}">
      <dsp:nvSpPr>
        <dsp:cNvPr id="0" name=""/>
        <dsp:cNvSpPr/>
      </dsp:nvSpPr>
      <dsp:spPr>
        <a:xfrm>
          <a:off x="1482" y="4664722"/>
          <a:ext cx="3035511" cy="88841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ပထမ၌မန္နလာ၍ဒုတိယ၌ရပ်တန့်သွားသည်။(ထွ.၁၆:၄-၅၊၃၁; ယောရှု ၅:၁၁-၁၂)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4708091"/>
        <a:ext cx="2948773" cy="801675"/>
      </dsp:txXfrm>
    </dsp:sp>
    <dsp:sp modelId="{31091E27-B199-44D9-8D0B-E63F34B8D794}">
      <dsp:nvSpPr>
        <dsp:cNvPr id="0" name=""/>
        <dsp:cNvSpPr/>
      </dsp:nvSpPr>
      <dsp:spPr>
        <a:xfrm>
          <a:off x="1482" y="5597556"/>
          <a:ext cx="3035511" cy="88841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ပြည်ကို စူးစမ်းရန် သူလျှိုများ စေလွှတ်ခဲ့သည်။(တော. ၁၃:၁-၃; ယောရှု ၂:၁)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5640925"/>
        <a:ext cx="2948773" cy="80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9A510-3CAB-436E-8D8B-8C78215E5111}">
      <dsp:nvSpPr>
        <dsp:cNvPr id="0" name=""/>
        <dsp:cNvSpPr/>
      </dsp:nvSpPr>
      <dsp:spPr>
        <a:xfrm>
          <a:off x="0" y="2998022"/>
          <a:ext cx="6648450" cy="65589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i="0" kern="1200" dirty="0"/>
            <a:t>ပညတ်တော်အားနာခံမှုမှတစ်ဆင့်အမှုတော်ဆောင်ခြင်း</a:t>
          </a:r>
          <a:endParaRPr lang="en" sz="18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998022"/>
        <a:ext cx="6648450" cy="354182"/>
      </dsp:txXfrm>
    </dsp:sp>
    <dsp:sp modelId="{745F2224-1BE7-4E3C-AF75-E53083BC1BA3}">
      <dsp:nvSpPr>
        <dsp:cNvPr id="0" name=""/>
        <dsp:cNvSpPr/>
      </dsp:nvSpPr>
      <dsp:spPr>
        <a:xfrm>
          <a:off x="0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Joshua 1:16-18</a:t>
          </a:r>
        </a:p>
      </dsp:txBody>
      <dsp:txXfrm>
        <a:off x="0" y="3339087"/>
        <a:ext cx="3324224" cy="301711"/>
      </dsp:txXfrm>
    </dsp:sp>
    <dsp:sp modelId="{04275987-C138-46E1-8A63-2FEEC2C32A5C}">
      <dsp:nvSpPr>
        <dsp:cNvPr id="0" name=""/>
        <dsp:cNvSpPr/>
      </dsp:nvSpPr>
      <dsp:spPr>
        <a:xfrm>
          <a:off x="3324225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2367783"/>
            <a:satOff val="-4792"/>
            <a:lumOff val="-52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367783"/>
              <a:satOff val="-4792"/>
              <a:lumOff val="-52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Joshua 22:1-24:33</a:t>
          </a:r>
        </a:p>
      </dsp:txBody>
      <dsp:txXfrm>
        <a:off x="3324225" y="3339087"/>
        <a:ext cx="3324224" cy="301711"/>
      </dsp:txXfrm>
    </dsp:sp>
    <dsp:sp modelId="{BAC1D279-6CCC-4E69-9994-D5C974BB4EF6}">
      <dsp:nvSpPr>
        <dsp:cNvPr id="0" name=""/>
        <dsp:cNvSpPr/>
      </dsp:nvSpPr>
      <dsp:spPr>
        <a:xfrm rot="10800000">
          <a:off x="0" y="1999095"/>
          <a:ext cx="6648450" cy="1008764"/>
        </a:xfrm>
        <a:prstGeom prst="upArrowCallou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i="0" kern="1200" dirty="0"/>
            <a:t>အမွေမြေခွဲဝေခြင်း</a:t>
          </a:r>
          <a:endParaRPr lang="en" sz="18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999095"/>
        <a:ext cx="6648450" cy="354076"/>
      </dsp:txXfrm>
    </dsp:sp>
    <dsp:sp modelId="{CEB8407D-3A2C-42D2-B08D-445D3409F05E}">
      <dsp:nvSpPr>
        <dsp:cNvPr id="0" name=""/>
        <dsp:cNvSpPr/>
      </dsp:nvSpPr>
      <dsp:spPr>
        <a:xfrm>
          <a:off x="0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4735567"/>
            <a:satOff val="-9585"/>
            <a:lumOff val="-104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735567"/>
              <a:satOff val="-9585"/>
              <a:lumOff val="-10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Joshua 1:12-15</a:t>
          </a:r>
        </a:p>
      </dsp:txBody>
      <dsp:txXfrm>
        <a:off x="0" y="2353172"/>
        <a:ext cx="3324224" cy="301620"/>
      </dsp:txXfrm>
    </dsp:sp>
    <dsp:sp modelId="{F2BAAD51-47A8-4931-9083-B97BAFCB2B65}">
      <dsp:nvSpPr>
        <dsp:cNvPr id="0" name=""/>
        <dsp:cNvSpPr/>
      </dsp:nvSpPr>
      <dsp:spPr>
        <a:xfrm>
          <a:off x="3324225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7103350"/>
            <a:satOff val="-14377"/>
            <a:lumOff val="-156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103350"/>
              <a:satOff val="-14377"/>
              <a:lumOff val="-156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Joshua 13:1-21:45</a:t>
          </a:r>
        </a:p>
      </dsp:txBody>
      <dsp:txXfrm>
        <a:off x="3324225" y="2353172"/>
        <a:ext cx="3324224" cy="301620"/>
      </dsp:txXfrm>
    </dsp:sp>
    <dsp:sp modelId="{178526A2-DB8E-45A7-B8A4-41149B7B4CA6}">
      <dsp:nvSpPr>
        <dsp:cNvPr id="0" name=""/>
        <dsp:cNvSpPr/>
      </dsp:nvSpPr>
      <dsp:spPr>
        <a:xfrm rot="10800000">
          <a:off x="0" y="1000169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0616462"/>
                <a:satOff val="-10959"/>
                <a:lumOff val="-9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616462"/>
                <a:satOff val="-10959"/>
                <a:lumOff val="-9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616462"/>
                <a:satOff val="-10959"/>
                <a:lumOff val="-9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i="0" kern="1200" dirty="0"/>
            <a:t>ခါနန်ပြည်ကို သိမ်းပိုက်ခြင်း</a:t>
          </a:r>
          <a:endParaRPr lang="en" sz="18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000169"/>
        <a:ext cx="6648450" cy="354076"/>
      </dsp:txXfrm>
    </dsp:sp>
    <dsp:sp modelId="{FF7E7F34-BA37-4E62-AB31-E109353E3822}">
      <dsp:nvSpPr>
        <dsp:cNvPr id="0" name=""/>
        <dsp:cNvSpPr/>
      </dsp:nvSpPr>
      <dsp:spPr>
        <a:xfrm>
          <a:off x="0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9471133"/>
            <a:satOff val="-19169"/>
            <a:lumOff val="-209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471133"/>
              <a:satOff val="-19169"/>
              <a:lumOff val="-20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Joshua 1:10-11</a:t>
          </a:r>
        </a:p>
      </dsp:txBody>
      <dsp:txXfrm>
        <a:off x="0" y="1354245"/>
        <a:ext cx="3324224" cy="301620"/>
      </dsp:txXfrm>
    </dsp:sp>
    <dsp:sp modelId="{8367DAE1-DF7D-482D-981A-6B7443E54999}">
      <dsp:nvSpPr>
        <dsp:cNvPr id="0" name=""/>
        <dsp:cNvSpPr/>
      </dsp:nvSpPr>
      <dsp:spPr>
        <a:xfrm>
          <a:off x="3324225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1838916"/>
            <a:satOff val="-23961"/>
            <a:lumOff val="-26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838916"/>
              <a:satOff val="-23961"/>
              <a:lumOff val="-261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Joshua 5:13-12:24</a:t>
          </a:r>
        </a:p>
      </dsp:txBody>
      <dsp:txXfrm>
        <a:off x="3324225" y="1354245"/>
        <a:ext cx="3324224" cy="301620"/>
      </dsp:txXfrm>
    </dsp:sp>
    <dsp:sp modelId="{42B34F65-E1D1-41EF-B67D-3102859D6D66}">
      <dsp:nvSpPr>
        <dsp:cNvPr id="0" name=""/>
        <dsp:cNvSpPr/>
      </dsp:nvSpPr>
      <dsp:spPr>
        <a:xfrm rot="10800000">
          <a:off x="0" y="1242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i="0" kern="1200" dirty="0"/>
            <a:t>"ကနာနန်ပြည်သို့ ဖြတ်ကျော်ဝင်ရောက်ခြင်း"</a:t>
          </a:r>
          <a:endParaRPr lang="en" sz="18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242"/>
        <a:ext cx="6648450" cy="354076"/>
      </dsp:txXfrm>
    </dsp:sp>
    <dsp:sp modelId="{88729C48-D15C-4E9E-8931-0D5EA65E9CBF}">
      <dsp:nvSpPr>
        <dsp:cNvPr id="0" name=""/>
        <dsp:cNvSpPr/>
      </dsp:nvSpPr>
      <dsp:spPr>
        <a:xfrm>
          <a:off x="0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4206699"/>
            <a:satOff val="-28754"/>
            <a:lumOff val="-31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206699"/>
              <a:satOff val="-28754"/>
              <a:lumOff val="-313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Joshua 1:1-9</a:t>
          </a:r>
        </a:p>
      </dsp:txBody>
      <dsp:txXfrm>
        <a:off x="0" y="355319"/>
        <a:ext cx="3324224" cy="301620"/>
      </dsp:txXfrm>
    </dsp:sp>
    <dsp:sp modelId="{0A9EBDAE-0F22-4D7E-9F93-DD6CC5BEDF09}">
      <dsp:nvSpPr>
        <dsp:cNvPr id="0" name=""/>
        <dsp:cNvSpPr/>
      </dsp:nvSpPr>
      <dsp:spPr>
        <a:xfrm>
          <a:off x="3324225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6574482"/>
            <a:satOff val="-33546"/>
            <a:lumOff val="-365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6574482"/>
              <a:satOff val="-33546"/>
              <a:lumOff val="-36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Joshua 1:1-5:12</a:t>
          </a:r>
        </a:p>
      </dsp:txBody>
      <dsp:txXfrm>
        <a:off x="3324225" y="355319"/>
        <a:ext cx="3324224" cy="301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CACC4-9EE9-42E6-998D-7BF7A4D400FD}">
      <dsp:nvSpPr>
        <dsp:cNvPr id="0" name=""/>
        <dsp:cNvSpPr/>
      </dsp:nvSpPr>
      <dsp:spPr>
        <a:xfrm rot="16200000">
          <a:off x="-160998" y="160998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5400000">
        <a:off x="0" y="0"/>
        <a:ext cx="2352675" cy="2006004"/>
      </dsp:txXfrm>
    </dsp:sp>
    <dsp:sp modelId="{8B77908E-CAE5-47C0-B2EB-191547ABAEC2}">
      <dsp:nvSpPr>
        <dsp:cNvPr id="0" name=""/>
        <dsp:cNvSpPr/>
      </dsp:nvSpPr>
      <dsp:spPr>
        <a:xfrm>
          <a:off x="2352675" y="0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352675" y="0"/>
        <a:ext cx="2352675" cy="2006004"/>
      </dsp:txXfrm>
    </dsp:sp>
    <dsp:sp modelId="{2954A49B-3644-4344-9305-204856CC0403}">
      <dsp:nvSpPr>
        <dsp:cNvPr id="0" name=""/>
        <dsp:cNvSpPr/>
      </dsp:nvSpPr>
      <dsp:spPr>
        <a:xfrm rot="10800000">
          <a:off x="0" y="2674672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10800000">
        <a:off x="0" y="3343339"/>
        <a:ext cx="2352675" cy="2006004"/>
      </dsp:txXfrm>
    </dsp:sp>
    <dsp:sp modelId="{6CE80ECB-C401-40A4-882D-6A959104BE3D}">
      <dsp:nvSpPr>
        <dsp:cNvPr id="0" name=""/>
        <dsp:cNvSpPr/>
      </dsp:nvSpPr>
      <dsp:spPr>
        <a:xfrm rot="5400000">
          <a:off x="2191677" y="2835670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-5400000">
        <a:off x="2352676" y="3343339"/>
        <a:ext cx="2352675" cy="2006004"/>
      </dsp:txXfrm>
    </dsp:sp>
    <dsp:sp modelId="{00B95252-F399-4D34-8733-158523EC1556}">
      <dsp:nvSpPr>
        <dsp:cNvPr id="0" name=""/>
        <dsp:cNvSpPr/>
      </dsp:nvSpPr>
      <dsp:spPr>
        <a:xfrm>
          <a:off x="2117262" y="2480343"/>
          <a:ext cx="470826" cy="388656"/>
        </a:xfrm>
        <a:prstGeom prst="star7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222031" y="2557322"/>
        <a:ext cx="261288" cy="21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75623-5095-41E9-885C-0550980067C5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0ED08-2FE6-412F-B807-96039CDB8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3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0ED08-2FE6-412F-B807-96039CDB8F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3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0ED08-2FE6-412F-B807-96039CDB8F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47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0ED08-2FE6-412F-B807-96039CDB8F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3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5FF6C-A5FE-CB12-ACC9-A42CD826C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4A85DC-18C7-0C6F-76F2-94247FEBE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CFD0FE-ED5A-D09F-9371-4596AC80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A9387A-DAAD-5AF3-6A1B-72DFFA93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E842A7-4F12-6EF1-C199-709CE26D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63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E0713-2271-F403-26AC-1213ECF6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4E9FD8-0D43-905B-78FD-739586F53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DECDD-840A-25B8-BB2F-31F91204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6B9D3-6B4B-2991-A3E0-08A8FA03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50EF22-232F-FB39-2E07-E1DF3313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57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AFE67D-0F0E-BC13-E16C-E99AC6E3B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4B74CB-C8BF-EC79-4846-82CE9FB8D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D66A93-E533-C6B0-FD07-C70CE9A8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C95436-0B79-EECB-0335-29E14095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E87F6C-CDE7-0E93-BC1F-B7A5E6EF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39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567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9977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720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3878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8575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3795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4064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85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0FF0D-74EA-BACB-14BE-5F163B40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15A535-ABB2-DEFA-476F-D44E881CB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65EC49-35DD-6536-C95A-E7E33FFA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04810F-2759-2897-07C3-57EBB74F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934F6F-0AE6-2B0A-85BC-B0596080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24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1760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9690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407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46BCD-F0BD-87FB-F264-AB3BECD9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821842-15FF-B866-F6F5-9478D4E15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4EDE1-F57F-EC9D-0053-10C5A312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4523A5-2607-8CC4-D7B8-85C214585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C7C459-0721-D4A6-5BA6-ECFD2F66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365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781E0-7A4E-ADAA-6837-10C9132D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4454A1-1E12-43AC-0735-1FAF1D53B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498793-9E8D-2D7D-45FB-3EEA62484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77D43D-5994-3957-A902-F93D7E80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7E8166-C2FA-25D4-2320-616481CFB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230A63-F426-A0FB-4D14-8863C22F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301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95C73-6288-0D79-D759-0C847C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4CC70-7E45-07DF-0710-C2B093A0A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587833-DDEB-8AA8-2FFB-8F1C85D57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493553-5412-8010-4061-5CF9E0D1D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AF337D-C964-125A-1ABC-4F5E0EF0F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E4B96D-0DA9-49D5-52DC-F2EF6301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81CEAB-7B76-A409-B0D7-82B5A073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769A36-D8B9-5C6A-D2E0-D7509BAA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14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8C9E0-B7CC-8D35-0FEE-4732FCFE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4276D8-9E42-6DC8-0630-BCE3FD676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CD16E5-474F-E817-412C-B8529D3B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A76362-EAA7-5E4D-8E79-F16DDAB7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80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C2315E-AE06-85F7-4D0A-B4B59F06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E4E8B2-74AE-B7D6-34F8-C58966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2D9C10-75AF-3290-D642-E9013043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72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2E5C1-FB2C-5577-5EC2-CE56319A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7ED570-B5CB-D6D2-C6B9-39EDC47F0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72480D-2502-671E-6457-B69C53FDF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DF67A2-585F-C64E-B3A4-D0F337CF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4BC2B7-2578-EAAC-16CF-ACD7A57B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0F3FF0-B074-A397-2414-2E505515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846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E8AE0-8AAC-26CF-52FD-2E4CC797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45FA53-0869-81ED-2072-425E43276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790A21-DFCA-ABCA-F5A5-4D1317B9E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ECD1F1-CBC6-DD8E-E570-29A030BDF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A0F07F-55E9-2101-35A0-A3FB1967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8D7FB5-690C-1307-9D33-9AAAD749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364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945DAB-81D5-C2A9-9178-9CD0FAD0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80B697-D952-6CC5-1D1E-DB6C99733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6CF09E-C744-83C2-6782-0C4F85B31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16B2A9-C0DE-67C5-6C4A-A3B76A65F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A06E1C-8AA3-D76F-57AE-AB8FC80C6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EBC663-9D77-43DE-982D-14FA3CBADED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96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33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21" Type="http://schemas.openxmlformats.org/officeDocument/2006/relationships/image" Target="../media/image31.jpeg"/><Relationship Id="rId7" Type="http://schemas.microsoft.com/office/2007/relationships/diagramDrawing" Target="../diagrams/drawing1.xml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7.jpeg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5594EB5-BE8E-1CC5-D2FB-9700B815D5DB}"/>
              </a:ext>
            </a:extLst>
          </p:cNvPr>
          <p:cNvSpPr txBox="1"/>
          <p:nvPr/>
        </p:nvSpPr>
        <p:spPr>
          <a:xfrm>
            <a:off x="0" y="6519446"/>
            <a:ext cx="3696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1 for October 4, 2025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C7353F-3783-D140-A094-D9B8DCDB6B99}"/>
              </a:ext>
            </a:extLst>
          </p:cNvPr>
          <p:cNvSpPr/>
          <p:nvPr/>
        </p:nvSpPr>
        <p:spPr>
          <a:xfrm>
            <a:off x="0" y="1465107"/>
            <a:ext cx="63530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my-MM" sz="4400" b="1" cap="none" spc="0" dirty="0">
                <a:ln/>
                <a:solidFill>
                  <a:schemeClr val="accent3"/>
                </a:solidFill>
                <a:effectLst/>
              </a:rPr>
              <a:t>အောင်မြင်မှုသို့ခရီးလမ်းညွှန်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80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992B29-2A36-41E5-362C-109819007CB6}"/>
              </a:ext>
            </a:extLst>
          </p:cNvPr>
          <p:cNvSpPr txBox="1"/>
          <p:nvPr/>
        </p:nvSpPr>
        <p:spPr>
          <a:xfrm>
            <a:off x="3447917" y="76486"/>
            <a:ext cx="64484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defRPr/>
            </a:pPr>
            <a:r>
              <a:rPr lang="my-MM" sz="3200" b="1" dirty="0"/>
              <a:t>ခိုင်ခံ့သောစိတ်ဓာတ်နှင့် ရဲရင့်ခြင်း</a:t>
            </a:r>
            <a:endParaRPr lang="en" sz="3200" b="1" dirty="0">
              <a:solidFill>
                <a:prstClr val="black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454D24-A45E-9A4F-FFC8-4DA8A55D8E36}"/>
              </a:ext>
            </a:extLst>
          </p:cNvPr>
          <p:cNvSpPr txBox="1"/>
          <p:nvPr/>
        </p:nvSpPr>
        <p:spPr>
          <a:xfrm>
            <a:off x="4010532" y="615463"/>
            <a:ext cx="5784397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D91934">
                    <a:lumMod val="75000"/>
                  </a:srgbClr>
                </a:solidFill>
                <a:latin typeface="Comic Sans MS" panose="030F0702030302020204" pitchFamily="66" charset="0"/>
              </a:rPr>
              <a:t>'သင့်​ကိုငါ​မိန့်မှာ​ထား​သည်​မ​ဟုတ်​လော​။အားယူ​၍​ရဲရင့်​ခြင်း​ရှိ​လော့​။မ​ကြောက်​နှင့်​။စိတ်​မ​ပျက်​နှင့်​။သင်​သွား​လေရာရာ​၌ သင်​၏​ဘုရားသခင်​ထာဝရဘုရား​သည် သင်​နှင့်အတူ​ရှိ​၏​”​ဟု မိန့်​တော်မူ​၏​။ 'ယောရှုမှတ်စာ 1:9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D91934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A3997D-64FB-FAAC-09B9-E889704BF4E4}"/>
              </a:ext>
            </a:extLst>
          </p:cNvPr>
          <p:cNvSpPr txBox="1"/>
          <p:nvPr/>
        </p:nvSpPr>
        <p:spPr>
          <a:xfrm>
            <a:off x="3704095" y="1876217"/>
            <a:ext cx="8450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ယောရှုအားစစ်တိုက်ရန်စိတ်ဓာတ်ခိုင်မာပြီး ရဲရင့်ရမည်ဟု တောင်းဆိုမှု (ယောရှု ၁:၉) မပြုမီ၊</a:t>
            </a:r>
            <a:br>
              <a:rPr lang="my-MM" sz="2000" dirty="0"/>
            </a:br>
            <a:r>
              <a:rPr lang="my-MM" b="1" dirty="0"/>
              <a:t>ပညတ်တရားကိုနာခံရန်စိတ်ဓာတ်ခိုင်မာပြီးရဲရင့်ရမည်ဟုဘုရားသခင်က၎င်းအားအရင်တောင်းဆိုတော်မူသည် (ယောရှု ၁:၇)။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C8196468-7BF2-0EEB-7404-08E453EE49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4" y="31080"/>
            <a:ext cx="3953573" cy="3207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Imagen que contiene persona, mujer, sostener, hombre&#10;&#10;El contenido generado por IA puede ser incorrecto.">
            <a:extLst>
              <a:ext uri="{FF2B5EF4-FFF2-40B4-BE49-F238E27FC236}">
                <a16:creationId xmlns:a16="http://schemas.microsoft.com/office/drawing/2014/main" id="{AAB31997-6FD9-8E79-874E-629A20D3FD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460" y="3620987"/>
            <a:ext cx="2367809" cy="310515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6206E65-B43E-F18F-DAF1-44152B2F499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9687" y="3581400"/>
            <a:ext cx="2251331" cy="3105150"/>
          </a:xfrm>
          <a:prstGeom prst="round2DiagRect">
            <a:avLst>
              <a:gd name="adj1" fmla="val 0"/>
              <a:gd name="adj2" fmla="val 15721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688A9A6-F5D0-34BC-3663-DAD27654D677}"/>
              </a:ext>
            </a:extLst>
          </p:cNvPr>
          <p:cNvSpPr txBox="1"/>
          <p:nvPr/>
        </p:nvSpPr>
        <p:spPr>
          <a:xfrm>
            <a:off x="37724" y="3705236"/>
            <a:ext cx="663440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"သူ၏အပိုင်းတွင်၊"သင်သွားရာခရီးအရပ်တိုင်း၌ ငါသည် သင့်နှင့်ရှိမည်" (ယောရှု၁:၉)ဟူ၍ကတိတော်ပြုထားပါသည်။ကျွန်ုပ်တို့ဝင်ရောက်နေသောစစ်ပွဲကိုကူညီတိုက်ခိုက်ပေးမည်ဖြစ်ပါသည်။ဤသည်ရုပ်ဝတ္ထုခန္ဓာကိုယ်နှင့်ဆိုင်သောစစ်ပွဲမဟုတ်ဘဲ၊"မင်းစောင့်တို့ကို၎င်း၊အာဏာစက်တို့ကို၎င်း၊ဤလောက၏အမှောင်ထုကိုအုပ်စိုးသောသူတို့ကို၎င်း၊ကောင်းကင်ဘုံ၌ရှိသောဆိုးယုတ်ခြင်း၏ဝိညာဉ်အပေါင်းတို့ကို၎င်း"(ဧဖက်၆:၁၂)ဆိုင်ရာတိုက်ပွဲဖြစ်ပါသည်။�သို့တိုက်ခိုက်ရန်သူသည်လိုအပ်သောလက်နက်များကို(ဧဖက်၆:၁၃</a:t>
            </a:r>
            <a:r>
              <a:rPr lang="en-US" b="1" dirty="0"/>
              <a:t>-</a:t>
            </a:r>
            <a:r>
              <a:rPr lang="my-MM" b="1" dirty="0"/>
              <a:t>၁၇)ကျွန်ုပ်တို့အားပေးသနားတော်မူပြီး</a:t>
            </a:r>
            <a:r>
              <a:rPr lang="en-US" b="1" dirty="0"/>
              <a:t> </a:t>
            </a:r>
            <a:r>
              <a:rPr lang="my-MM" b="1" dirty="0"/>
              <a:t>ဖြစ်ပါသည်။"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072CBA-08C2-5FC8-F003-5EC44E9794BC}"/>
              </a:ext>
            </a:extLst>
          </p:cNvPr>
          <p:cNvSpPr txBox="1"/>
          <p:nvPr/>
        </p:nvSpPr>
        <p:spPr>
          <a:xfrm>
            <a:off x="3824449" y="2737244"/>
            <a:ext cx="83675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"ယနေ့ခေတ်တွင်လည်းထိုနည်းတူစွာပါဘဲ။ဘုရားသခင်၏ပညတ်တော်များကို စောင့်ထိန်းရန် ကြိုးပမ်းရန်ဘုရားသခင်ကကျွန်ုပ်တို့အားတောင်းဆိုထားပါသည်(ဗျာ၊ ၁၄:၁၂)။ ဤအရာသည် ကျွန်ုပ်တို့၌ သတ္တိအလွန်ကြီးစွာ လိုအပ်ပါသည်။"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B05A00-6DA2-154D-C987-85C1F1A7C8A6}"/>
              </a:ext>
            </a:extLst>
          </p:cNvPr>
          <p:cNvSpPr txBox="1"/>
          <p:nvPr/>
        </p:nvSpPr>
        <p:spPr>
          <a:xfrm>
            <a:off x="71194" y="5934670"/>
            <a:ext cx="70158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အောင်မြင်ခြင်း၏အဓိကသော့ချက်သည်ဘုရားသခင်အားအပြည့်အဝအာကိုးယုံကြည်ရန်ဖြစ်ပါသည်။ထိုသို့ယုံကြည်နိုင်ရန်အတွက်ကျွန်ုပ်တို့သည် နေ့စဉ် ထာဝရဘုရားနှင့် ဆက်သွယ်ဆက်ဆံရန် လိုအပ်ပါသည် (ဧဖက် ၆:၁၈)"။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4" name="Imagen 13" descr="Imagen que contiene persona, interior, hombre, comiendo&#10;&#10;El contenido generado por IA puede ser incorrecto.">
            <a:extLst>
              <a:ext uri="{FF2B5EF4-FFF2-40B4-BE49-F238E27FC236}">
                <a16:creationId xmlns:a16="http://schemas.microsoft.com/office/drawing/2014/main" id="{3ED0D14B-A141-6524-F836-8C6EDA34C5B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8"/>
          <a:stretch>
            <a:fillRect/>
          </a:stretch>
        </p:blipFill>
        <p:spPr>
          <a:xfrm>
            <a:off x="9896475" y="123825"/>
            <a:ext cx="2159376" cy="1631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601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8B0CC16-4CF1-4F4C-F704-AE9795844ADC}"/>
              </a:ext>
            </a:extLst>
          </p:cNvPr>
          <p:cNvSpPr txBox="1"/>
          <p:nvPr/>
        </p:nvSpPr>
        <p:spPr>
          <a:xfrm>
            <a:off x="-2" y="9293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57150" h="38100" prst="hardEdge"/>
              <a:contourClr>
                <a:schemeClr val="accent1">
                  <a:lumMod val="60000"/>
                  <a:lumOff val="4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my-MM" sz="3200" b="1" dirty="0"/>
              <a:t>တာဝန်တော်၏ အောင်မြင်မှု</a:t>
            </a:r>
            <a:endParaRPr kumimoji="0" lang="en" sz="3200" b="1" i="0" u="none" strike="noStrike" kern="1200" cap="none" spc="600" normalizeH="0" baseline="0" noProof="0" dirty="0">
              <a:ln w="22225">
                <a:solidFill>
                  <a:srgbClr val="E3B84B"/>
                </a:solidFill>
                <a:prstDash val="solid"/>
              </a:ln>
              <a:solidFill>
                <a:srgbClr val="CCCC00">
                  <a:lumMod val="40000"/>
                  <a:lumOff val="60000"/>
                </a:srgbClr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D66E7A-6A22-8F97-375E-5779BF299958}"/>
              </a:ext>
            </a:extLst>
          </p:cNvPr>
          <p:cNvSpPr txBox="1"/>
          <p:nvPr/>
        </p:nvSpPr>
        <p:spPr>
          <a:xfrm>
            <a:off x="219075" y="713130"/>
            <a:ext cx="117538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'ဤ​ပညတ်တရားကျမ်း​၌ ရေးထား​သမျှ​တို့​ကို လိုက်နာ​စောင့်ထိန်း​နိုင်​မည့်​အကြောင်း ထို​တရား​တို့​ကို သင့်​နှုတ်​မှ​မ​ကွာ​စေ​နှင့်​။ နေ့ညမပြတ် ဆင်ခြင်အောက်မေ့​ရ​မည်​။ သို့ပြုလျှင် သင့်​ဘဝ​လမ်းခရီး​၌ အထမြောက်​အောင်မြင်​လိမ့်မည်​။ 'ယောရှုမှတ်စာ 1:8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D6BDE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74FA6E-5D3D-E395-2350-D957F7B3E2C6}"/>
              </a:ext>
            </a:extLst>
          </p:cNvPr>
          <p:cNvSpPr txBox="1"/>
          <p:nvPr/>
        </p:nvSpPr>
        <p:spPr>
          <a:xfrm>
            <a:off x="114301" y="3923152"/>
            <a:ext cx="658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ကျွန်ုပ်တို့သည်ဘုရားသခင့်ပညတ်တွင်ဖော်ပြထားသောစည်းမျဉ်းများနှင့်တန်ဖိုးများကိုလိုက်နာပါက အောင်မြင်မည်ဖြစ်သည်။ သို့သော် ဤကယ်တင်ခြင်းသည် အကျင့်အားဖြင့် ဖြစ်သည်မဟုတ်လော။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6" name="Imagen 5" descr="Imagen que contiene tabla, viejo, grande, hombre&#10;&#10;El contenido generado por IA puede ser incorrecto.">
            <a:extLst>
              <a:ext uri="{FF2B5EF4-FFF2-40B4-BE49-F238E27FC236}">
                <a16:creationId xmlns:a16="http://schemas.microsoft.com/office/drawing/2014/main" id="{F059B3F7-0159-517C-A633-AED77BE332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975" y="1657350"/>
            <a:ext cx="5302996" cy="5029200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5AA4B0-622E-F40C-2200-B27172455443}"/>
              </a:ext>
            </a:extLst>
          </p:cNvPr>
          <p:cNvSpPr txBox="1"/>
          <p:nvPr/>
        </p:nvSpPr>
        <p:spPr>
          <a:xfrm>
            <a:off x="2162175" y="1645788"/>
            <a:ext cx="45397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"ဘုရားသခင်၏ရှုထောင့်အမြင်မှအောင်မြင်မှု</a:t>
            </a:r>
            <a:r>
              <a:rPr lang="en-US" b="1" dirty="0"/>
              <a:t> </a:t>
            </a:r>
            <a:r>
              <a:rPr lang="my-MM" b="1" dirty="0"/>
              <a:t>သည်လူသားတို့၏ရှုထောင့်အမြင်မှအောင်မြင်မှု</a:t>
            </a:r>
            <a:r>
              <a:rPr lang="en-US" b="1" dirty="0"/>
              <a:t> </a:t>
            </a:r>
            <a:r>
              <a:rPr lang="my-MM" b="1" dirty="0"/>
              <a:t>နှင့် မတူညီပါ။"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42FAA17-6B9E-0A9B-F0DB-6238888491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724477"/>
            <a:ext cx="1924048" cy="2149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C8BE97-54AB-AEA8-FD11-5E5F559DCC4C}"/>
              </a:ext>
            </a:extLst>
          </p:cNvPr>
          <p:cNvSpPr txBox="1"/>
          <p:nvPr/>
        </p:nvSpPr>
        <p:spPr>
          <a:xfrm>
            <a:off x="2162175" y="2569118"/>
            <a:ext cx="453979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"ဤလောက၌ခဏတာတည်မြဲသောအောင်မြင်မှုကိုဘုရားနှင့်လူ၏ပညတ်ချက်များကိုချိုးဖောက်ခြင်းဖြင့်ရရှိနိုင်သော်လည်း၊အမှန်စင်စစ်နှင့်ထာဝရတည်သော အောင်မြင်မှုကိုမူ ထိုသို့ချိုးဖောက်၍ မရနိုင်ပါ (ယောရှု ၁:၈)။"</a:t>
            </a:r>
            <a:endParaRPr lang="my-MM" dirty="0"/>
          </a:p>
          <a:p>
            <a:br>
              <a:rPr lang="my-MM" dirty="0"/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850C9FC-1B12-0BFF-EEB6-A08E20D3752E}"/>
              </a:ext>
            </a:extLst>
          </p:cNvPr>
          <p:cNvSpPr txBox="1"/>
          <p:nvPr/>
        </p:nvSpPr>
        <p:spPr>
          <a:xfrm>
            <a:off x="114301" y="4794072"/>
            <a:ext cx="6587672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"မဟုတ်ပါ။ယုံကြည်ခြင်းနှင့်ပညတ်တရားသည်တစ်ခုနှင့်တစ်ခုခြားနား</a:t>
            </a:r>
            <a:r>
              <a:rPr lang="en-US" b="1" dirty="0"/>
              <a:t> </a:t>
            </a:r>
            <a:r>
              <a:rPr lang="my-MM" b="1" dirty="0"/>
              <a:t>ဆန်ကျင်ခြင်း မရှိပါ။ ထို့ထက်ပို၍ တစ်ခုနှင့်တစ်ခု ဖြည့်စွက်ပေးကြသည် (ရော၊ ၃:၃၁)။ကျွန်ုပ်တို့သည်ပညတ်တရားအကြောင်းပြောသောအခါ၊ ကျွန်ုပ်တို့ကယ်တင်ခြင်းသို့ ရောက်ရှိသည့်နည်းလမ်းအကြောင်းမဟုတ်ဘဲ၊ ကျွန်ုပ်တို့နေထိုင်ကျင့်ကြံရမည့်ဘဝနည်းလမ်းအကြောင်းကိုပြောနေခြင်းဖြစ်ပါသည်။ဘုရားသခင်နှင့်ကျွန်ုပ်တို့၏ဆက်ဆံရေးသည်သူ၏အလိုတော်ကို နာခံခြင်းအားဖြင့် ထင်ရှားပြတင်ဆက်သည်။"</a:t>
            </a:r>
            <a:endParaRPr lang="my-MM" dirty="0"/>
          </a:p>
          <a:p>
            <a:br>
              <a:rPr lang="my-MM" dirty="0"/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9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767E8D-9543-CC37-F104-7DA17D8FB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137954-64E7-E690-D1C2-B5680EE0A36D}"/>
              </a:ext>
            </a:extLst>
          </p:cNvPr>
          <p:cNvSpPr txBox="1"/>
          <p:nvPr/>
        </p:nvSpPr>
        <p:spPr>
          <a:xfrm>
            <a:off x="2063352" y="707053"/>
            <a:ext cx="789979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400" b="1" dirty="0"/>
              <a:t>“ယုံကြည်သူသည်သခင်ဘုရား၌အစဉ်မပြတ်ခိုင်ခံ့သောကူညီမစသူရှိသည်။သခင်ဘုရား၏ကူညီမစခြင်းနည်းလမ်းကိုကျွန်ုပ်တို့နားမလည်နိုင်ကောင်းရှိသော်လည်း၊သူ့ကိုအားကိုးသောသူတို့ကိုသူသည် အစဉ်မပြတ်ကူညီမစတော်မူမည်ဟူသောအချက်ကိုမူ ကျွန်ုပ်တို့ ယုံကြည်စိတ်ချသည်။မိမိတို့အားဖျက်ဆီးရန်ရန်သူ၏အကြံအစည်များမအောင်မြင်စေရန်သခင်ဘုရားသည်မိမိတို့၏လမ်းကြောင်းကို မည်မျှကြိမ်ကြိမ်ညှိပေးတော်မူသည်ကိုယုံကြည်သူများသိရှိပါက၊ သူတို့သည်မပြေမလည်မကျေနပ်ဖွယ်ရာစကားများကိုပြောဆို</a:t>
            </a:r>
            <a:r>
              <a:rPr lang="en-US" sz="2400" b="1" dirty="0"/>
              <a:t> </a:t>
            </a:r>
            <a:r>
              <a:rPr lang="my-MM" sz="2400" b="1" dirty="0"/>
              <a:t>ခြင်းဖြင့်မချော်လဲကြပေ။သူတို့၏ယုံကြည်ခြင်းသည်ဘုရားသခင်အပေါ်၌တည်မြဲနေပြီး၊စုံစမ်းနှောင့်ယှက်ခြင်းအဘယ်မျှကြောက်ရွံ့ဖွယ်ရှိသည်ဖြစ်စေ၊သူတို့ကိုမတုန်လှုပ်စေနိုင်တော့ပေ။သူသည်သူတို့၏ဉာဏ်ပညာနှင့်စွမ်းဆောင်ရည်ဖြစ်တော်မူကြောင်းဝန်ခံကြ</a:t>
            </a:r>
            <a:r>
              <a:rPr lang="en-US" sz="2400" b="1" dirty="0"/>
              <a:t> </a:t>
            </a:r>
            <a:r>
              <a:rPr lang="my-MM" sz="2400" b="1" dirty="0"/>
              <a:t>လိမ့်မည်။သူတို့ကိုအသုံးပြု၍ဆောင်ရွက်စေလိုသောအရာကို</a:t>
            </a:r>
            <a:r>
              <a:rPr lang="en-US" sz="2400" b="1"/>
              <a:t> </a:t>
            </a:r>
            <a:r>
              <a:rPr lang="my-MM" sz="2400" b="1"/>
              <a:t>လည</a:t>
            </a:r>
            <a:r>
              <a:rPr lang="my-MM" sz="2400" b="1" dirty="0"/>
              <a:t>်း ထင်ရှားစေတော်မူလိမ့်မည်။”**"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AD8FDC-C75C-4C5C-ACBD-0A3B9B006561}"/>
              </a:ext>
            </a:extLst>
          </p:cNvPr>
          <p:cNvSpPr txBox="1"/>
          <p:nvPr/>
        </p:nvSpPr>
        <p:spPr>
          <a:xfrm>
            <a:off x="6700804" y="5943600"/>
            <a:ext cx="3123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(Prophets and Kings, p. 576)</a:t>
            </a:r>
          </a:p>
        </p:txBody>
      </p:sp>
    </p:spTree>
    <p:extLst>
      <p:ext uri="{BB962C8B-B14F-4D97-AF65-F5344CB8AC3E}">
        <p14:creationId xmlns:p14="http://schemas.microsoft.com/office/powerpoint/2010/main" val="282734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FD0392-7F06-7FFB-C447-E3E26A641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FB67421C-192F-4A19-4CDF-DA5A436344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9" r="26123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67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17E2717-27B8-44A6-0770-9173FB2C6416}"/>
              </a:ext>
            </a:extLst>
          </p:cNvPr>
          <p:cNvSpPr txBox="1"/>
          <p:nvPr/>
        </p:nvSpPr>
        <p:spPr>
          <a:xfrm>
            <a:off x="6430060" y="723787"/>
            <a:ext cx="5254222" cy="57861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my-MM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'အားယူ​၍​ရဲရင့်​ခြင်း​ရှိ​လော့​။ သင်​ပြု​လေရာရာ​၌အထမြောက်​မည့်​အကြောင်း သင့်​အားငါ့​အစေအပါး​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my-MM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မောရှေမှာထား​ခဲ့​သော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    </a:t>
            </a:r>
            <a:r>
              <a:rPr lang="my-MM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​ပညတ်တရား​အလုံးစုံ​ကို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my-MM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လိုက်နာ​စောင့်ထိန်း​လော့​။ လက်ဝဲ​ဘက်​၊လက်ယာ​ဘက်​သို့ လွှဲ​မ​သွား​နှင့်​။ '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my-MM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ယောရှုမှတ်စာ 1:7</a:t>
            </a:r>
          </a:p>
        </p:txBody>
      </p:sp>
    </p:spTree>
    <p:extLst>
      <p:ext uri="{BB962C8B-B14F-4D97-AF65-F5344CB8AC3E}">
        <p14:creationId xmlns:p14="http://schemas.microsoft.com/office/powerpoint/2010/main" val="233527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r="-12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2972804-952D-FD77-49A1-F568C37228EC}"/>
              </a:ext>
            </a:extLst>
          </p:cNvPr>
          <p:cNvSpPr txBox="1"/>
          <p:nvPr/>
        </p:nvSpPr>
        <p:spPr>
          <a:xfrm>
            <a:off x="5297249" y="3779027"/>
            <a:ext cx="4260273" cy="298543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0462B8"/>
                </a:solidFill>
              </a:rPr>
              <a:t>နိဒါန်း (ယောရှု ၁း၁-၃)။</a:t>
            </a:r>
          </a:p>
          <a:p>
            <a:pPr lvl="0">
              <a:spcBef>
                <a:spcPts val="600"/>
              </a:spcBef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srgbClr val="0462B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</a:t>
            </a:r>
            <a:r>
              <a:rPr lang="my-MM" b="1" dirty="0"/>
              <a:t>မောရှေနှင့် ယောရှု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1">
              <a:spcBef>
                <a:spcPts val="600"/>
              </a:spcBef>
              <a:defRPr/>
            </a:pPr>
            <a:r>
              <a:rPr lang="my-MM" b="1" dirty="0"/>
              <a:t>ယောရှုကျမ်း၏ဖွဲ့စည်းပုံ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D10164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endParaRPr lang="my-MM" b="1" dirty="0"/>
          </a:p>
          <a:p>
            <a:r>
              <a:rPr lang="my-MM" b="1" dirty="0">
                <a:solidFill>
                  <a:schemeClr val="tx2">
                    <a:lumMod val="50000"/>
                  </a:schemeClr>
                </a:solidFill>
              </a:rPr>
              <a:t>ယောရှု၏ တာဝန် (ယောရှု ၁:၄-၉)</a:t>
            </a:r>
          </a:p>
          <a:p>
            <a:pPr lvl="1">
              <a:spcBef>
                <a:spcPts val="600"/>
              </a:spcBef>
              <a:defRPr/>
            </a:pPr>
            <a:r>
              <a:rPr lang="my-MM" b="1" dirty="0"/>
              <a:t>ကတိတော်များကို အမွေဆက်ခံခြင်း ခိုင်ခံ့သောစိတ်ဓာတ်နှင့် ရဲရင့်ခြင်း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1">
              <a:spcBef>
                <a:spcPts val="600"/>
              </a:spcBef>
              <a:defRPr/>
            </a:pPr>
            <a:r>
              <a:rPr lang="my-MM" b="1" dirty="0"/>
              <a:t>တာဝန်တော်၏ အောင်မြင်မှု</a:t>
            </a:r>
            <a:br>
              <a:rPr lang="my-MM" sz="2000" dirty="0"/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B81002-B88D-9D73-0FBF-8BF768060ADB}"/>
              </a:ext>
            </a:extLst>
          </p:cNvPr>
          <p:cNvSpPr txBox="1"/>
          <p:nvPr/>
        </p:nvSpPr>
        <p:spPr>
          <a:xfrm>
            <a:off x="4686299" y="199863"/>
            <a:ext cx="7505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လေးဆယ်နှစ်ကြာတောထဲ၌လှည့်လည်ခြင်းပြီးဆုံးပြီးမျိုးဆက်သစ်တစ်ရပ်ပေါ်ထွန်းလာခဲ့သည်။ကတိတော်မြေကို သိမ်းပိုက်ရန်အချိန်ရောက်ရှိလာပြီ။မောရှေသည် ကွယ်လွန်သွားပြီဖြစ်၍၊ဤအမှုအတွက်ဘုရားသခင်ရွေးချယ်တော်မူသောခေါင်းဆောင်သစ်မှာယောရှုဖြစ်သည်။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Un grupo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DC5B600E-6A60-8346-F96D-0C38FFE78C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24" y="172741"/>
            <a:ext cx="4260273" cy="65125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agen 8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BB067A3-B3FC-DBB0-0EC8-92209C837B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008" y="3523851"/>
            <a:ext cx="2364768" cy="3161410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61813FF7-D304-85AE-DE79-62C72D731B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4606435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5DB1663A-621B-374A-4087-2E247FB7DFE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543947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DB16EEE5-3CF0-F8FE-9775-2C87BAD0913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607824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08A7FB7-A9A5-B768-3717-5A82018632D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421331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D4B975DD-DF5D-6724-28C2-A3137A6717C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576331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05895F14-6E49-C307-2799-E6753F89631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850426" y="3772183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5FD99B83-8749-B2A2-8297-F7DC712CFE0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850426" y="5108504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17C741D-8B42-A1C9-1B75-C9E279CAAB51}"/>
              </a:ext>
            </a:extLst>
          </p:cNvPr>
          <p:cNvSpPr txBox="1"/>
          <p:nvPr/>
        </p:nvSpPr>
        <p:spPr>
          <a:xfrm>
            <a:off x="4686298" y="2215799"/>
            <a:ext cx="75057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ယခုခေတ်ကျွန်ုပ်တို့သည်ကောင်းကင်ဆိုင်ရာကတိတော်မြေခါနန်နယ်စပ်တွင် ရပ်တည်နေသည့်အချိန်၌၊</a:t>
            </a:r>
            <a:br>
              <a:rPr lang="my-MM" sz="2000" dirty="0"/>
            </a:br>
            <a:r>
              <a:rPr lang="my-MM" b="1" dirty="0"/>
              <a:t>“အလွန်ခိုင်ခံ့သောစိတ်ဓာတ်နှင့် ရဲရင့်မှုရှိပါ” (ယောရှု ၁:၇) ဟူသော ဘုရားသခင်၏ ဖိတ်ခေါ်သံသည်ယနေ့တိုင်တောက်ပြောင်နေဆဲဖြစ်သည်။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7AD200-724B-8F5C-6260-8DD615C4C3D5}"/>
              </a:ext>
            </a:extLst>
          </p:cNvPr>
          <p:cNvSpPr txBox="1"/>
          <p:nvPr/>
        </p:nvSpPr>
        <p:spPr>
          <a:xfrm>
            <a:off x="4686298" y="1523302"/>
            <a:ext cx="7505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သိမ်းပိုက်စစ်ဆင်ရန်မစတင်မီ၊ခေါင်းဆောင်သစ်နှင့်မျိုးဆက်သစ်တို့အားဘုရားသခင်ကိုအပြည့်အဝယုံကြည်ကိုးစားရန်ခေါ်တော်မူခြင်းခံရ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4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CE95643-E019-951C-6F0D-29B46155C5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858" y="0"/>
            <a:ext cx="250256" cy="6858000"/>
          </a:xfrm>
          <a:prstGeom prst="rect">
            <a:avLst/>
          </a:prstGeom>
        </p:spPr>
      </p:pic>
      <p:pic>
        <p:nvPicPr>
          <p:cNvPr id="8" name="Imagen 7" descr="Imagen que contiene interior, hombre, cuarto, mujer&#10;&#10;El contenido generado por IA puede ser incorrecto.">
            <a:extLst>
              <a:ext uri="{FF2B5EF4-FFF2-40B4-BE49-F238E27FC236}">
                <a16:creationId xmlns:a16="http://schemas.microsoft.com/office/drawing/2014/main" id="{8D86899B-C839-8C3E-59E9-9FA45C294E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927108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8AD1093-37D5-7AE2-9316-98043940DB36}"/>
              </a:ext>
            </a:extLst>
          </p:cNvPr>
          <p:cNvSpPr txBox="1"/>
          <p:nvPr/>
        </p:nvSpPr>
        <p:spPr>
          <a:xfrm>
            <a:off x="4158114" y="2459504"/>
            <a:ext cx="8033886" cy="220060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6"/>
                  <a:srcRect/>
                  <a:stretch>
                    <a:fillRect/>
                  </a:stretch>
                </a:blipFill>
              </a:defRPr>
            </a:lvl1pPr>
          </a:lstStyle>
          <a:p>
            <a:pPr lvl="0">
              <a:spcBef>
                <a:spcPts val="600"/>
              </a:spcBef>
              <a:defRPr/>
            </a:pPr>
            <a:r>
              <a:rPr lang="my-MM" dirty="0">
                <a:solidFill>
                  <a:srgbClr val="0462B8"/>
                </a:solidFill>
              </a:rPr>
              <a:t>နိဒါန်း </a:t>
            </a:r>
          </a:p>
          <a:p>
            <a:pPr lvl="0">
              <a:spcBef>
                <a:spcPts val="600"/>
              </a:spcBef>
              <a:defRPr/>
            </a:pPr>
            <a:r>
              <a:rPr lang="my-MM" dirty="0">
                <a:solidFill>
                  <a:srgbClr val="0462B8"/>
                </a:solidFill>
              </a:rPr>
              <a:t>(ယောရှု ၁း၁-၃)။</a:t>
            </a:r>
          </a:p>
        </p:txBody>
      </p:sp>
    </p:spTree>
    <p:extLst>
      <p:ext uri="{BB962C8B-B14F-4D97-AF65-F5344CB8AC3E}">
        <p14:creationId xmlns:p14="http://schemas.microsoft.com/office/powerpoint/2010/main" val="278163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99CB6A-9A03-7D09-BE44-C81EE4373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EE7D95-FE00-5D3C-9C2D-639154771E7A}"/>
              </a:ext>
            </a:extLst>
          </p:cNvPr>
          <p:cNvSpPr txBox="1"/>
          <p:nvPr/>
        </p:nvSpPr>
        <p:spPr>
          <a:xfrm>
            <a:off x="1" y="74043"/>
            <a:ext cx="6667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sz="3200" b="1" dirty="0"/>
              <a:t>မောရှေနှင့်ယောရှု</a:t>
            </a:r>
            <a:endParaRPr lang="en" sz="3200" b="1" dirty="0">
              <a:solidFill>
                <a:prstClr val="black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F6A636-4390-29D1-E221-4224B1F8265B}"/>
              </a:ext>
            </a:extLst>
          </p:cNvPr>
          <p:cNvSpPr txBox="1"/>
          <p:nvPr/>
        </p:nvSpPr>
        <p:spPr>
          <a:xfrm>
            <a:off x="319088" y="640636"/>
            <a:ext cx="60293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CC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'ထာဝရဘုရား​၏​အစေအပါး​မောရှေ​ကွယ်လွန်​ပြီးသည့်နောက် မောရှေ​၏​လက်ထောက်​ဖြစ်​သော နုန်​၏​သား​ယောရှု​အား ထာဝရဘုရား​က 'ယောရှုမှတ်စာ 1:1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CCCC00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328B18-D16B-B2F8-453F-284BC9B94610}"/>
              </a:ext>
            </a:extLst>
          </p:cNvPr>
          <p:cNvSpPr txBox="1"/>
          <p:nvPr/>
        </p:nvSpPr>
        <p:spPr>
          <a:xfrm>
            <a:off x="240505" y="1608147"/>
            <a:ext cx="64269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ယောရှုကျမ်းအခန်းကြီး(၁)တွင်မောရှေအားအကြိမ်တစ်ဆယ့်တစ်ကြိမ် ဖော်ပြထားပြီး၊သူ၏အမည်သည်ဤကျမ်းတစ်ခုလုံးတွင်ထပ်ကာထပ်ကာပေါ်လွင်နေသည်။</a:t>
            </a:r>
            <a:br>
              <a:rPr lang="my-MM" sz="2000" dirty="0"/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08900BF-84EA-82FA-9A8B-84BEE6DF09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795906"/>
              </p:ext>
            </p:extLst>
          </p:nvPr>
        </p:nvGraphicFramePr>
        <p:xfrm>
          <a:off x="7884318" y="171451"/>
          <a:ext cx="3038476" cy="6486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28904DE-6053-C5F7-1398-B5AC98614F41}"/>
              </a:ext>
            </a:extLst>
          </p:cNvPr>
          <p:cNvSpPr/>
          <p:nvPr/>
        </p:nvSpPr>
        <p:spPr>
          <a:xfrm>
            <a:off x="10989469" y="171451"/>
            <a:ext cx="992981" cy="866774"/>
          </a:xfrm>
          <a:prstGeom prst="round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3DC2D6A-7B27-7701-6C9D-C57E84E92DF0}"/>
              </a:ext>
            </a:extLst>
          </p:cNvPr>
          <p:cNvSpPr/>
          <p:nvPr/>
        </p:nvSpPr>
        <p:spPr>
          <a:xfrm>
            <a:off x="6817518" y="171451"/>
            <a:ext cx="992981" cy="866774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CDC367D-FD91-B4D2-8E7E-6FC406534C46}"/>
              </a:ext>
            </a:extLst>
          </p:cNvPr>
          <p:cNvSpPr/>
          <p:nvPr/>
        </p:nvSpPr>
        <p:spPr>
          <a:xfrm>
            <a:off x="10989469" y="1105744"/>
            <a:ext cx="992981" cy="866774"/>
          </a:xfrm>
          <a:prstGeom prst="round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291981E-BBC6-67AD-D3EF-3EFC1C167CF5}"/>
              </a:ext>
            </a:extLst>
          </p:cNvPr>
          <p:cNvSpPr/>
          <p:nvPr/>
        </p:nvSpPr>
        <p:spPr>
          <a:xfrm>
            <a:off x="6817518" y="1105744"/>
            <a:ext cx="992981" cy="866774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719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443AF68-5516-D848-E666-B875366275BD}"/>
              </a:ext>
            </a:extLst>
          </p:cNvPr>
          <p:cNvSpPr/>
          <p:nvPr/>
        </p:nvSpPr>
        <p:spPr>
          <a:xfrm>
            <a:off x="10989469" y="2040037"/>
            <a:ext cx="992981" cy="866774"/>
          </a:xfrm>
          <a:prstGeom prst="round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523464C-C326-CE94-1F36-09D2E0CB5E42}"/>
              </a:ext>
            </a:extLst>
          </p:cNvPr>
          <p:cNvSpPr/>
          <p:nvPr/>
        </p:nvSpPr>
        <p:spPr>
          <a:xfrm>
            <a:off x="6817518" y="2040037"/>
            <a:ext cx="992981" cy="866774"/>
          </a:xfrm>
          <a:prstGeom prst="round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11DAAC7-AB7C-415A-B569-E4F1AFB617C3}"/>
              </a:ext>
            </a:extLst>
          </p:cNvPr>
          <p:cNvSpPr/>
          <p:nvPr/>
        </p:nvSpPr>
        <p:spPr>
          <a:xfrm>
            <a:off x="10989469" y="2974330"/>
            <a:ext cx="992981" cy="866774"/>
          </a:xfrm>
          <a:prstGeom prst="round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9345B44-170E-B01A-5FAF-14890C211D9B}"/>
              </a:ext>
            </a:extLst>
          </p:cNvPr>
          <p:cNvSpPr/>
          <p:nvPr/>
        </p:nvSpPr>
        <p:spPr>
          <a:xfrm>
            <a:off x="6817518" y="2974330"/>
            <a:ext cx="992981" cy="866774"/>
          </a:xfrm>
          <a:prstGeom prst="round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2D64267-007F-A5BF-EB43-7069287F4856}"/>
              </a:ext>
            </a:extLst>
          </p:cNvPr>
          <p:cNvSpPr/>
          <p:nvPr/>
        </p:nvSpPr>
        <p:spPr>
          <a:xfrm>
            <a:off x="10989469" y="3908623"/>
            <a:ext cx="992981" cy="866774"/>
          </a:xfrm>
          <a:prstGeom prst="round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AD35CC79-7A05-25F4-EB81-A6B198EEC7E1}"/>
              </a:ext>
            </a:extLst>
          </p:cNvPr>
          <p:cNvSpPr/>
          <p:nvPr/>
        </p:nvSpPr>
        <p:spPr>
          <a:xfrm>
            <a:off x="6817518" y="3908623"/>
            <a:ext cx="992981" cy="866774"/>
          </a:xfrm>
          <a:prstGeom prst="round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2904655-A129-9EFB-6767-ACEB8A667443}"/>
              </a:ext>
            </a:extLst>
          </p:cNvPr>
          <p:cNvSpPr/>
          <p:nvPr/>
        </p:nvSpPr>
        <p:spPr>
          <a:xfrm>
            <a:off x="10989469" y="4842916"/>
            <a:ext cx="992981" cy="866774"/>
          </a:xfrm>
          <a:prstGeom prst="round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EF5BE55B-7849-DF41-70D0-90D6999A48B8}"/>
              </a:ext>
            </a:extLst>
          </p:cNvPr>
          <p:cNvSpPr/>
          <p:nvPr/>
        </p:nvSpPr>
        <p:spPr>
          <a:xfrm>
            <a:off x="6817518" y="4842916"/>
            <a:ext cx="992981" cy="866774"/>
          </a:xfrm>
          <a:prstGeom prst="round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BA3041EF-AA52-2565-FA3F-BE31744988D5}"/>
              </a:ext>
            </a:extLst>
          </p:cNvPr>
          <p:cNvSpPr/>
          <p:nvPr/>
        </p:nvSpPr>
        <p:spPr>
          <a:xfrm>
            <a:off x="10989469" y="5777210"/>
            <a:ext cx="992981" cy="866774"/>
          </a:xfrm>
          <a:prstGeom prst="round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68ABD94-E9A3-620B-284D-AACD5CAA88B0}"/>
              </a:ext>
            </a:extLst>
          </p:cNvPr>
          <p:cNvSpPr/>
          <p:nvPr/>
        </p:nvSpPr>
        <p:spPr>
          <a:xfrm>
            <a:off x="6817518" y="5777210"/>
            <a:ext cx="992981" cy="866774"/>
          </a:xfrm>
          <a:prstGeom prst="round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5A059EB-DA15-A841-A4A5-15D7B8D7F910}"/>
              </a:ext>
            </a:extLst>
          </p:cNvPr>
          <p:cNvSpPr txBox="1"/>
          <p:nvPr/>
        </p:nvSpPr>
        <p:spPr>
          <a:xfrm>
            <a:off x="240504" y="4586305"/>
            <a:ext cx="64269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ယောရှုကျမ်းအခန်းကြီး(၁)သည်အစ္စရေးလူတို့၏ကြီးမြတ်သောခေါင်းဆောင်နှစ်ဦးအကြား အဆင့်ဆင့်လွှဲပြောင်းမှုကို ဖော်ပြထားသော်လည်း ၎င်းတို့ထဲမှတစ်ဦးမှမဟုတ်ဘဲဘုရားသခင်ကိုယ်တိုင်သာလျှင်ဤစာအုပ်၏အဓိကဇာတ်ဆောင်ဖြစ်သည်။ဤစာအုပ်ကိုဖွင့်ဆိုခဲ့သည်မှာကိုယ်တော်၏နှုတ်ကပတ်တော်များပင်ဖြစ်ပြီးကိုယ်တော်၏ခေါင်းဆောင်မှု</a:t>
            </a:r>
            <a:r>
              <a:rPr lang="en-US" b="1" dirty="0"/>
              <a:t> </a:t>
            </a:r>
            <a:r>
              <a:rPr lang="my-MM" b="1" dirty="0"/>
              <a:t>သည်သာလျှင်အဓိကအကြောင်းအရာဖြစ်သည်။အစ္စရေးလူတို့၏အမှန်တကယ်ခေါင်းဆောင်သည်ဘုရားသခင်ပင်ဖြစ်ကြောင်းကိုမူယုံမှားဖွယ်ရာမရှိပေ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C2A53118-FC3D-83E5-8584-315AD5EB1E4A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278" y="3018055"/>
            <a:ext cx="2732509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6" name="Imagen 35" descr="Imagen que contiene exterior, edificio, pasto, parado&#10;&#10;El contenido generado por IA puede ser incorrecto.">
            <a:extLst>
              <a:ext uri="{FF2B5EF4-FFF2-40B4-BE49-F238E27FC236}">
                <a16:creationId xmlns:a16="http://schemas.microsoft.com/office/drawing/2014/main" id="{DB0821C7-8DC3-FAE0-A7B7-7906BF77983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5351" y="3018055"/>
            <a:ext cx="2915424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1D9FC58-6466-B475-B89F-079C42012497}"/>
              </a:ext>
            </a:extLst>
          </p:cNvPr>
          <p:cNvSpPr txBox="1"/>
          <p:nvPr/>
        </p:nvSpPr>
        <p:spPr>
          <a:xfrm>
            <a:off x="240503" y="2620878"/>
            <a:ext cx="63293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ခေါင်းဆောင်နှစ်ဦးကြားတွင် ဆင်တူရာများစွာရှိပါသည်။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689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C3436FD-8243-B72C-C93D-9878B3F09D7C}"/>
              </a:ext>
            </a:extLst>
          </p:cNvPr>
          <p:cNvSpPr txBox="1"/>
          <p:nvPr/>
        </p:nvSpPr>
        <p:spPr>
          <a:xfrm>
            <a:off x="2057399" y="1133475"/>
            <a:ext cx="1004887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400" b="1" dirty="0"/>
              <a:t>ယောရှုသည်ထိုအချိန်တွင်</a:t>
            </a:r>
            <a:r>
              <a:rPr lang="my-MM" sz="2400" b="1" dirty="0">
                <a:solidFill>
                  <a:schemeClr val="tx2">
                    <a:lumMod val="50000"/>
                  </a:schemeClr>
                </a:solidFill>
              </a:rPr>
              <a:t>အစ္စရေးတို့၏အသိအမှတ်ပြုခံခေါင်းဆော</a:t>
            </a:r>
            <a:r>
              <a:rPr lang="my-MM" sz="2400" b="1" dirty="0"/>
              <a:t>င်ဖြစ်လာပြီဖြစ်သည်။၎င်းသည်အဓိကအားဖြင့်စစ်သူကြီးအဖြစ်လူသိများခဲ့ပြီး၎င်း၏</a:t>
            </a:r>
            <a:r>
              <a:rPr lang="my-MM" sz="2400" b="1" dirty="0">
                <a:solidFill>
                  <a:schemeClr val="tx2">
                    <a:lumMod val="50000"/>
                  </a:schemeClr>
                </a:solidFill>
              </a:rPr>
              <a:t>ဉာဏ်ရည်နှင့် စရိုက်လက္ခဏာများ</a:t>
            </a:r>
            <a:r>
              <a:rPr lang="my-MM" sz="2400" b="1" dirty="0"/>
              <a:t>သည်ထိုကာလ၏လိုအပ်ချက်နှင့်ကိုက်ညီစွာအထူးတန်ဖိုးရှိခဲ့</a:t>
            </a:r>
            <a:r>
              <a:rPr lang="en-US" sz="2400" b="1" dirty="0"/>
              <a:t> </a:t>
            </a:r>
            <a:r>
              <a:rPr lang="my-MM" sz="2400" b="1" dirty="0"/>
              <a:t>သည်။</a:t>
            </a:r>
            <a:r>
              <a:rPr lang="my-MM" sz="2400" b="1" dirty="0">
                <a:solidFill>
                  <a:schemeClr val="tx2">
                    <a:lumMod val="50000"/>
                  </a:schemeClr>
                </a:solidFill>
              </a:rPr>
              <a:t>ရဲရင့်ခြင်း၊စိတ်ဓာတ်ခိုင်မာခြင်း၊ဇွဲလုံ့လရှိခြင်း၊အချိန်မီလျင်မြန်စွာဆုံးဖြတ်နိုင်ခြင်း၊အဂတိလိုက်စားခြင်းကင်းခြင်း၊မိမိအုပ်စိုးရသူများ၏အကျိုးအတွက်မိမိအတ္တကိုမေ့လျော့ခြင်းနှင့်အထူးသဖြင့်ဘုရားသခင်အားသက်ဝင်ယုံကြည်မှုဖြင့်စွမ်းအားရှိ သည်</a:t>
            </a:r>
            <a:r>
              <a:rPr lang="my-MM" sz="2400" b="1" dirty="0"/>
              <a:t>။ဤသည်တို့မှာကတိတော်မြေသို့ဝင်ရောက်ရန်အစ္စရေးတပ်မတော်ကိုဦးဆောင်ရန်ဘုရားသခင်ရွေးကောက်တော်မူသောယောရှု၏စရိုက်လက္ခဏာများပင်ဖြစ်သည်။</a:t>
            </a:r>
            <a:br>
              <a:rPr lang="my-MM" sz="2400" dirty="0"/>
            </a:br>
            <a:r>
              <a:rPr lang="my-MM" sz="2400" b="1" dirty="0"/>
              <a:t>တောနယ်တွင်နေထိုင်စဉ်ကာလအတွင်း၎င်းသည်</a:t>
            </a:r>
            <a:r>
              <a:rPr lang="my-MM" sz="2400" b="1" dirty="0">
                <a:solidFill>
                  <a:schemeClr val="tx2">
                    <a:lumMod val="50000"/>
                  </a:schemeClr>
                </a:solidFill>
              </a:rPr>
              <a:t>မောရှေ၏အဓိကအကူအညီအဖြစ် တာဝန်ထမ်းဆောင်ခဲ့ပြီးကျိုးနွံစွာဖြင့်ဝန်မလေးခြင်း၊အခြားသူများသံသယရှိသည့်အခါ ခိုင်မြဲစွာရပ်တည်နိုင်ခြင်း၊အန္တရာယ်အလယ်တွင်ပင် အမှန်တရားအတွက် မပြိုမလဲ ခိုင်မာစွာရပ်တည်နိုင်ခြင်းစသည့်အရည်အချင်းများ</a:t>
            </a:r>
            <a:r>
              <a:rPr lang="my-MM" sz="2400" b="1" dirty="0"/>
              <a:t>ကြောင့်ဘုရားသခင်၏အသံတော်ဖြင့်တာဝန်ပေးခြင်းမခံရမီကတည်းကမောရှေအား ဆက်ခံရန် ၎င်း၏ ထိုက်တန်မှုကို အထင်အရှေး ပြသခဲ့ပြီးဖြစ်သည်။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956EB0-61B3-D096-DBC3-9D07238CBDF5}"/>
              </a:ext>
            </a:extLst>
          </p:cNvPr>
          <p:cNvSpPr txBox="1"/>
          <p:nvPr/>
        </p:nvSpPr>
        <p:spPr>
          <a:xfrm>
            <a:off x="8376637" y="6396454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(Patriarchs and Prophets, p. 481)</a:t>
            </a:r>
          </a:p>
        </p:txBody>
      </p:sp>
    </p:spTree>
    <p:extLst>
      <p:ext uri="{BB962C8B-B14F-4D97-AF65-F5344CB8AC3E}">
        <p14:creationId xmlns:p14="http://schemas.microsoft.com/office/powerpoint/2010/main" val="4964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C4DB32A-EBA4-A30B-BFE2-E04264173352}"/>
              </a:ext>
            </a:extLst>
          </p:cNvPr>
          <p:cNvSpPr txBox="1"/>
          <p:nvPr/>
        </p:nvSpPr>
        <p:spPr>
          <a:xfrm>
            <a:off x="0" y="100739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  <a:defRPr/>
            </a:pPr>
            <a:r>
              <a:rPr lang="my-MM" sz="3200" b="1" dirty="0"/>
              <a:t>ယောရှုကျမ်း၏ဖွဲ့စည်းပုံ</a:t>
            </a:r>
            <a:endParaRPr lang="en" sz="3200" b="1" dirty="0">
              <a:solidFill>
                <a:srgbClr val="D1016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B80771-F5A0-0E99-025B-FD5893C1B1ED}"/>
              </a:ext>
            </a:extLst>
          </p:cNvPr>
          <p:cNvSpPr txBox="1"/>
          <p:nvPr/>
        </p:nvSpPr>
        <p:spPr>
          <a:xfrm>
            <a:off x="200025" y="1308631"/>
            <a:ext cx="708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ယောရှုကျမ်းသည်အဲဂုတ္တုပြည်မှခေါ်ထုတ်တော်မူစဉ်ကကတိတော်မြေကနာနန်ကိုပေးသနားရန်အစ္စရေးလူမျိုးအားချမှတ်ပေးတော်မူခဲ့သောဘုရားသခင်၏ကတိတော်များပြည့်စုံခြင်းအကြောင်းကိုတင်ပြထားသည်။အမှာစကား(အခန်ကြီး၁)နှင့်ကျမ်းတစ်ခုလုံးကိုအဓိကအပိုင်းကြီးလေးပိုင်းခွဲခြားထား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1BC82C4-B340-7BF1-7E67-124369154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689827"/>
              </p:ext>
            </p:extLst>
          </p:nvPr>
        </p:nvGraphicFramePr>
        <p:xfrm>
          <a:off x="276226" y="3002816"/>
          <a:ext cx="6648450" cy="3655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70AD637-9178-63AF-E04C-1DF9A3493A75}"/>
              </a:ext>
            </a:extLst>
          </p:cNvPr>
          <p:cNvSpPr txBox="1"/>
          <p:nvPr/>
        </p:nvSpPr>
        <p:spPr>
          <a:xfrm>
            <a:off x="600075" y="599331"/>
            <a:ext cx="10991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48CEE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'“​ငါ​၏​အစေအပါး​မောရှေ​ကွယ်လွန်​ပြီ​။ ထို့ကြောင့် သင်​နှင့်​ဤ​လူ​အပေါင်း​တို့​သည် ဤ​ဂျော်ဒန်​မြစ်​ကို​ကူး​ပြီးလျှင် အစ္စရေး​အမျိုးသား​တို့​အား ငါ​ပေး​သော​ပြည်​ထဲသို့ ဝင်​ကြ​လော့​။ 'ယောရှုမှတ်စာ 1:2</a:t>
            </a:r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srgbClr val="48CEE0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4D7B874-E9A5-C27A-4938-7FBDDE032445}"/>
              </a:ext>
            </a:extLst>
          </p:cNvPr>
          <p:cNvGraphicFramePr/>
          <p:nvPr/>
        </p:nvGraphicFramePr>
        <p:xfrm>
          <a:off x="7286624" y="1308631"/>
          <a:ext cx="4705351" cy="5349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184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8" grpId="0"/>
      <p:bldGraphic spid="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64247-B691-FED5-7B85-8CBECAF80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239D5C3-CFE0-0C9D-726A-7570F5CD1A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608" y="0"/>
            <a:ext cx="250256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528852-2B8C-5188-C738-50D00C817A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99033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8C11B-989F-21D9-5256-5EA51D3220A8}"/>
              </a:ext>
            </a:extLst>
          </p:cNvPr>
          <p:cNvSpPr txBox="1"/>
          <p:nvPr/>
        </p:nvSpPr>
        <p:spPr>
          <a:xfrm>
            <a:off x="4158114" y="2086425"/>
            <a:ext cx="8033886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my-MM" dirty="0">
                <a:solidFill>
                  <a:schemeClr val="tx2">
                    <a:lumMod val="50000"/>
                  </a:schemeClr>
                </a:solidFill>
              </a:rPr>
              <a:t>ယောရှု၏တာဝန် (ယောရှု ၁:၄-၉)</a:t>
            </a:r>
          </a:p>
        </p:txBody>
      </p:sp>
    </p:spTree>
    <p:extLst>
      <p:ext uri="{BB962C8B-B14F-4D97-AF65-F5344CB8AC3E}">
        <p14:creationId xmlns:p14="http://schemas.microsoft.com/office/powerpoint/2010/main" val="17269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DA50197-3DF7-CAF5-0E7C-9B81B5DBC0D6}"/>
              </a:ext>
            </a:extLst>
          </p:cNvPr>
          <p:cNvSpPr txBox="1"/>
          <p:nvPr/>
        </p:nvSpPr>
        <p:spPr>
          <a:xfrm>
            <a:off x="2076005" y="78543"/>
            <a:ext cx="10115994" cy="584775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 algn="ctr">
              <a:defRPr/>
            </a:pPr>
            <a:r>
              <a:rPr lang="my-MM" sz="3200" b="1" dirty="0"/>
              <a:t>ကတိတော်များကိုအမွေဆက်ခံခြင်း</a:t>
            </a:r>
            <a:endParaRPr kumimoji="0" lang="en" sz="3200" b="1" i="0" u="none" strike="noStrike" kern="1200" cap="none" spc="300" normalizeH="0" baseline="0" noProof="0" dirty="0">
              <a:ln w="6600">
                <a:solidFill>
                  <a:srgbClr val="E3B84B"/>
                </a:solidFill>
                <a:prstDash val="solid"/>
              </a:ln>
              <a:solidFill>
                <a:srgbClr val="FFFFFF"/>
              </a:solidFill>
              <a:effectLst>
                <a:outerShdw dist="12700" dir="2700000" algn="tl" rotWithShape="0">
                  <a:srgbClr val="E3B84B"/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5223E5-7738-39F4-427F-4FCC26971739}"/>
              </a:ext>
            </a:extLst>
          </p:cNvPr>
          <p:cNvSpPr txBox="1"/>
          <p:nvPr/>
        </p:nvSpPr>
        <p:spPr>
          <a:xfrm>
            <a:off x="2970274" y="636710"/>
            <a:ext cx="8327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'မောရှေ​အား ငါ​ကတိပေး​ခဲ့​သည့်​အတိုင်း သင်​တို့​ခြေချ​လေ​ရာ​မြေ​ဟူသမျှ​ကို သင်​တို့​အား​ငါ​ပေး​မည်​။ 'ယောရှုမှတ်စာ 1:3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FFD7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B2ED90D-7565-E78D-5D59-6FD8DA596E34}"/>
              </a:ext>
            </a:extLst>
          </p:cNvPr>
          <p:cNvSpPr txBox="1"/>
          <p:nvPr/>
        </p:nvSpPr>
        <p:spPr>
          <a:xfrm>
            <a:off x="214320" y="1392556"/>
            <a:ext cx="8231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ယောရှု၁:၃တွင်ဘုရားသခင်သည်အနာဂတ္တိသက်တမ်းစကားဖြင့်မိန့်တော်မူသည်။ကိုယ်တော်သည်ကနာနန်ပြည်ကိုအစ္စရေးလူမျိုးအားအပ်နှင်းပြီးသားအဖြစ်မိန့်မြွက်တော်မူသည်။ဤအရာသည်သိမ်းပိုက်ခြင်း၏အောင်မြင်မှုကိုဘုရားသခင်ကတိပြုပြီးဖြစ်ကြောင်းပြည့်စုံသောအာမခံချက်ပေးခြင်းပင် 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 descr="Mapa&#10;&#10;El contenido generado por IA puede ser incorrecto.">
            <a:extLst>
              <a:ext uri="{FF2B5EF4-FFF2-40B4-BE49-F238E27FC236}">
                <a16:creationId xmlns:a16="http://schemas.microsoft.com/office/drawing/2014/main" id="{EFECF322-83CE-E61C-BC37-BF3FFE2160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521" y="1422588"/>
            <a:ext cx="3443159" cy="524048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D8E96A-D325-43FB-BC8D-77D1DE940A12}"/>
              </a:ext>
            </a:extLst>
          </p:cNvPr>
          <p:cNvSpPr txBox="1"/>
          <p:nvPr/>
        </p:nvSpPr>
        <p:spPr>
          <a:xfrm>
            <a:off x="10381971" y="150343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EUPHRATES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62C592-F5E9-0565-DF4B-C78D1B4CA45A}"/>
              </a:ext>
            </a:extLst>
          </p:cNvPr>
          <p:cNvSpPr txBox="1"/>
          <p:nvPr/>
        </p:nvSpPr>
        <p:spPr>
          <a:xfrm>
            <a:off x="9644836" y="628185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DESERT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0AC2E60-D0D3-0B92-F990-B1582E02E880}"/>
              </a:ext>
            </a:extLst>
          </p:cNvPr>
          <p:cNvSpPr txBox="1"/>
          <p:nvPr/>
        </p:nvSpPr>
        <p:spPr>
          <a:xfrm rot="16200000">
            <a:off x="7940842" y="3275111"/>
            <a:ext cx="176736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MEDITERRANEAN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4DBC6A-66A0-D9D2-24FC-FA8ADD2BED8F}"/>
              </a:ext>
            </a:extLst>
          </p:cNvPr>
          <p:cNvSpPr txBox="1"/>
          <p:nvPr/>
        </p:nvSpPr>
        <p:spPr>
          <a:xfrm rot="5400000">
            <a:off x="10997665" y="3421657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JORDAN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C0A9472-E782-1160-D2E8-5150FABDC091}"/>
              </a:ext>
            </a:extLst>
          </p:cNvPr>
          <p:cNvSpPr txBox="1"/>
          <p:nvPr/>
        </p:nvSpPr>
        <p:spPr>
          <a:xfrm>
            <a:off x="4157089" y="3535877"/>
            <a:ext cx="42884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ထို့နောက်ကိုယ်တော်သည်ယောရှုထံလှည့်၍ သူသည်ခိုင်မြဲပြီး ရဲရင့်ပါကမည်သူမျှသင့်‌ရှေ့၌ ရပ်တည်နိုင်မည်မဟုတ်ကြောင်းအာမခံချက်ပေးတော်မူသည် (ယောရှု ၁:၅-၆)။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4" name="Imagen 13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23B98AD4-A7B0-D518-4CB7-7AC0A3BA51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49" y="3449507"/>
            <a:ext cx="3583888" cy="18199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7D90170-6F6B-C784-841C-3665061D31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97939" y="4793381"/>
            <a:ext cx="2425330" cy="1905687"/>
          </a:xfrm>
          <a:prstGeom prst="snip2DiagRect">
            <a:avLst>
              <a:gd name="adj1" fmla="val 166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2CA62D5-E357-EDD5-7A65-589DEE5AF74D}"/>
              </a:ext>
            </a:extLst>
          </p:cNvPr>
          <p:cNvSpPr txBox="1"/>
          <p:nvPr/>
        </p:nvSpPr>
        <p:spPr>
          <a:xfrm>
            <a:off x="214320" y="5321764"/>
            <a:ext cx="56836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သို့ရာတွင်အောင်မြင်မှုသည်ယောရှု၏ ကိုယ်ပိုင်အားထုတ်မှုတွင် မဟုတ်ဘဲဘုရားသခင်၏ကိုယ်တော်တိုင်ရှိခြင်း၌မူတည်နေပါသည်။ကျွန်ုပ်တို့တစ်ဦးချင်းစီအားကတိပေးတော်မူသကဲ့သို့ပင် ကိုယ်တော်သည်ယောရှုအားဤသို့အာမခံချက်ပေးတော်မူသည်–“ငါသည် သင့်အတူ ရှိနေမည်”(ယောရှု ၁:၅၊ မဿဲ ၂၈:၂၀)။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2" name="Imagen 21" descr="Grupo de personas posando delante de un edificio&#10;&#10;El contenido generado por IA puede ser incorrecto.">
            <a:extLst>
              <a:ext uri="{FF2B5EF4-FFF2-40B4-BE49-F238E27FC236}">
                <a16:creationId xmlns:a16="http://schemas.microsoft.com/office/drawing/2014/main" id="{C08F376E-7E9E-1DD1-5BC9-60C06B5095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" y="107038"/>
            <a:ext cx="1964714" cy="11061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71A1257-88EF-32E4-14CE-E7B7DD2CD60F}"/>
              </a:ext>
            </a:extLst>
          </p:cNvPr>
          <p:cNvSpPr txBox="1"/>
          <p:nvPr/>
        </p:nvSpPr>
        <p:spPr>
          <a:xfrm>
            <a:off x="214320" y="2560207"/>
            <a:ext cx="83202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ထို့နောက် ကိုယ်တော်သည် သိမ်းပိုက်ရမည့်နယ်နိမိတ် (ယောရှု ၁:၄) ကို သူတို့အား ပြန်လည်သတိပေးတော်မူသည်။ယော်ဒန်မြစ် (အရှေ့) မှ မြေထဲပင်လယ် (အနောက်) အထိ၊</a:t>
            </a:r>
            <a:br>
              <a:rPr lang="my-MM" sz="2000" dirty="0"/>
            </a:br>
            <a:r>
              <a:rPr lang="my-MM" b="1" dirty="0"/>
              <a:t>တောကန္တာရ(တောင်)မှယူဖရေးတ်မြစ်(မြောက်)အထိရှိသောနယ်မြေဖြစ်သည်။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2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7" grpId="0" animBg="1"/>
      <p:bldP spid="8" grpId="0" animBg="1"/>
      <p:bldP spid="9" grpId="0" animBg="1"/>
      <p:bldP spid="10" grpId="0" animBg="1"/>
      <p:bldP spid="12" grpId="0"/>
      <p:bldP spid="1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5380</Words>
  <Application>Microsoft Office PowerPoint</Application>
  <PresentationFormat>Widescreen</PresentationFormat>
  <Paragraphs>85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Comic Sans MS</vt:lpstr>
      <vt:lpstr>Constantia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9</cp:revision>
  <dcterms:created xsi:type="dcterms:W3CDTF">2025-10-01T06:56:01Z</dcterms:created>
  <dcterms:modified xsi:type="dcterms:W3CDTF">2025-10-01T14:37:29Z</dcterms:modified>
</cp:coreProperties>
</file>