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268" y="-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my-MM" sz="1500" b="1" i="0" dirty="0"/>
            <a:t>ထွက်၁၄:၂၄</a:t>
          </a:r>
          <a:r>
            <a:rPr lang="en-US" sz="1500" b="1" i="0" dirty="0"/>
            <a:t>-</a:t>
          </a:r>
          <a:r>
            <a:rPr lang="my-MM" sz="1500" b="1" i="0" dirty="0"/>
            <a:t>၂၈၊ဘု</a:t>
          </a:r>
          <a:r>
            <a:rPr lang="en-US" sz="1500" b="1" i="0" dirty="0"/>
            <a:t> </a:t>
          </a:r>
          <a:r>
            <a:rPr lang="my-MM" sz="1500" b="1" i="0" dirty="0"/>
            <a:t>ရားသခင်သည်ဧဂုတ္တိလူတို့၏တပတေအား</a:t>
          </a:r>
          <a:r>
            <a:rPr lang="en-US" sz="1500" b="1" i="0" dirty="0"/>
            <a:t> </a:t>
          </a:r>
          <a:r>
            <a:rPr lang="my-MM" sz="1500" b="1" i="0" dirty="0"/>
            <a:t>ပင်လယ်နီထဲ၌နစ်မြုပ်စေတော်မူခဲ့သည်။</a:t>
          </a:r>
          <a:endParaRPr lang="en-US" sz="1500" b="1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pPr algn="l"/>
          <a:r>
            <a:rPr lang="my-MM" sz="1400" b="1" i="0" dirty="0"/>
            <a:t>ထာဝရဘုရားသည်ရန်သူများကိုမိုးသီးမုန်တိုင်းဖြင့်ကွပ်မျက်တော်မူခဲ့သည်။ယောရှု၁၀:၁၁</a:t>
          </a:r>
          <a:br>
            <a:rPr lang="en-US" sz="1400" b="1" noProof="0" dirty="0"/>
          </a:br>
          <a:endParaRPr lang="en-US" sz="1400" b="1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my-MM" sz="1500" b="1" noProof="0" dirty="0"/>
            <a:t>ဧလိယကိုမထီမဲ့မြင်ပြုသောသူတို့ကိုဖျက်ဆီးတော်မူသည် (၂ ဓမ္မရာဇဝင် ၁း၉-၁၀)။</a:t>
          </a:r>
          <a:endParaRPr lang="en-US" sz="15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pPr algn="l"/>
          <a:r>
            <a:rPr lang="my-MM" sz="1400" b="1" noProof="0" dirty="0"/>
            <a:t>ဧလိရှဲကိုမထီမဲ့မြင်ပြုသော သူတို့တဘက်၌ ဝံတို့ကိုစေလွှတ်တော်မူ၏။(၂ ဓမ္မရာဇဝင် ၂:၂၃-၂၄)</a:t>
          </a:r>
          <a:endParaRPr lang="en-US" sz="14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my-MM" sz="1400" b="1" noProof="0" dirty="0"/>
            <a:t>ဆီးရီးယားစစ်တပ်ကို မျက်စိကွယ်ခြင်းဖြင့်ငြိမ်းချမ်းရေးကိုရရှိခဲ့</a:t>
          </a:r>
          <a:r>
            <a:rPr lang="en-US" sz="1400" b="1" noProof="0" dirty="0"/>
            <a:t> </a:t>
          </a:r>
          <a:r>
            <a:rPr lang="my-MM" sz="1400" b="1" noProof="0" dirty="0"/>
            <a:t>သည် (၂ ဓမ္မရာဇဝင် ၆း၁၄-၂၃)။</a:t>
          </a:r>
          <a:endParaRPr lang="en-US" sz="14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my-MM" sz="1500" b="1" noProof="0" dirty="0"/>
            <a:t>အမ္မုန်အမျိုးသားနှင့်မောဘလူတို့ကို အချင်းချင်း တိုက်ခိုက်စေတော်မူသည် (၂ ရာ ၂၀း၁၅-၁၇၊ ၂၂-၂၄)၊</a:t>
          </a:r>
          <a:endParaRPr lang="en-US" sz="15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my-MM" sz="1500" b="1" noProof="0" dirty="0"/>
            <a:t>တစ်ညတွင်အာရှုရိလူ ၁၈၅,၀၀၀ကိုသတ်ခဲ့သည်။(၂ ဓမ္မရာဇဝင် ၁၉:၃၅)၊</a:t>
          </a:r>
          <a:endParaRPr lang="en-US" sz="15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my-MM" sz="1500" b="1" noProof="0" dirty="0"/>
            <a:t>သေတတ်သောရောဂါကိုဟေရုဒ်ထံသို့စေ</a:t>
          </a:r>
          <a:r>
            <a:rPr lang="en-US" sz="1500" b="1" noProof="0" dirty="0"/>
            <a:t> </a:t>
          </a:r>
          <a:r>
            <a:rPr lang="my-MM" sz="1500" b="1" noProof="0" dirty="0"/>
            <a:t>လွှတ်တော်မူ၏။(တ</a:t>
          </a:r>
          <a:r>
            <a:rPr lang="en-US" sz="1500" b="1" noProof="0" dirty="0"/>
            <a:t> </a:t>
          </a:r>
          <a:r>
            <a:rPr lang="my-MM" sz="1500" b="1" noProof="0" dirty="0"/>
            <a:t>မန်တော် ၁၂:၂၁-၂၃)</a:t>
          </a:r>
          <a:endParaRPr lang="en-US" sz="15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l" defTabSz="6667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500" b="1" i="0" kern="1200" dirty="0"/>
            <a:t>ထွက်၁၄:၂၄</a:t>
          </a:r>
          <a:r>
            <a:rPr lang="en-US" sz="1500" b="1" i="0" kern="1200" dirty="0"/>
            <a:t>-</a:t>
          </a:r>
          <a:r>
            <a:rPr lang="my-MM" sz="1500" b="1" i="0" kern="1200" dirty="0"/>
            <a:t>၂၈၊ဘု</a:t>
          </a:r>
          <a:r>
            <a:rPr lang="en-US" sz="1500" b="1" i="0" kern="1200" dirty="0"/>
            <a:t> </a:t>
          </a:r>
          <a:r>
            <a:rPr lang="my-MM" sz="1500" b="1" i="0" kern="1200" dirty="0"/>
            <a:t>ရားသခင်သည်ဧဂုတ္တိလူတို့၏တပတေအား</a:t>
          </a:r>
          <a:r>
            <a:rPr lang="en-US" sz="1500" b="1" i="0" kern="1200" dirty="0"/>
            <a:t> </a:t>
          </a:r>
          <a:r>
            <a:rPr lang="my-MM" sz="1500" b="1" i="0" kern="1200" dirty="0"/>
            <a:t>ပင်လယ်နီထဲ၌နစ်မြုပ်စေတော်မူခဲ့သည်။</a:t>
          </a:r>
          <a:endParaRPr lang="en-US" sz="1500" b="1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ထာဝရဘုရားသည်ရန်သူများကိုမိုးသီးမုန်တိုင်းဖြင့်ကွပ်မျက်တော်မူခဲ့သည်။ယောရှု၁၀:၁၁</a:t>
          </a:r>
          <a:br>
            <a:rPr lang="en-US" sz="1400" b="1" kern="1200" noProof="0" dirty="0"/>
          </a:br>
          <a:endParaRPr lang="en-US" sz="1400" b="1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noProof="0" dirty="0"/>
            <a:t>ဧလိယကိုမထီမဲ့မြင်ပြုသောသူတို့ကိုဖျက်ဆီးတော်မူသည် (၂ ဓမ္မရာဇဝင် ၁း၉-၁၀)။</a:t>
          </a:r>
          <a:endParaRPr lang="en-US" sz="15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noProof="0" dirty="0"/>
            <a:t>ဧလိရှဲကိုမထီမဲ့မြင်ပြုသော သူတို့တဘက်၌ ဝံတို့ကိုစေလွှတ်တော်မူ၏။(၂ ဓမ္မရာဇဝင် ၂:၂၃-၂၄)</a:t>
          </a:r>
          <a:endParaRPr lang="en-US" sz="14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noProof="0" dirty="0"/>
            <a:t>ဆီးရီးယားစစ်တပ်ကို မျက်စိကွယ်ခြင်းဖြင့်ငြိမ်းချမ်းရေးကိုရရှိခဲ့</a:t>
          </a:r>
          <a:r>
            <a:rPr lang="en-US" sz="1400" b="1" kern="1200" noProof="0" dirty="0"/>
            <a:t> </a:t>
          </a:r>
          <a:r>
            <a:rPr lang="my-MM" sz="1400" b="1" kern="1200" noProof="0" dirty="0"/>
            <a:t>သည် (၂ ဓမ္မရာဇဝင် ၆း၁၄-၂၃)။</a:t>
          </a:r>
          <a:endParaRPr lang="en-US" sz="14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noProof="0" dirty="0"/>
            <a:t>အမ္မုန်အမျိုးသားနှင့်မောဘလူတို့ကို အချင်းချင်း တိုက်ခိုက်စေတော်မူသည် (၂ ရာ ၂၀း၁၅-၁၇၊ ၂၂-၂၄)၊</a:t>
          </a:r>
          <a:endParaRPr lang="en-US" sz="15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noProof="0" dirty="0"/>
            <a:t>တစ်ညတွင်အာရှုရိလူ ၁၈၅,၀၀၀ကိုသတ်ခဲ့သည်။(၂ ဓမ္မရာဇဝင် ၁၉:၃၅)၊</a:t>
          </a:r>
          <a:endParaRPr lang="en-US" sz="15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noProof="0" dirty="0"/>
            <a:t>သေတတ်သောရောဂါကိုဟေရုဒ်ထံသို့စေ</a:t>
          </a:r>
          <a:r>
            <a:rPr lang="en-US" sz="1500" b="1" kern="1200" noProof="0" dirty="0"/>
            <a:t> </a:t>
          </a:r>
          <a:r>
            <a:rPr lang="my-MM" sz="1500" b="1" kern="1200" noProof="0" dirty="0"/>
            <a:t>လွှတ်တော်မူ၏။(တ</a:t>
          </a:r>
          <a:r>
            <a:rPr lang="en-US" sz="1500" b="1" kern="1200" noProof="0" dirty="0"/>
            <a:t> </a:t>
          </a:r>
          <a:r>
            <a:rPr lang="my-MM" sz="1500" b="1" kern="1200" noProof="0" dirty="0"/>
            <a:t>မန်တော် ၁၂:၂၁-၂၃)</a:t>
          </a:r>
          <a:endParaRPr lang="en-US" sz="15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6F355-0426-4BA0-8034-AFA2B966295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90DE-3CDC-44B9-86BF-8C567FA0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8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790DE-3CDC-44B9-86BF-8C567FA073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7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2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3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0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0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9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3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7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3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2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5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9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3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2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2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7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2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3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48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217714" y="1446508"/>
            <a:ext cx="5353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my-MM" sz="6600" b="1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ပဋိပက္ခအားလုံးနောက်ကွယ်မှ </a:t>
            </a:r>
            <a:r>
              <a:rPr lang="my-MM" sz="6600" b="1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FFCC00"/>
                </a:solidFill>
                <a:prstDash val="solid"/>
              </a:ln>
              <a:solidFill>
                <a:srgbClr val="FF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80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4 for October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5623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dirty="0">
                <a:solidFill>
                  <a:schemeClr val="bg1"/>
                </a:solidFill>
              </a:rPr>
              <a:t>ကျွန်ုပ်တို့ ဘုရားသခင်အတွက် စစ်တိုက်ခြင်း</a:t>
            </a:r>
            <a:endParaRPr kumimoji="0" lang="en-US" sz="3200" b="1" i="0" u="none" strike="noStrike" kern="1200" cap="none" spc="50" normalizeH="0" baseline="0" noProof="0" dirty="0">
              <a:ln w="9525" cmpd="sng">
                <a:solidFill>
                  <a:srgbClr val="3399FF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3399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'သူ​တို့​သည် မြို့​ထဲ​ရှိ ယောက်ျား​မိန်းမ​ကြီးကြီး​ငယ်ငယ်​တို့​နှင့် သိုး​နွား​မြည်း​အားလုံး​တို့​ကို ဓား​ဖြင့် သတ်ဖြတ်​လေ​၏​။ 'ယောရှုမှတ်စာ 6:21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C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schemeClr val="bg1"/>
                </a:solidFill>
              </a:rPr>
              <a:t>ရေမလွမ်းမှီကာလကဲ့သို့ပင်၊သို့မဟုတ်သောဒုံနှင့်ဂေမောရမြို့များကဲ့သို့ပင်၊ ခါနန်လူမျိုးတို့သည် ဘုရားသခင်၏ ကရုဏာတော်ကျော်လွန်၍ စာတန်နှင့်တစ်စိတ်တစ်ဝမ်းတည်း ပူးပေါင်းခဲ့ကြသည် (ကမ္ဘာဦး ၆:၅၊ ၁၈:၂၀-၂၁၊ ၁၅:၁၆)။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4756" y="2773959"/>
            <a:ext cx="90555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>
                <a:solidFill>
                  <a:schemeClr val="bg1"/>
                </a:solidFill>
              </a:rPr>
              <a:t>ထိုခါနန်လူမျိုးအားလုံးသည်ဒုတိယအကြိမ်သေခြင်း၊ထာဝရသေခြင်းအတွက်ကြိုတင်သတ်မှတ်ခြင်းခံထားရသူများ ဖြစ်သည်။ သူတို့၏အသက်ရှင် ချိန်ကို ဤမြေပေါ်၌ ဆွဲဆန့်ထားခြင်းသည် သူတို့၏ နောက်ဆုံးကံကြမ္မာကို ပြောင်းလဲမပေးနိုင်ပေ။ ထို့ကြောင့် ဘုရားသခင်သည် (ကတန္နာန်ပြည်ကို သိမ်းယူသည့်) ဤအခါသမယတွင် ဣသရေလလူမျိုးအား ဤအစုလိုက်အပြုံလိုက် သတ်ဖြတ်မှုတွင် တက်ကြွစွာ ပါဝင်ခွင့်ပြုတော်မူခဲ့သည်။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4756" y="3941476"/>
            <a:ext cx="5488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>
                <a:solidFill>
                  <a:schemeClr val="bg1"/>
                </a:solidFill>
              </a:rPr>
              <a:t>ဘုရားသခင်သည်မိမိအစီအစဉ်အတိုင်းကိုယ်တော်တိုင် အဘယ်ကြောင့်မပြုတော်မူခဲ့သနည်း။သူတို့၏မယုံကြည်မှုကြောင့်ဖြစ်သည်။ဣသရေလလူမျိုးတို့၏ပထမဆုံးစစ်တိုက်ရသည့် အတွေ့အကြုံသည် "ထာဝရဘုရားသည် ငါတို့တွင် ရှိတော်မူသလော၊ မရှိဘူးလော" (ထွက်မြောက်ရာကျမ်း ၁၇:၇-၉) ဟု မေးမြန်းပြောဆိုပြီးနောက်မှ ဖြစ်ပေါ်လာခဲ့သည်။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276" y="4034660"/>
            <a:ext cx="3328495" cy="272317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601435"/>
            <a:ext cx="52921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>
                <a:solidFill>
                  <a:prstClr val="white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တိုက်ပွဲတွင် တက်ကြွစွာပါဝင်ခြင်းဖြင့် (သူတို့အတွက် ရုပ်ပိုင်းဆိုင်ရာ၊ ကျွန်ုပ်တို့အတွက်ဝိညာဉ်ရေး)၊ ကျွန်ုပ်တို့သည် ဘုရားသခင်၏အကူအညီကို ခြွင်းချက်မရှိ ယုံကြည်စိတ်ချမှုကို တိုးပွားစေသည်။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271220" y="1298508"/>
            <a:ext cx="11747715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my-MM" sz="2400" dirty="0"/>
              <a:t>"တစ်နေ့စီတိုင်းတွင်တိုက်ပွဲဝင်ရမည်ဖြစ်သည်။အသက်၏မင်းကြီးနှင့်အမှောင်ထု၏မင်းကြီးတို့သည် ဝိညာဉ်တိုင်းအတွက်ကြီးမားသောစစ်ပွဲကိုဆင်နွှဲနေကြသည်...ဘုရားသခင်၏ကိုယ်စားလှယ်များအဖြစ်၊ သင့်အား သူသည် အကြံအစည်ချ၍ လမ်းညွှန်ကာ သင့်အား ပူးပေါင်းဆောင်ရွက်မှုဖြင့် သင့်အတွက် တိုက်ပွဲဝင်ပေးရန် သင်သည် ကိုယ်ကိုယ်ကို သူ့အား လုံးလုံးလျားလျား ပေးအပ်ရမည်။ အသက်၏မင်းကြီးသည် သူ၏အမှုတော်ကို ဦးဆောင်လျက်ရှိသည်။ သင်သည် နိယာမတရားကို သစ္စာရှိရှိစောင့်ထိန်းနိုင်ရန်၊ စိုးမိုးရန် စစ်မက်ဖြစ်ပွားနေသော ရမ္မက်စိတ်သည် ခရစ်တော်၏ ကျေးဇူးတော်အားဖြင့် နှိမ့်ချခြင်းခံရစေရန်၊ ကျွန်ုပ်တို့အား ချစ်မြတ်နိုးတော်မူသော သူ၏အားဖြင့် အောင်မြင်သူထက်သာလွန်စွာအောင်မြင်နိုင်ရန်အလို့ငှာ၊သင်၏ ကိုယ်ကျင့်တရားနှင့်ပတ်သက်သော နေ့စဉ်တိုက်ပွဲများတွင် သူသည် သင့်နှင့်အတူရှိတော်မူမည်။"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6006328" y="6217675"/>
            <a:ext cx="5261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my-MM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'ထာဝရဘုရား​သည် ထို​နေ့​ကဲ့သို့လူ​၏​စကား​ကိုနားညောင်း​သော​အဖြစ်​မျိုး ယခင်ကမ​ဖြစ်​ဖူး​၊ နောင်​လည်းဖြစ်​မည်​မ</a:t>
            </a:r>
          </a:p>
          <a:p>
            <a:pPr lvl="0" algn="ctr">
              <a:spcBef>
                <a:spcPts val="2400"/>
              </a:spcBef>
              <a:defRPr/>
            </a:pPr>
            <a:r>
              <a:rPr lang="my-MM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​ဟုတ်​။စင်စစ်ထာဝရဘုရား​သည်အစ္စရေး​လူမျိုး​တို့​အတွက်စစ်တိုက်​တော်မူ​ခဲ့​၏​။</a:t>
            </a:r>
          </a:p>
          <a:p>
            <a:pPr lvl="0" algn="ctr">
              <a:spcBef>
                <a:spcPts val="2400"/>
              </a:spcBef>
              <a:defRPr/>
            </a:pPr>
            <a:r>
              <a:rPr lang="my-MM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'ယောရှုမှတ်စာ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447743" y="3754481"/>
            <a:ext cx="50387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ပဋိပက္ခအဖွဲ့အစည်းများ </a:t>
            </a:r>
          </a:p>
          <a:p>
            <a:r>
              <a:rPr lang="my-MM" dirty="0"/>
              <a:t>      ဘုရားသခင်၏ တပ်မတော်မှ စစ်သူကြီး</a:t>
            </a:r>
          </a:p>
          <a:p>
            <a:r>
              <a:rPr lang="my-MM" dirty="0"/>
              <a:t>      မကောင်းမှုတပ်မတော်မှ စစ်သူကြီး</a:t>
            </a:r>
          </a:p>
          <a:p>
            <a:r>
              <a:rPr lang="my-MM" dirty="0"/>
              <a:t>      အစွမ်းထက်ဆုံး စစ်သည်</a:t>
            </a:r>
          </a:p>
          <a:p>
            <a:pPr lvl="0">
              <a:spcBef>
                <a:spcPts val="1800"/>
              </a:spcBef>
            </a:pPr>
            <a:r>
              <a:rPr lang="my-MM" b="1" dirty="0"/>
              <a:t>ပဋိပက္ခမဟာဗျူဟာများ</a:t>
            </a:r>
          </a:p>
          <a:p>
            <a:pPr lvl="0">
              <a:spcBef>
                <a:spcPts val="1800"/>
              </a:spcBef>
            </a:pPr>
            <a:r>
              <a:rPr lang="my-MM" dirty="0"/>
              <a:t>       ဘုရားသခင် ကျွန်ုပ်တို့ဘက်မှ စစ်တိုက်ခြင်း</a:t>
            </a:r>
          </a:p>
          <a:p>
            <a:r>
              <a:rPr lang="my-MM" dirty="0"/>
              <a:t>       ကျွန်ုပ်တို့ ဘုရားသခင်အတွက် စစ်တိုက်ခြင်း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5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ခါနန်ကိုသိမ်းပိုက်ခြင်းသည်ဘုရားသခင်၏အမိန့်တော်အတိုင်းလူမျိုးတုံးသတ်ဖြတ်ခြင်းစစ်ပွဲဖြစ်သည်။သို့သော်ဘုရားသခင်သည်မေတ္တာတော်ရှင်ဖြစ်ပါကအဘယ်ကြောင့် ထိုသို့သော အစုလိုက်အပြုံလိုက် သတ်ဖြတ်မှုကို ညွှန်ကြားခဲ့သနည်း။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23106" y="5166912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250" y="4668813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66" y="4361008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597" y="4062339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578" y="5611958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286" y="589798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527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ကျွန်ုပ်တို့သည်မျက်မြင်အရာများထက်ပိုမိုကျယ်ပြန့်သောအမြင်ဖြင့်ကြည့်ရမည်။ (ကာနန်ပြည်ကိုသိမ်းပိုက်ခြင်းအပါအဝင်)ပဋိပက္ခအားလုံး၏နောက်ကွယ်ရှိအဓိကပဋိပက္ခ-ခရစ်တော်နှင့်စာတန်၊အကောင်းနှင့်အဆိုးတို့၏ကြီးမားသောစစ်ပွဲကိုမြင်တွေ့ နိုင်သည်အထိ ကျွန်ုပ်တို့၏ ရူပါရုံကို ချဲ့ထွင်ရမည်။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527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ထိုသို့သောအဖြစ်အပျက်များ ဖြစ်ပွားရသည့်အကြောင်းရင်းများကို နားလည်နိုင်ရန် ကျွန်ုပ်တို့ အနီးကပ်လေ့လာဖို့ လိုအပ်ပါသည်။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48578" y="1720840"/>
            <a:ext cx="5774531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</a:pPr>
            <a:r>
              <a:rPr lang="my-MM" sz="7200" b="1" dirty="0"/>
              <a:t>ပဋိပက္ခအဖွဲ့အစည်းများ 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93963" y="253143"/>
            <a:ext cx="70485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my-MM" sz="3200" dirty="0"/>
              <a:t>ဘုရားသခင်၏တပ်မတော်မှ စစ်သူကြီး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973298"/>
            <a:ext cx="6704397" cy="1477328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C15629"/>
                </a:solidFill>
                <a:latin typeface="Comic Sans MS" panose="030F0702030302020204" pitchFamily="66" charset="0"/>
              </a:rPr>
              <a:t>'ထို​သူ​က​လည်း “​မည်သည့်​ဘက်​က​မှ မ​ဟုတ်​ပါ​။ ငါ​သည် ထာဝရဘုရား​ခန့်အပ်​ထား​သော​စစ်သူကြီး​အဖြစ် လာ​ခြင်း​ဖြစ်​၏​”​ဟု ဆို​၏​။ ထိုအခါ ယောရှု​က ထို​သူ​ရှေ့​တွင် ပျပ်ဝပ်​ကိုးကွယ်​လျက် “​အကျွန်ုပ်​သခင်​၊ သခင့်​အစေအပါး​ကို မည်သို့​မိန့်ဆို​မည်နည်း​”​ဟု မေး​လေ​၏​။ 'ယောရှုမှတ်စာ 5:14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1562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586007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ယောရှုသည် ယေရိခိုမြို့ကို သိမ်းယူရန် နည်းလမ်းတော်ကို ရှာဖွေလျက် ဆုတောင်းနေစဉ်၊ ဓားကိုသွေးထားသော စစ်သူကြီးတစ်ပါးသည် သူ့ရှေ့၌ ရပ်တည်နေခဲ့သည် (ယောရှု ၅:၁၃)။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591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ဆုတောင်းချက်ကိုအဖြေပေးခဲ့ပြီ။ယောရှုအတွက်စိုးရိမ်စရာမလိုတော့ပါ။ ဘုရားသခင်ကိုယ်တိုင်ကဤစစ်ဆင်ရေးကိုကွပ်ကဲခဲ့သည်။အစ္စရေးတပ်မတော်၏မျက်မြင်တပ်မှူးအဖြစ်ယောရှုသည်တကယ့်တပ်မတော်ကွပ်ကဲမှုညွှန်ကြားရေးမှူး (ဘုရားသခင်) ၏ အမိန့်ကိုသာ လိုက်နာရမည်ဖြစ်သည်။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61969"/>
            <a:ext cx="6647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ဝတ်ပြုမှုကိုတောင်းဆိုခြင်းဖြင့်၊သူသည်ဒံယေလကျမ်းတွင်မိက္ခေလအဖြစ် သိရှိထားသောယေရှု၏ပုဂ္ဂိုလ်တော်အားဖြင့်ဘုရားသခင်ကိုယ်တော်တိုင်</a:t>
            </a:r>
            <a:r>
              <a:rPr lang="en-US" b="1" dirty="0"/>
              <a:t> </a:t>
            </a:r>
            <a:r>
              <a:rPr lang="my-MM" b="1" dirty="0"/>
              <a:t>ဖြစ်ကြောင်း ပြသခဲ့သည် (ယောရှု ၅:၁၅; ဒံယေလ ၁၂:၁)"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573988"/>
            <a:ext cx="6591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ယောရှုက မေးမြန်းသောအခါ၊ ထိုသူသည် မြေကြီးပေါ်ရှိ မည်သည့်တပ်မတော်၏အဖွဲ့ဝင်မှန်းကိုမျှ ငြင်းဆိုခဲ့သည်။ သူသည် ဘုရားသခင်၏ တပ်မတော်မှူး ဖြစ်တော်မူ၏ (ယောရှု ၅:၁၄)။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0279" y="187548"/>
            <a:ext cx="8988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200" dirty="0"/>
              <a:t>မကောင်းမှုတပ်မတော်မှ စစ်သူကြီး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2" y="615031"/>
            <a:ext cx="9075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'အို နံနက်​သား​၊ မိုးသောက်ကြယ်​၊ သင်​သည် ကောင်းကင်​မှ ကျ​လေ​ပြီ​တကား​။ တိုင်းနိုင်ငံ​တို့​ကို အောင်နိုင်​သော​သင်​သည် မြေ​သို့​တိုင်​ခုတ်လှဲ​ခြင်း​ခံရ​လေ​ပြီ​တကား​။ ‘ဟေရှာယအနာဂတ္တိကျမ်း 14:12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00279" y="1182685"/>
            <a:ext cx="893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ူသည်စစ်ပွဲကိုစတင်တီထွင်ခဲ့သူဟုကျွန်ုပ်တို့ဆိုနိုင်ပါသည်။သူသည်မင်းသားအဖြစ်ဖန်ဆင်းခြင်းခံခဲ့ရသည်။အမြင့်ဆုံးသောကောင်းကင်တမန်ဖြစ်ခဲ့သည်။ဘုရားသခင်၏အနားယူခုံတော်အနီး၌ရှိခဲ့သည်။ မီးလျှံကျောက်များပေါ်၌ ကျက်စားခဲ့သည်။ အဖိုးထိုက်တန်ပြီး ပြည့်စုံသော သတ္တဝါဖြစ်ခဲ့သည်... (ယေဇကျေလ ၂၈:၁၂-၁၅)။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FFBDBD">
                    <a:lumMod val="2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33294" y="3280369"/>
            <a:ext cx="35192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သူ၏ပုန်ကန်မှုသည်မအောင်မြင်ခဲ့သော်လည်း၊ထိုအချိန်မှစ၍စကြဝဠာတစ်ခွင်သည်စစ်ပွဲ၏အလယ်သို</a:t>
            </a:r>
            <a:r>
              <a:rPr lang="en-US" b="1" dirty="0"/>
              <a:t> </a:t>
            </a:r>
            <a:r>
              <a:rPr lang="my-MM" b="1" dirty="0"/>
              <a:t>ရောက်ရှိခဲ့သည်။ကမ္ဘာမြေကိုသိမ်း</a:t>
            </a:r>
            <a:r>
              <a:rPr lang="en-US" b="1" dirty="0"/>
              <a:t> </a:t>
            </a:r>
            <a:r>
              <a:rPr lang="my-MM" b="1" dirty="0"/>
              <a:t>ပိုက်ထားသောစာတန်နှင့်၎င်း၏</a:t>
            </a:r>
            <a:r>
              <a:rPr lang="en-US" b="1" dirty="0"/>
              <a:t> </a:t>
            </a:r>
            <a:r>
              <a:rPr lang="my-MM" b="1" dirty="0"/>
              <a:t>ကောင်းကင်တမန်များတွင်တစ်ခု</a:t>
            </a:r>
            <a:r>
              <a:rPr lang="en-US" b="1" dirty="0"/>
              <a:t> </a:t>
            </a:r>
            <a:r>
              <a:rPr lang="my-MM" b="1" dirty="0"/>
              <a:t>တည်းသော ရည်ရွယ်ချက်ရှိသည် - လူသားမျိုးနွယ်ကို ကယ်တင်ရန် ဘုရားသခင်၏ အစီအစဉ်များကို ဟန့်တားရန် ဖြစ်သည်။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FFBDBD">
                    <a:lumMod val="2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00279" y="2316322"/>
            <a:ext cx="8938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FFBDBD">
                      <a:lumMod val="2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</a:rPr>
              <a:t>Lucifer</a:t>
            </a:r>
            <a:r>
              <a:rPr lang="my-MM" b="1" dirty="0"/>
              <a:t>သည်ဘုရားသခင်ဖန်ဆင်းတော်မူသောဉာဏ်ပညာရှိသည့်သတ္တဝါအားလုံးကဲ့သို့ပင်လွတ်လပ်စွာ ရွေးချယ်နိုင်သော ဆန္ဒလွတ်တော်ကို ရရှိထားသော်လည်း၊ ဘုရားသခင်၏ ပလ္လင်တော်ကို ဆန့်ကျင်ပုန်ကန်ကာ သိမ်းပိုက်ရန် ဆုံးဖြတ်ခဲ့သည် (ဟေရှာယ ၁၄:၁၂-၁၄)။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FFBDBD">
                    <a:lumMod val="2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185213" y="6142691"/>
            <a:ext cx="3656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(ခါနန်ပြည်)သိမ်းပိုက်ခြင်းသည်အရေးပါသော တိုက်ပွဲတစ်ခု ဖြစ်ခဲ့သည်။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FFBDBD">
                    <a:lumMod val="2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74509" y="102394"/>
            <a:ext cx="9543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dirty="0">
                <a:solidFill>
                  <a:schemeClr val="bg1"/>
                </a:solidFill>
              </a:rPr>
              <a:t>အစွမ်းထက်ဆုံး စစ်သည်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20543" y="632232"/>
            <a:ext cx="9327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sz="16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'ထာဝရဘုရား​သည်စစ်သူရဲ​ဖြစ်​တော်မူ​၏​။နာမ​တော်​ကားထာဝရဘုရား​ပေတည်း​။'ထွက်မြောက်ရာကျမ်း 15:3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7E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ဘုရားသခင်ကိုယ်တော်တိုင်သည်"စစ်သူကြီး"(စစ်သား)အဖြစ်ဖော်ပြထားပြီး၊စစ်တိုက်ခြင်း၌အစွမ်းထက်ဆုံးသောစစ်သည်ဖြစ်တော်မူသည်။(ထွက်မြောက်ရာ ၁၅:၃၊ ဆာလံ ၂၄:၈)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40553" y="2815620"/>
            <a:ext cx="44449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ဘုရားသခင်သည်မကောင်းမှုဒုစရိုက်ကိုကမ္ဘာမြေပေါ်မှအမြစ်ဖြတ်ရှင်းလင်းလိုတော်မူသည်။ထို့ကြောင့်စာတန်ဘက်မှ ရွေးချယ်ခဲ့သောသူများကို ကတိတည်ရာပြည်မှနှင်ထုတ်တော်မူပြီး၊မိမိဘက်တော်သားများအားထိုပြည်ကိုပေးသနားတော်မူသည်။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dirty="0"/>
              <a:t>သို့သော်ဘုရားသခင်သည်လူသားများနှင့်စစ်မတိုက်ပါ။သူတို့စွဲလမ်းနေသောဝိညာဉ်ရေးရာအာဏာစက်များနှင့်သာ စစ်တိုက်တော်မူသည်။ ထို့ကြောင့် ဒဏ္ဍာရီများကို အီဂျစ်နတ်ဘုရားများ-လိုသည်မှာနတ်ဆိုး များ - အား ဆန့်ကျင်သော စစ်ပွဲအဖြစ် တင်ပြထားသည် (ထွက်မြောက်ရာ ၁၂:၁၂၊ တရားဟောရာ ၃၂:၁၇)။</a:t>
            </a:r>
          </a:p>
          <a:p>
            <a:br>
              <a:rPr lang="my-MM" dirty="0"/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30423" y="4508876"/>
            <a:ext cx="4455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ယနေ့ခေတ်တွင်ဤစစ်ပွဲသည်ဆက်လက်ရှိနေဆဲဖြစ်သော်လည်း၊၎င်း၏အဓိကတိုက်ခိုက်မှုများ သည် နယ်မြေဒေသများအတွက် မဟုတ်တော့ပါ။ ဤတိုက်ပွဲသည်မိသားစုတိုင်း၊လူတစ်ဦးချင်းစီ၏ စိတ်နှလုံးအတွက်ဖြစ်နေပါသည်။ဤတွင်ဘက်မဲ့ခွင့်မရှိပါ။ကျွန်ုပ်တို့သည်ဘုရားသခင်၏ဘက်တော်သားများဖြစ်ကြသည်၊သို့မဟုတ်ရန်သူ့ဘက်သားများ ဖြစ်ကြသည်။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234654"/>
            <a:ext cx="5757862" cy="33701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ts val="1800"/>
              </a:spcBef>
            </a:pPr>
            <a:r>
              <a:rPr lang="my-MM" sz="6600" b="1" dirty="0"/>
              <a:t>ပဋိပက္ခ</a:t>
            </a:r>
          </a:p>
          <a:p>
            <a:pPr lvl="0" algn="ctr">
              <a:spcBef>
                <a:spcPts val="1800"/>
              </a:spcBef>
            </a:pPr>
            <a:r>
              <a:rPr lang="my-MM" sz="6600" b="1" dirty="0"/>
              <a:t>မဟာဗျူဟာများ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4" y="100902"/>
            <a:ext cx="10087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dirty="0"/>
              <a:t> ဘုရားသခင်ကျွန်ုပ်တို့ဘက်မှစစ်တိုက်ခြင်း</a:t>
            </a:r>
            <a:endParaRPr kumimoji="0" lang="en-U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175643" y="579164"/>
            <a:ext cx="10016357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sz="1700" b="1" dirty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'ထိုသို့ကေနက်​အမျိုးယေဖုန္နာ​၏​သားကာလက်​သည်အစ္စရေး​လူမျိုး​၏​ဘုရားသခင်​ထာဝရဘုရား​နောက်​တော်​သို့အစဉ်တစိုက်​လိုက်​သောကြောင့်ဟေဗြုန်​မြို့​သည်ယနေ့​တိုင်အောင်သူ​၏​အမွေမြေ​ဖြစ်​လေ​၏​။ 'ယောရှုမှတ်စာ 14:14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072074"/>
            <a:ext cx="3392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ဘုရားသခင်၏မူလအစီအစဉ်သည် ဣသရေလတို့စစ်မတိုက်ရဘဲသဘာဝလွန်နည်းဖြင့် ကတန္နာန်ပြည်ကို သိမ်းယူရန်ဖြစ်သည် (ထွက် ၂၃:၂၈)။ လူတို့၏ မယုံကြည်မှုကြောင့် သာ ဤသို့မဖြစ်ရခြင်း ဖြစ်သည်။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619342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02838" y="4327567"/>
            <a:ext cx="34617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ဘုရားသခင်၏လူတို့ကိုကယ်တင်ရန် စွမ်းဆောင်နိုင်စွမ်းကိုသမ္မာကျမ်းစာတွင် မှတ်တမ်းတင်ထားပါသည်။ သူတို့၏ရန်သူများကိုလက်နက်မကိုင်ရပဲ ကယ်တင်နိုင်သည့် ဥပမာများရှိပါသည်။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4784</Words>
  <Application>Microsoft Office PowerPoint</Application>
  <PresentationFormat>Widescreen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14</cp:revision>
  <dcterms:created xsi:type="dcterms:W3CDTF">2025-10-10T04:10:14Z</dcterms:created>
  <dcterms:modified xsi:type="dcterms:W3CDTF">2025-10-11T13:23:51Z</dcterms:modified>
</cp:coreProperties>
</file>