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216" y="-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my-MM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ဆုံးရှုံးခဲ့ရတဲ့ မြေယာ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my-MM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ဘုရားသခင်ပေးသနားတော်မူသောမြေ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my-MM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မြေယာကို သိမ်းပိုက်ပါ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my-MM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လက်ဆောင်ကို သိမ်းထားပါ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my-MM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ပြန်လည်ရရှိသောမြေများ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ဆုံးရှုံးခဲ့ရတဲ့ မြေယာ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ဘုရားသခင်ပေးသနားတော်မူသောမြေ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မြေယာကို သိမ်းပိုက်ပါ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လက်ဆောင်ကို သိမ်းထားပါ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ပြန်လည်ရရှိသောမြေများ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BC2B-90CD-4BA0-B1AD-2242B1709C2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C5B7F-A602-4E92-996A-3C5CB94F5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6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CEF93-0768-4FF4-9C9A-EF45687FCA9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CEF93-0768-4FF4-9C9A-EF45687FCA9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CEF93-0768-4FF4-9C9A-EF45687FCA9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CEF93-0768-4FF4-9C9A-EF45687FCA9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53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9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7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3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8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3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2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2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77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6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68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6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5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1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4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51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8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86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88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222569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/>
            <a:r>
              <a:rPr lang="my-MM" sz="4800" dirty="0"/>
              <a:t>ကတိတော်အမွေခံသူများ၊ မြော်လင့်ခြင်း၏အကျဉ်းသားများ</a:t>
            </a:r>
            <a:endParaRPr kumimoji="0" lang="en" sz="4800" b="1" i="0" u="none" strike="noStrike" kern="1200" cap="none" spc="300" normalizeH="0" baseline="0" noProof="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5840373" y="6427505"/>
            <a:ext cx="4069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9 for November 29, 2025</a:t>
            </a: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87085" y="206531"/>
            <a:ext cx="1219199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'မျှော်လင့်စရာ​ရှိ​သော အကျဉ်းသား​တို့​၊ ခံတပ်​သို့​ပြန်လာ​ကြ​လော့​။ သင်​တို့​ကို နှစ်ဆ​သော​အကျိုး​ပေး​မည်​ဟု ယနေ့​ပင် ငါ​ဆို​ပြီ​။ '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my-MM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ဇာခရိအနာဂတ္တိကျမ်း 9:12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E97132">
                    <a:lumMod val="5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E97132">
                    <a:lumMod val="5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006533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0099CC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33993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06993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"ယောရှုမှတ်စာအခန်းကြီး ၁၃ မှ ၂၁ အထိ၌ကာနန်ပြည်ကိုအစ္စရေးမျိုးနွယ်စုများ</a:t>
            </a:r>
            <a:r>
              <a:rPr lang="en-US" b="1" dirty="0"/>
              <a:t> </a:t>
            </a:r>
            <a:r>
              <a:rPr lang="my-MM" b="1" dirty="0"/>
              <a:t>အကြားခွဲဝေသတ်မှတ်ပုံအကြောင်းကိုအများဆုံးမှတ်တမ်းတင်ထားသည်။"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my-MM" sz="2000" b="1" dirty="0">
                  <a:solidFill>
                    <a:prstClr val="black"/>
                  </a:solidFill>
                </a:rPr>
                <a:t>အစ္စရေးလူမျိုး ၁၂ နွယ်</a:t>
              </a:r>
              <a:endPara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my-MM" sz="1400" b="1" dirty="0">
                  <a:solidFill>
                    <a:srgbClr val="108FD6"/>
                  </a:solidFill>
                </a:rPr>
                <a:t>မြေထဲပင်လယ်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108FD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ASER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ZEBULON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ISSACHAR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NEPHTHALI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MANASSEH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MANASSEH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DAN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EPHRAIM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GAD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BENJAMIN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JUDAH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RUBEN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SIMEON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ယေရှု၏ သေခြင်းသည် အာဒံနှင့်ဧဝ ဆုံးရှုံးခဲ့ရသော မြေကို ယခုအခါ ငါတို့ အမွေဆက်ခံပြီ ဖြစ်ကြောင်း သေချာစေပါသည်။ သို့သော် ငါတို့သည် ယင်းကို ရရှိရန် မျှော်လင့်ခြင်း၏ သုံ့ပန်းများအဖြစ် ရှိနေဆဲ ပင်ဖြစ်သည်။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22986" y="854176"/>
            <a:ext cx="7644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ထိုကျမ်းပိုဒ်များတွင် ဖော်ပြထားသော နေရာဒေသများ၊ လူမျိုးစုများနှင့် တိုင်းနိုင်ငံများအကြောင်းကို ကြည့်ခြင်းအားဖြင့်၊ ထိုမြေသည် အစ္စရေးတို့၏ ဧည့်သည်တော်များအဖြစ် ကတိထားခြင်းခံရပြီးသော်လည်း၊ ထိုအချိန်တွင် သူတို့သည် ၎င်းကို လက်တွေ့ပိုင်ဆိုင်မှုမရှိသေးသည်ကို တွေ့မြင်နိုင်သည်။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1" y="10927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ဆုံးရှုံးခဲ့ရတဲ့မြေယာ</a:t>
            </a:r>
            <a:endParaRPr lang="e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'ထို့ကြောင့် ထာဝရအရှင်​ဘုရားသခင်​သည် လူ​ကို ဧဒင်​ဥယျာဉ်​ထဲမှ​နှင်ထုတ်​၍ မြေ​မှ​ဖြစ်လာ​သော​လူ​ကို ထို​မြေ​ကို​ပင် ထွန်ယက်​လုပ်ကိုင်​စေ​၏​။ 'ကမ္ဘာဦးကျမ်း 3:23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D5D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674787" y="2000107"/>
            <a:ext cx="587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ဘုရားသခင်၏အမိန့်တော်ကိုနားမထောင်သောအခါ၊ သူတို့သည် ထိုအရပ်မှမောင်းထုတ်ခြင်းခံခဲ့ရသည်(က၊၃:၂၃)။ကမ္ဘာမြေကြီးကို အုပ်စိုးခြင်းအခွင့်ကိုလည်း ဆုံးရှုံးခဲ့ရသည်။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400065"/>
            <a:ext cx="76083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ဘုရားသခင် သည် အာဒံ နှင့် ဧဝ ကိုဤလောက၏အုပ်စိုးရှင်အဖြစ် ခန့်အပ်တော်မူပြီး (က၊ ၁:၂၇-၂၈)၊ ဧဒင်ဥယျာဉ်တော်အတွင်း ထားရှိ တော်မူခဲ့သည် (က၊ ၂:၈)။</a:t>
            </a:r>
          </a:p>
          <a:p>
            <a:br>
              <a:rPr lang="my-MM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507639" y="5196383"/>
            <a:ext cx="63533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အစ္စရေးလူမျိုးတို့၏နားမထောင်ခြင်းကြောင့်မူလအစီအစဉ်များ ပြောင်းလဲခဲ့ရသည်။အာဗြဟံ၏သားစဉ်မြေးဆက်မှမဟုတ်သော်လည်း ကတိတော်ကိုအမွေဆက်ခံမည့်သူများကိုဘုရားသခင်ထုတ်ဖော်တော်မူမည်။ထိုသူများသည်ယုံကြည်ခြင်းအားဖြင့်ကတိတော်ကိုအမွေခံကြ မည့်သူများ ဖြစ်ကြသည် (လုကာ ၃:၈၊ ဟေဗြဲ ၆:၁၁-၁၂)။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617127" y="4190776"/>
            <a:ext cx="6134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တဖြည်းဖြည်းချင်း၊ဘုရားသခင်အားသိကျွမ်းခြင်းသည်လူမျိုးတကာ တိုင်းနိုင်ငံအသီးသီးသို့ ပျံ့နှံ့လာသည်နှင့်အမျှ ဤပိုင်ဆိုင်မှုသည် ကမ္ဘာမြေတစ်ခွင်လုံးသို့ တိုးချဲ့ခံရမည်ဖြစ်သည် (ဟေရှာယ ၁၁:၉)။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641659" y="2990447"/>
            <a:ext cx="6016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ဒါပေမယ့် ဘုရားသခင်မှာ လူသားတွေအတွက် ဆုံးရှုံးသွားတဲ့ မြေကို ပြန်လည်ရယူဖို့ အစီအစဉ်တစ်ခု ရှိခဲ့ပါတယ်။ ပထမအဆင့်မှာ အာဗြဟံ၊ ဣဇာက်နဲ့ ယာကုပ်တို့ကို ခါနာန်ပြည်ငယ်လေး ပေးခဲ့ပါတယ် (ကမ္ဘာဦး ၁၃:၁၄-၁၅)။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1" y="12196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ဘုရားသခင်ပေးသနားတော်မူသောမြေ</a:t>
            </a:r>
            <a:endParaRPr lang="e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167397" y="1170656"/>
            <a:ext cx="12024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အာဒံနှင့်ဧဝသည် ဧဒင်ဥယျာဉ်ကို မည်သည့်အရာကိုမှ ပြုစုအားထုတ်ခြင်းမရှိဘဲ ရရှိခဲ့သကဲ့သို့၊ အာဗြံနှင့် သူ၏မျိုးဆက်များသည်လည်း ကတိတော်မြေကိုပြုစုအားထုတ်ခြင်းမရှိဘဲရရှိခဲ့ပေသည်။ ယင်းသည် ဘုရားသခင်၏ ကျေးဇူးတော်လက်ဆောင်ပင်ဖြစ်သည်။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-1" y="614235"/>
            <a:ext cx="1210763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9900">
                    <a:lumMod val="75000"/>
                  </a:srgbClr>
                </a:solidFill>
                <a:effectLst>
                  <a:glow rad="330200">
                    <a:srgbClr val="FFFF66">
                      <a:lumMod val="40000"/>
                      <a:lumOff val="60000"/>
                    </a:srgbClr>
                  </a:glow>
                </a:effectLst>
                <a:latin typeface="Comic Sans MS" panose="030F0702030302020204" pitchFamily="66" charset="0"/>
              </a:rPr>
              <a:t>'ထာဝရဘုရား​သည် မြေကြီး​နှင့် မြေကြီး​ပေါ်၌ ရှိသမျှ​သော​အရာ​တို့​ကို​လည်းကောင်း​၊ ကမ္ဘာလောက​နှင့် ကမ္ဘာလောက​၌ နေထိုင်​သော​သူ​တို့​ကို​လည်းကောင်း ပိုင်​တော်မူ​၏​။ 'ဆာလံကျမ်း 24:1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9900">
                  <a:lumMod val="75000"/>
                </a:srgbClr>
              </a:solidFill>
              <a:effectLst>
                <a:glow rad="330200">
                  <a:srgbClr val="FFFF66">
                    <a:lumMod val="40000"/>
                    <a:lumOff val="6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83" y="1889051"/>
            <a:ext cx="4116421" cy="411642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115028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167396" y="1894531"/>
            <a:ext cx="77136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လက်ဆောင်ကိုငှားရမ်းထားသောအိမ်တစ်လုံးနှင့်နှိုင်းယှဉ်နိုင်ပါသည်။အစ္စရေးလူမျိုးများသည်ကတိတော်ပြည်၌နေထိုင်ခွင့်ရခဲ့သော်လည်း၊ ထိုမြေသည် ဘုရားသခင်၏ ပိုင်ဆိုင်မှုအဖြစ် ကျန်ရှိနေဆဲဖြစ်သည် (ဆာလံ ၂၄:၁)။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895851" y="4040140"/>
            <a:ext cx="301233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ဧဒင်ဥယျာဉ်တွင်ကဲ့သို့ပင် "ပေးဆောင်ရမည့်) ငှားရမ်းခ" ရှိပါသည်-ယင်းမှာနာခံခြင်း ပင်ဖြစ်သည် (ဝတ်ပြုရာ ၂၀:၂၂)။ယင်းသည်အမှန်တ ကယ်အားဖြင့်ဆက်ဆံရေးကိစ္စဖြစ်သည် - ဘုရားသခင်ကို ချစ်ခြင်းမေတ္တာနှင့်သူ၏ကောင်းချီးများကိုခံစားခြင်းပင်ဖြစ် သည်။</a:t>
            </a:r>
          </a:p>
          <a:p>
            <a:br>
              <a:rPr lang="my-MM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96810" y="2914699"/>
            <a:ext cx="77136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အိမ်ပိုင်ရှင်သည် အိမ်ခေါင်မိုး၊ ရေပိုက်လိုင်းစသည်တို့ကို ပြုပြင်ထိန်းသိမ်းမှုကို ဂရုစိုက်သူဖြစ်သည်။ အလားတူပင်၊ ဘုရားသခင်သည် မိုးရွာစေသူ၊ သီးနှံများကို ကာကွယ်ပေးသူစသည်တို့ဖြင့်ဣသရေလလူမျိုးများဘုရားသခင်ပေးသနားတော်မူသော ပြည်တွင် ယုံကြည်စိတ်ချစွာ နေထိုင်နိုင်ခဲ့သည်။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666264" y="6122576"/>
            <a:ext cx="4358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prstClr val="black"/>
                </a:solidFill>
              </a:rPr>
              <a:t>မနေ့ကလည်းယနေ့ကဲ့သို့ပင်ယုံကြည်ခြင်း၏ကိစ္စအဖြစ်ရှိနေဆဲဖြစ်သည်(ဟေဗြဲ ၁၁:၉-၁၃)။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50570" y="105727"/>
            <a:ext cx="71038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my-M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မြေယာကိုသိမ်းပိုက်ပါ</a:t>
            </a:r>
            <a:endParaRPr lang="e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'ဤ​ပြည်​ကို အစ္စရေး​အမျိုးအနွယ်​ကိုး​နွယ်​နှင့် မနာရှေ​မျိုးနွယ်​တစ်ဝက်​တို့​ကို အမွေ​ခွဲဝေ​ပေး​ရ​မည်​”​ဟု မိန့်​တော်မူ​၏​။ 'ယောရှုမှတ်စာ 13:7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33993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87550" y="135295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ယောရှုအသက်ကြီးလာသောအခါဘုရားသခင်သည်သူ့အားမသိမ်းပိုက်ရသေးသော နယ်မြေများအပါအဝင် ဣသရေလအမျိုးအနွယ်များအကြား မြေကိုခွဲဝေပေးရန် အမိန့်ပေးခဲ့သည် (ယောရှု ၁၃:၁-၇)။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58480" y="3142034"/>
            <a:ext cx="43958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သူတို့သည်အောင်မြင်မှုအတွက်တိုက်ခိုက်ခဲ့ကြသော်လည်း၊သူတို့၏အောင်မြင်မှုသည်သူတို့၏ကိုယ်ပိုင်ကျေးဇူးကြောင့်မဟုတ်ဘဲဘုရားသခင်၏ကျေးဇူးတော်ကြောင့်သာဖြစ်သည်(တရားဟော၉:၅)။အစ္စရေးလူမျိုးများကဲ့သို့ပင်၊ကယ်တင်ခြင်းရရှိရန်နှင့်ကတိတော်များကိုအမွေဆက်ခံရန် ငါတို့သည် မည်သည့်အရာကိုမျှ မပြုနိုင်ပါ (ဧဖက်၂:၈-၉၊ဂလာတိ၃:၂၉)။သို့ပါ၍သူတို့သည် တိုက်ခိုက်ခဲ့ရသည်ဆိုပါက... ယနေ့ခေတ် ငါတို့သည် မည်သို့ပြုရမည်နည်း။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43177" y="5842337"/>
            <a:ext cx="4931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ဘုရားသခင်၏ အမွေခံများအနေဖြင့် နာခံခြင်း (ဖိလိပ္ဋိ ၂:၁၂) နှင့် ကျေးဇူးတင်ခြင်း (ဟေဗြဲ ၁၂:၂၈) ဟူသော တုံ့ပြန်မှု နှစ်ရပ်ကို ပြသရန် လိုအပ်ပါသည်။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1"/>
            <a:ext cx="5006519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6267" y="3715966"/>
            <a:ext cx="2204009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42070" y="3715966"/>
            <a:ext cx="2071335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84603" y="2260246"/>
            <a:ext cx="69151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ထိုမြေသည် သူတို့ပိုင်ဖြစ်သော်လည်း ၎င်းတို့သည် ၎င်းကိုပိုင်ဆိုင်ရန် ကြိုးပမ်းရဦးမည်ဖြစ်သည်။ ဘုရားသခင်သည် လူနှင့်မသက်ဆိုင်ဘဲ လုပ်ဆောင်သည်မဟုတ်ပါ။ ကျွန်ုပ်တို့၏အပိုင်းကို လုပ်ဆောင်စေလိုပါသည်။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10132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my-M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လက်ဆောင်ကို သိမ်းထားပါ</a:t>
            </a:r>
            <a:endParaRPr lang="e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'မြေ​သည် ငါ့​အပိုင်​ဖြစ်​၏​။ သင်​တို့​သည် ငါ့​ထံ၌​တည်းခို​သော တိုင်းတစ်ပါးသား​များ​၊ ဧည့်သည်​များ​ဖြစ်​သောကြောင့် မြေ​ကို​အပြီးအပိုင်​မ​ရောင်း​ရ​။ 'ဝတ်ပြုရာကျမ်း 25:23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318395"/>
            <a:ext cx="6311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အမွေဆက်ခံပြီးသည့်နောက်၊မြေယာကို အသုံးပြုခြင်းဆိုင်ရာ အထူးစည်းမျဉ်းများရှိခဲ့သည်။ထိုစည်းမျဉ်းများမှာ ခုနှစ်နှစ်မြောက် နှစ်သစ်ကူးနေ့(</a:t>
            </a:r>
            <a:r>
              <a:rPr lang="en-US" b="1" dirty="0"/>
              <a:t>sabbatical year) </a:t>
            </a:r>
            <a:r>
              <a:rPr lang="my-MM" b="1" dirty="0"/>
              <a:t>နှင့်အခါကြာမြင့်စွာ မိမိ၏ပစ္စည်းကို ပြန်လည်ရယူခြင်း (</a:t>
            </a:r>
            <a:r>
              <a:rPr lang="en-US" b="1" dirty="0"/>
              <a:t>jubilee) </a:t>
            </a:r>
            <a:r>
              <a:rPr lang="my-MM" b="1" dirty="0"/>
              <a:t>တို့ 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07183" y="4137443"/>
            <a:ext cx="6682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ယုဘိလပွဲတော်တွင် လူမှုရေးမညီမျှမှုများကို ရှောင်ရှားခြင်းဖြင့် မြေယာများကို မူလပိုင်ရှင်များထံ ပြန်လည်ပေးအပ်ခြင်း ပါဝင်သည် (ဝတ်ပြုရာ ၂၅:၁၀၊ ၂၃၊ ၄၀-၄၁)။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471201"/>
            <a:ext cx="63118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ခုနှစ်နှစ်မြောက် နှစ်သစ်ကူးနေ့ (</a:t>
            </a:r>
            <a:r>
              <a:rPr lang="en-US" b="1" dirty="0"/>
              <a:t>Sabbatical year) </a:t>
            </a:r>
            <a:r>
              <a:rPr lang="my-MM" b="1" dirty="0"/>
              <a:t>သည် ဥပုသ်နေ့၏ စီမံကိန်းကြီးတစ်ရပ်ဖြစ်ပြီး၊မြေကြီးအားအနားယူစေရန် ခွင့်ပြုခဲ့သည် (ဝတ်ပြုရာ၂၅:၂</a:t>
            </a:r>
            <a:r>
              <a:rPr lang="en-US" b="1" dirty="0"/>
              <a:t>-</a:t>
            </a:r>
            <a:r>
              <a:rPr lang="my-MM" b="1" dirty="0"/>
              <a:t>၅)။ဤပညတ်တော်ကိုမလိုက်နာခြင်းသည်ပြည်နှင်</a:t>
            </a:r>
            <a:r>
              <a:rPr lang="en-US" b="1" dirty="0"/>
              <a:t> </a:t>
            </a:r>
            <a:r>
              <a:rPr lang="my-MM" b="1" dirty="0"/>
              <a:t>ဒဏ်ခံရခြင်း၏အကြောင်းရင်းများထဲမှတစ်ခုဖြစ်သည်(၂ ရာဇဝင်ချုပ် ၃၆:၂၀-၂၁)။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67133" y="5103674"/>
            <a:ext cx="66829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ဤသည်ပင်လျှင် ဧဝံဂေလိတရား၏ အဓိကရည်ရွယ်ချက်ဖြစ်သည်။ ဆင်းရဲချမ်းသာ၊ အလုပ်ရှင်အလုပ်သမား၊ အခွင့်ထူးခံအခွင့်ထူးခံမဟုတ်သူ စသဖြင့်ကွဲပြားမှုအားလုံးကိုချုပ်ငြိမ်းစေပြီးဘုရားသခင်၏ကရုဏာတော်ကို ကျွန်ုပ်တို့အားလုံး အပြည့်အဝလိုအပ်ကြောင်း အသိအမှတ်ပြုခြင်းဖြင့် ကျွန်ုပ်တို့အားလုံးကို တန်းတူအဆင့်အတန်းရှိသော အနေအထားသို့ ရောက်ရှိစေရန်ဖြစ်သည်။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13819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ပြန်လည်ရရှိသောမြေများ</a:t>
            </a:r>
            <a:endParaRPr lang="e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585787" y="680948"/>
            <a:ext cx="110204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'ငါ​၏​အစေအပါး​ယာကုပ်​အား ငါ​ပေး​၍ ဘိုးဘေး​တို့​နေထိုင်​ခဲ့​ဖူး​သော​ပြည်​၌ နေထိုင်​ကြ​ရ​လိမ့်မည်​။ သူ​တို့​နှင့် သူ​တို့​၏​သားသမီး​မြေးမြစ်​တို့​သည် ထို​ပြည်​တွင် အစဉ်အမြဲ​နေထိုင်​ကြ​ရ​၍ ငါ​၏​အစေအပါး​ဒါဝိဒ်​သည် သူ​တို့​ကို အစဉ်​အုပ်စိုး​မည်​။ 'ယေဇကျေလအနာဂတ္တိကျမ်း 37:25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00CC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43135" y="1628442"/>
            <a:ext cx="729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ှန်ပါသည်။အစ္စရေးလူမျိုးတို့သည်မိမိတို့၏နားမထောင်ခြင်းကြောင့်မိမိတို့၏မြေကိုစွန့်ခွာခံခဲ့ရပြီးဗာဗုလုန်သို့သုံ့ပန်းအဖြစ်ခေါ်ဆောင်ခြင်းခံခဲ့ရသည်။သို့ရာတွင် ဘုရားသခင်သည်သူတို့အား စွန့်ပစ်တော်မမူပါ။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601199" y="1714500"/>
            <a:ext cx="25050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3801623"/>
            <a:ext cx="2776731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6121" y="4546932"/>
            <a:ext cx="3950153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305047" y="2486382"/>
            <a:ext cx="72961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သူတို့ကို ပြန်လည်ခေါ်ဆောင်လာမည်၊ ထိုပြည်ကို ထာဝရပေးမည်၊ ဒါဝိဒ်ကို သူတို့အပေါ် ရှင်ဘုရင်အဖြစ် ခန့်အပ်မည်ဟု ကိုယ်တော် ကတိပေးတော်မူခဲ့သည် (ယေဇ. ၃၇:၂၅)။သို့သော်ဣသရေလလူမျိုးသည်ထိုပြည်ကိုထာဝရမပိုင်ဆိုင်ခဲ့ဘဲ ဒါဝိဒ်သည်ကြာမြင့်စွာကွယ်လွန်ခဲ့ပြီဖြစ်သည်။သို့ဆိုလျှင်ဤပရောဖက်ပြုချက်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သည်အဘယ်အရာကို ဆိုလိုသနည်း။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2911246" y="4449302"/>
            <a:ext cx="52448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မှန်ပါတယ်။ယေရှုခရစ်တော်သည်ကတိတော်အားလုံး၏အပြည့်အစုံဖြစ်တော်မူသည်(ရောမ၁၅:၈၊၂ကော၁:၂၀)။ထိုမြေသည်မေရှိယအားယုံကြည်သောသူယုဒဖြစ်စေ၊တပါးအမျိုးသားဖြစ်စေအားလုံးအတွက်ကတိတော်မြေဖြစ်လာသည်။ခရစ်တော်အားဖြင့်ယခုအခါ၌ပင်ကောင်းချီးမင်္ဂလာများခံစားရပြီး၊အနာဂတ်၌ကတိတော်မြေကိုအမွေဆက်ခံရမည်ဖြစ်သည်(၁ပေ၁:၃၄)။မကြာတော့ပါ။ငါတို့၏ခြေသည်ကတိတော်မြေသို့ချခြင်းခံရလိမ့်မည်။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2881993" y="3866186"/>
            <a:ext cx="9224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ဤနေရာတွင် ယေရှုသည် ထာဝရစိုးစံသော စစ်မှန်သောဘုရင်ဖြစ်ကြောင်း ကြေငြာထားသည်။ ကိုယ်တော်၏အသွေးတော်အားဖြင့် ကျွန်ုပ်တို့အား ထာဝရအမွေအနှစ်ကို အာမခံတော်မူ၏။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1951264" y="669472"/>
            <a:ext cx="823776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dirty="0"/>
              <a:t>"ဘုရားသခင်၏ အမိန့်ကို မနာခံခြင်းကြောင့် အာဒံနှင့်ဧဝသည် ဧဒင်ဥယျာဉ်ကို ဆုံးရှုံးခဲ့ရပြီး၊ အပြစ်တရား၏ အကျိုးဆက်အနေဖြင့် ကမ္ဘာမြေတစ်ခွင်လုံးကျိန်ခြင်းခံခဲ့ရသည်။သို့ရာတွင်ဘုရားသခင်၏လူမျိုးသည်သူ၏ညွှန်ကြားချက်များကိုလိုက်နာခဲ့ပါက၊သူတို့၏မြေသည် ထွက်ကုန်ကြွယ်ဝပြီးအလှအပပြန်လည်ဖြစ်ထွန်းလာလိမ့်မည်။မြေယာကို စိုက်ပျိုးထုတ်လုပ်ခြင်းနှင့်စပ်လျဉ်း၍ ဘုရားသခင်ကိုယ်တိုင် ညွှန်ကြားချက်များပေးတော်မူခဲ့ပြီး၊ယင်းကိုပြန်လည်ထူထောင်ရာတွင် သူတို့သည် ဘုရားသခင်နှင့် ပူးပေါင်းဆောင်ရွက်ရမည်ဖြစ်သည်။ ဤသို့ဖြင့် ဘုရားသခင်၏ထိန်းချုပ်မှုအောက်ရှိ မြေတစ်ခွင်လုံးသည် ဝိညာဉ်ရေးရာ အမှန်တရား၏ စံနမူနာတစ်ရပ် ဖြစ်လာလိမ့်မည်။ သဘာဝနိယာမတော်များ</a:t>
            </a:r>
            <a:r>
              <a:rPr lang="my-MM" sz="2400"/>
              <a:t>ကိုန</a:t>
            </a:r>
            <a:r>
              <a:rPr lang="my-MM" sz="2400" dirty="0"/>
              <a:t>ာခံခြင်းအားဖြ</a:t>
            </a:r>
            <a:r>
              <a:rPr lang="my-MM" sz="2400"/>
              <a:t>င့်မ</a:t>
            </a:r>
            <a:r>
              <a:rPr lang="my-MM" sz="2400" dirty="0"/>
              <a:t>ြေကြီး</a:t>
            </a:r>
            <a:r>
              <a:rPr lang="my-MM" sz="2400"/>
              <a:t>သည်၎</a:t>
            </a:r>
            <a:r>
              <a:rPr lang="my-MM" sz="2400" dirty="0"/>
              <a:t>င်း၏ဘဏ္ဍာတော်များကိုဖြစ်ထွန်းစေသကဲ့သို့၊သူ၏ကျင့်ဝတ်ဆိုင်</a:t>
            </a:r>
            <a:r>
              <a:rPr lang="my-MM" sz="2400"/>
              <a:t>ရာပညတ</a:t>
            </a:r>
            <a:r>
              <a:rPr lang="my-MM" sz="2400" dirty="0"/>
              <a:t>်တော်</a:t>
            </a:r>
            <a:r>
              <a:rPr lang="my-MM" sz="2400"/>
              <a:t>ကိုန</a:t>
            </a:r>
            <a:r>
              <a:rPr lang="my-MM" sz="2400" dirty="0"/>
              <a:t>ာခံခြင်းအားဖြ</a:t>
            </a:r>
            <a:r>
              <a:rPr lang="my-MM" sz="2400"/>
              <a:t>င့်လ</a:t>
            </a:r>
            <a:r>
              <a:rPr lang="my-MM" sz="2400" dirty="0"/>
              <a:t>ူများ၏စိတ်နှလုံးများ</a:t>
            </a:r>
            <a:r>
              <a:rPr lang="my-MM" sz="2400"/>
              <a:t>သည်ဘ</a:t>
            </a:r>
            <a:r>
              <a:rPr lang="my-MM" sz="2400" dirty="0"/>
              <a:t>ုရားသခင်၏ ဂုဏ်အင်္ဂါလက္ခဏာများ</a:t>
            </a:r>
            <a:r>
              <a:rPr lang="my-MM" sz="2400"/>
              <a:t>ကိုထင</a:t>
            </a:r>
            <a:r>
              <a:rPr lang="my-MM" sz="2400" dirty="0"/>
              <a:t>်ဟပ်ပြသရမည်။"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4585256" y="5957695"/>
            <a:ext cx="539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Christ's Object Lessons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p. 289)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4897</Words>
  <Application>Microsoft Office PowerPoint</Application>
  <PresentationFormat>Widescreen</PresentationFormat>
  <Paragraphs>72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7</cp:revision>
  <dcterms:created xsi:type="dcterms:W3CDTF">2025-10-28T16:04:57Z</dcterms:created>
  <dcterms:modified xsi:type="dcterms:W3CDTF">2025-10-29T07:58:02Z</dcterms:modified>
</cp:coreProperties>
</file>