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45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my-MM" sz="1800" b="1" dirty="0"/>
            <a:t>ထိုပြည်သားတို့နှင့်အိမ်ထောင်မပြုကြနှင့်။ (ယောရှု ၂၃:၇က)</a:t>
          </a:r>
          <a:endParaRPr lang="en" sz="1800" b="1" dirty="0"/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သူတို့ရဲ့ဘုရားတွေရဲ့နာမည်ကို မပြောနဲ့ (ယောရှု ၂၃:၇ခ)</a:t>
          </a:r>
          <a:endParaRPr lang="es-ES" sz="18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သူတို့၏ဘုရားများကို မကိုးကွယ်ရန် (ယောရှု ၂၃:၇ဂ)</a:t>
          </a:r>
          <a:endParaRPr lang="en" sz="1800" b="1" dirty="0"/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သူတို့၏ဘုရားများကို မကိုးကွယ်ရန် (ယောရှု ၂၃:၇ဂ)</a:t>
          </a:r>
          <a:endParaRPr lang="en" sz="1800" b="1" kern="1200" dirty="0"/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သူတို့ရဲ့ဘုရားတွေရဲ့နာမည်ကို မပြောနဲ့ (ယောရှု ၂၃:၇ခ)</a:t>
          </a:r>
          <a:endParaRPr lang="es-ES" sz="18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ထိုပြည်သားတို့နှင့်အိမ်ထောင်မပြုကြနှင့်။ (ယောရှု ၂၃:၇က)</a:t>
          </a:r>
          <a:endParaRPr lang="en" sz="1800" b="1" kern="1200" dirty="0"/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2231F-26CD-472D-8149-D744270FC77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116-5772-4C5B-8237-F5DA0DBC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116-5772-4C5B-8237-F5DA0DBCC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0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3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5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8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7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9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0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7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7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8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8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8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4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7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4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my-MM" b="1" dirty="0">
                <a:solidFill>
                  <a:schemeClr val="bg1"/>
                </a:solidFill>
              </a:rPr>
              <a:t>ထာဝရဘုရားသည်သစ္စာတည်၏</a:t>
            </a:r>
            <a:endParaRPr kumimoji="0" lang="en" sz="5400" b="1" i="0" u="none" strike="noStrike" kern="1200" cap="none" spc="0" normalizeH="0" baseline="0" noProof="0" dirty="0">
              <a:ln w="22225">
                <a:solidFill>
                  <a:srgbClr val="FFCC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12 for December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0" y="467788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dirty="0">
                <a:solidFill>
                  <a:schemeClr val="bg1"/>
                </a:solidFill>
              </a:rPr>
              <a:t>ထာဝရဘုရားသည် ဣသရေလအဖို့ မိန့်တော်မူသောကော</a:t>
            </a:r>
            <a:r>
              <a:rPr lang="my-MM" sz="3200">
                <a:solidFill>
                  <a:schemeClr val="bg1"/>
                </a:solidFill>
              </a:rPr>
              <a:t>င်းက</a:t>
            </a:r>
            <a:r>
              <a:rPr lang="my-MM" sz="3200" dirty="0">
                <a:solidFill>
                  <a:schemeClr val="bg1"/>
                </a:solidFill>
              </a:rPr>
              <a:t>ျိုး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my-MM" sz="3200" dirty="0">
                <a:solidFill>
                  <a:schemeClr val="bg1"/>
                </a:solidFill>
              </a:rPr>
              <a:t>တစ်စုံတစ်ပါးမျှမ‌လျော့၊ ရှိသမျှတို့သည် ပြည့်စုံကြ၏” (ယောရှု၊ ၂၁း၄၅)။</a:t>
            </a:r>
            <a:endParaRPr kumimoji="0" lang="es-ES" sz="3200" b="1" i="0" u="none" strike="noStrike" kern="1200" cap="none" spc="0" normalizeH="0" baseline="0" noProof="0" dirty="0">
              <a:ln w="10160">
                <a:solidFill>
                  <a:srgbClr val="196B2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564252" y="4339992"/>
            <a:ext cx="6599203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  <a:defRPr/>
            </a:pPr>
            <a:r>
              <a:rPr lang="my-MM" b="1" dirty="0"/>
              <a:t>ဘုရားသခင်၏ သစ္စာတော် (ယောရှု ၂၁:၄၃-၄၅)</a:t>
            </a:r>
            <a:endParaRPr lang="en-US" b="1" dirty="0"/>
          </a:p>
          <a:p>
            <a:pPr lvl="0">
              <a:spcBef>
                <a:spcPts val="1200"/>
              </a:spcBef>
              <a:defRPr/>
            </a:pPr>
            <a:r>
              <a:rPr lang="my-MM" b="1" dirty="0"/>
              <a:t>ဘုရားသခင် ပြုတော်မူခဲ့သည်နှင့် ပြုတော်မူလတံ့သည်များ (ယောရှု ၂၃:၁-၅)</a:t>
            </a:r>
            <a:endParaRPr lang="en-US" b="1" dirty="0"/>
          </a:p>
          <a:p>
            <a:pPr lvl="0">
              <a:spcBef>
                <a:spcPts val="1200"/>
              </a:spcBef>
              <a:defRPr/>
            </a:pPr>
            <a:r>
              <a:rPr lang="my-MM" b="1" dirty="0"/>
              <a:t>သစ္စာရှိခြင်းအတွက် အကျိုးဆုလာဘ် (ယောရှု ၂၃:၆-၁၀)</a:t>
            </a:r>
            <a:endParaRPr lang="en-US" b="1" dirty="0"/>
          </a:p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my-MM" b="1" dirty="0"/>
              <a:t>ကျွန်ုပ်တို့ လုပ်ဆောင်ရမည့် အရာ (ယောရှု ၂၃:၁၁-၁၄)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my-MM" b="1" dirty="0"/>
              <a:t>သစ္စာမရှိခြင်းအတွက် ပြစ်ဒဏ် (ယောရှု ၂၃:၁၅-၁၆)</a:t>
            </a:r>
          </a:p>
          <a:p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ယောရှုသည်အသက်အရွယ်ကြီးရင့်နေပြီဖြစ်သော်လည်း၊သိမ်းပိုက်ရန်နယ်မြေများ ကျန်ရှိနေဆဲဖြစ်သည်။ ထို့ကြောင့် ၎င်းသည် ဆက်လက်သိမ်းပိုက်ရန်အတွက် ခေါင်းဆောင်သစ်များအား စုရုံးခေါ်ယူ၍ အားပေးမြှောက်စကားပြောခဲ့သည်။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761" y="440299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8527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730" y="5550739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730" y="6512850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730" y="6053113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8" y="2206983"/>
            <a:ext cx="73532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 သူသည် အန္တရာယ်များကိုလည်း တင်ပြခဲ့သည်။ အမှန်တကယ်တွင် အန္တရာယ်တစ်ခုတည်းသာ ရှိ၏။ ၎င်းမှာ ယနေ့ ကျွန်ုပ်တို့ ရင်ဆိုင်ရမည့် အန္တရာယ်နှင့် အတူတူပင်ဖြစ်သည်— ဘုရားသခင်ကို သစ္စာစောင့်သိခြင်းမှ ရပ်စဲလိုက်ခြင်း၊ ကျွန်ုပ်တို့ဘက်မှ မသစ္စာစောင့်သိခြင်းဖြင့် ဘုရားသခင်၏ သစ္စာရှိခြင်းကို အစားပြန်ပေးလိုက်ခြင်းတို့ 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အောင်ပွဲခံနိုင်စွမ်းသည် သူတို့အတွင်း၌မဟုတ်ဘဲ ဘုရားသခင်အတွင်း၌ရှိသည်။ ထို့ကြောင့် သူသည် ဘုရားသခင်ပြသပြီးသော သစ္စာတရားကို သူတို့အား သတိပေးပြီး ကိုယ်တော်သည် ဆက်လက်သစ္စာရှိလိမ့်မည်ဟု အာမခံခဲ့သည်။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-1" y="11343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solidFill>
                  <a:schemeClr val="bg1"/>
                </a:solidFill>
              </a:rPr>
              <a:t>ဘုရားသခင်၏ သစ္စာတော် (ယောရှု ၂၁:၄၃-၄၅)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 အစ္စရေး​လူမျိုး​တို့​အား ကောင်းစား​စေ​မည်​ဟု မိန့်မှာ​တော်မူ​ခဲ့​သည့်​ကတိ တစ်စုံတစ်ခု​မျှ မ​ပျက်ကွက်​ဘဲ အလုံးစုံ​ပြည့်စုံ​လေ​၏​။'ယောရှုမှတ်စာ 21:45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 "ပြည်ရှိသမျှတို့ကို" (ယောရှု ၂၁:၄၃) ဣသရေလတို့အားပေးတော်မူပြီး၊ "ရန်သူအပေါင်းတို့ကို" (ယောရှု ၂၁:၄၄) လက်တွင်းသို့ အပ်နှင်းတော်မူသောကြောင့်၊ "ကတိတော်ရှိသမျှတို့သည် ပြည့်စုံကြ၏" (ယောရှု ၂၁:၄၅)။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2829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17606"/>
            <a:ext cx="53600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ားလုံး"ဟူသောစကားလုံးကိုထပ်ခါထပ်ခါအသုံးပြုထားခြင်းသည်ဘုရားသခင်၏ကတိတော်များကိုပြည့်စုံစေခြင်းအားဖြင့်ထာဝရသစ္စာတရားကိုမီးမောင်းထိုးပြနေသည်။ရန်သူများအားလုံးကိုဘုရားသခင်ကိုယ်တိုင်အနိုင်ယူတော်မူခဲ့သည်။ဘုရားသခင်ကထိုပြည်ကိုရယူပိုင်ဆိုင်ထားပြီဖြစ်သောကြောင့်သူတို့သည်ထိုပြည်ကိုနေရာချနိုင်ခဲ့ကြသည်။ယခုထိဘုရားသခင်သည်မိမိ၏ကတိတော်များကိုစောင့်</a:t>
            </a:r>
            <a:r>
              <a:rPr lang="en-US" b="1" dirty="0"/>
              <a:t> </a:t>
            </a:r>
            <a:r>
              <a:rPr lang="my-MM" b="1" dirty="0"/>
              <a:t>ထိန်းတော်မူခဲ့ပြီးအနာဂတ်တွင်လည်းဆက်လက်စောင့်</a:t>
            </a:r>
            <a:r>
              <a:rPr lang="en-US" b="1" dirty="0"/>
              <a:t> </a:t>
            </a:r>
            <a:r>
              <a:rPr lang="my-MM" b="1" dirty="0"/>
              <a:t>ထိန်းမည်ဖြစ်သောကြောင့်၊ပြည်၌ကျန်ရှိနေဆဲသောကနာနိလူမျိုးများကို မောင်းထုတ်ရာတွင် အောင်မြင်မည်ကို သူတို့ ယုံကြည်စိတ်ချနိုင်ခဲ့ကြသည်။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455667" y="5055033"/>
            <a:ext cx="66100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ဤအရာရာတိုင်းသည်ကျွန်ုပ်တို့၏ကောင်းကျိုးအတွက်ဖြစ်ပေါ်လာပါ</a:t>
            </a:r>
            <a:r>
              <a:rPr lang="en-US" b="1" dirty="0"/>
              <a:t> </a:t>
            </a:r>
            <a:r>
              <a:rPr lang="my-MM" b="1" dirty="0"/>
              <a:t>သည်။ဘုရားသခင်သည်သစ္စာတော်နှင့်ပြည့်စုံတော်မူပါသည်။(တရားဟော ၇:၉၊ ဆာလံ ၁၁၇:၂၊ မြည်တမ်းစကား ၃:၂၂-၂၃)။ ဘုရားသခင်သည် ကျွန်ုပ်တို့ကိုကယ်တင်ပြီးကမ္ဘာမြေကြီးကိုအမွေခံစားရမည်ဟုကတိတော်ပြုထားပြီး၊ ထိုကတိတော်ကို အဆုံးတိုင် စောင်မမည်ဖြစ်ပါသည်။ (ဖိလိပ္ဋိ ၁:၆၊ ၁ ပေတရု ၁:၅၊ ဆာလံ ၃၇:၂၉)။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707571" y="11886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my-MM" sz="2800" b="1" dirty="0"/>
              <a:t>ဘုရားသခင် ပြုတော်မူခဲ့သည်နှင့် ပြုတော်မူလတံ့သည်များ (ယောရှု ၂၃:၁-၅)</a:t>
            </a:r>
            <a:endParaRPr lang="en-US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'သင်​တို့​၏​ဘုရားသခင်​ထာဝရဘုရား​သည် သင်​တို့​အတွက် ဤ​လူမျိုးခြား​အပေါင်း​တို့​အား မည်သို့​ပြု​တော်မူ​ခဲ့​သည်​ကို သင်​တို့​တွေ့မြင်​ခဲ့​ကြ​ပြီ​။ သင်​တို့​အတွက် စစ်တိုက်​ပေး​တော်မူ​သော​အရှင်​ကား သင်​တို့​၏​ဘုရားသခင်​ထာဝရဘုရား​ပေတည်း​။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ယောရှုမှတ်စာ 23:3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805344"/>
            <a:ext cx="3360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ယောရှုသည်သက်ကြီးရွယ်အိုများအား မိန့်မှာချက်ပြောကြားရာတွင် ဘုရားသခင်ပြုလုပ်ပြီးခဲ့သည့်အရာများနှင့်ဆက်လက်ပြုလုပ်ဦးမည့်အရာများကို ဦးစွာဖော်ပြခဲ့သည်။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သူသည် လူမျိုးတို့ကို တိုက်ခိုက်ခဲ့သည် (ယောရှု ၂၃:၃)။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သူသည် မြေကို အမျိုးအနွယ်များအကြား ခွဲဝေပေးတော်မူခဲ့သည် (ယောရှု ၂၃:၄)။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600" b="1" dirty="0"/>
              <a:t>သူသည်ကျန်ရစ်သော တိုင်းနိုင်ငံသားများကိုနှင်ထုတ်မည်(ယောရှု၂၃:၅)။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938622" y="3619265"/>
            <a:ext cx="6253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"ဤအရာအားလုံး(ပြီးစီးခဲ့ပြီးသောအရာများနှင့်ဆက်လက်လုပ်</a:t>
            </a:r>
            <a:r>
              <a:rPr lang="en-US" b="1" dirty="0"/>
              <a:t> </a:t>
            </a:r>
            <a:r>
              <a:rPr lang="my-MM" b="1" dirty="0"/>
              <a:t>ဆောင်ရန်ရှိသောအရာများ)သည်ဣသရေလလူမျိုး၏နာခံမှုဟူသော တစ်ခုတည်းသောအခြေအနေအပေါ်၌ မူတည်သည်။ (ယောရှု ၂၃:၆)"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965278" y="578737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အောင်ပွဲခံသောဘဝကိုနေထိုင်နိုင်ရန်တိုက်ပွဲကိုဆက်လက်ဆင်နွှဲရန်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နှင့်သန့်ရှင်းသောဝိညာဉ်တော်ကိုယုံကြည်ကိုးစားရန်မှာကျွန်ုပ်တို့အပေါ်တွင် မူတည်ပါသည် (၂ကော ၁၀:၃-၅။ ဧဖက် ၆:၁၁-၁၈)။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938622" y="4522026"/>
            <a:ext cx="6265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ဣသရေလလူတို့၏သမိုင်းသည်ယနေ့ကျွန်ုပ်တို့အတွက်သင်ခန်းစာ</a:t>
            </a:r>
            <a:r>
              <a:rPr lang="en-US" b="1" dirty="0"/>
              <a:t> </a:t>
            </a:r>
            <a:r>
              <a:rPr lang="my-MM" b="1" dirty="0"/>
              <a:t>တစ်ရပ်ဖြစ်ပါသည်။ဘုရားသခင်သည်အပြစ်ကို အောင်နိုင်ပြီးဖြစ်ကာ ယေရှု၏အသွေးတော်အားဖြင့်ကယ်တင်ခြင်းအာမခံချက်ကိုကျွန်ုပ်တို့အား ပေးထားပြီးဖြစ်သည် (ကော‌လောသဲ ၂:၁၅)။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599656" y="122004"/>
            <a:ext cx="7217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my-MM" sz="2400" b="1" dirty="0"/>
              <a:t>သစ္စာရှိခြင်းအတွက် အကျိုးဆုလာဘ် (ယောရှု ၂၃:၆-၁၀)</a:t>
            </a:r>
            <a:endParaRPr lang="en-U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574325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'သင်​တို့​ကိုကတိပြု​တော်မူ​ခဲ့​သည့်​အတိုင်းသင်​တို့​၏​ဘုရားသခင်​ထာဝရဘုရား​</a:t>
            </a:r>
            <a:r>
              <a:rPr lang="en-US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သည် သင်​တို့​အဖို့​စစ်တိုက်​တော်မူ​သည်​ဖြစ်၍ သင်​တို့​တွင်​တစ်​ယောက်​သည် အယောက်​တစ်ထောင်​ကို​လိုက်​လိမ့်မည်​။ 'ယောရှုမှတ်စာ 23:10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အစ္စရေးတို့၏သစ္စာစောင့်သိမှုအတွက်အကျိုးဆုလာဘ်မှာသူတို့ရန်သူအားလုံးအပေါ် လုံးဝအပြည့်အဝအောင်ပွဲခံရခြင်းပင်ဖြစ်သည် (ယောရှု ၂၃:၆၊ ၁၀)။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45369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247528"/>
            <a:ext cx="863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"ထို့ကြောင့်၊ ကျွန်ုပ်တို့ ခရစ်ယာန်များသည် အကြံပြုချက်များအတိုင်း လိုက်နာရန်နှင့် မယုံကြည်သူများနှင့် လက်မထပ်ရန် အကြံပေးထားခြင်း ခံရသည်။ (၂ ကော ၆:၁၄-၁၆)"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"သူတို့သည် ဝိညာဉ်ရေးရာ သန့်ရှင်းစင်ကြယ်မှုကို ထိန်းသိမ်းရမည်ဖြစ်သည်။ အကယ်၍ သူတို့သည်ထိုဒေသခံများနှင့်လက်ထပ်ကြလျှင်၊သူတို့၏ဘုရားများအကြောင်းပြောဆိုလာကြမည်ဖြစ်ပြီး၊နောက်ဆုံးတွင်သူတို့အားကိုးကွယ်မိလိမ့်မည်ဖြစ်သည်။ထိုသို့အားဖြင့်ရှောလမုန်၏ ဘာသာပျက်ခြင်းသည် စတင်ခဲ့သည်။ (၁ ရာ ၂၃:၆)"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ခါနာန်ပြည်ကို သိမ်းပိုက်ခြင်းအကြောင်းနှင့်ပတ်သက်၍၊ ဘုရားသခင်အား သစ္စာရှိခြင်းကို အောက်ပါအချက်(၃) ချက်အားဖြင့်ထင်ရှားစေရမည်ဖြစ်သည်။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714442" y="-97124"/>
            <a:ext cx="852389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my-MM" sz="2800" b="1" dirty="0"/>
              <a:t>ကျွန်ုပ်တို့ လုပ်ဆောင်ရမည့် အရာ (ယောရှု ၂၃:၁၁-၁၄)</a:t>
            </a:r>
            <a:endParaRPr lang="en-US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'သို့ဖြစ်၍ သင်​တို့​သည် သင်​တို့​၏​ဘုရားသခင်​ထာဝရဘုရား​ကို​ချစ်​ကြ​ရ​မည့်​အကြောင်း ကိုယ့်ကိုယ်ကိုယ်​အထူး​သတိပြု​ကြ​လော့​။ 'ယောရှုမှတ်စာ 23:11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ယောရှု၏ ဟောပြောချက်၏ အဓိကအချက်ကို အခန်းငယ် ၁၁ တွင် တွေ့ရှိရသည်- ဘုရားသခင်ကို ချစ်ရန်ဖြစ်ကြောင်း ကျွန်ုပ်တို့ သံသယမရှိဘဲ ပြောနိုင်ပါသည်။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 ဘုရားသခင်၏ သစ္စာတော်ကို ချစ်ခြင်းမေတ္တာ ကြီးထွားရန် မျှော်လင့်ချက်အဖြစ် တင်ပြထားသည် (ယောရှု ၂၃:၁၄)။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825846"/>
            <a:ext cx="6611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ယနေ့ခေတ် ကျွန်ုပ်တို့တွင် ထို့ထက် ပိုမိုကြီးမားသော မျှော်လင့်ချက် (သို့) လှုံ့ဆော်မှုတစ်ရပ် ရှိပါသည်။ ယေရှုခရစ်တော်၏ စံနမူနာပင်ဖြစ်သည် (ယောဟန် ၁၃:၃၄)။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727096"/>
            <a:ext cx="6603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 မိမိ၏ချစ်ခြင်းမေတ္တာကို တုံ့ပြန်သူတိုင်းနှင့် နက်ရှိုင်းသောကိုယ်ရေးကိုယ်တာ ဆက်ဆံရေးတစ်ခုကို တည်ဆောက်ရန် အလိုတော်ရှိပါသည်။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969657" y="2150791"/>
            <a:ext cx="5885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မျိုးသည်အခြားသောဘုရားများကိုမချစ်ခင်ခြင်းအားဖြင့်သူတို့၏ချစ်ခြင်းမေတ္တာကိုပြသရမည်ဖြစ်သည်။ထိုသို့မဟုတ်လျှင်သူတို့၌ ကြီးလေးသောအန္တရာယ်ဖြစ်စေလိမ့်မည်။ (ယောရှု ၂၃:၁၂-၁၃)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150171" y="5650426"/>
            <a:ext cx="4395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လဒ်အနေဖြင့်၊ကိုယ်တော်၏လူအားလုံးအပေါ်ချစ်ခြင်းမေတ္တာသည်ကျွန်ုပ်တို့၏ဆန္ဒအလျောက်နှင့်အပြန်အလှန်ချစ်ခြင်းမေတ္တာကိုဖော်ပြရာအတွက်မူဘောင်အဖြစ်ဖွဲ့စည်းထ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2965142" y="-51286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my-MM" sz="2800" b="1" dirty="0">
                <a:solidFill>
                  <a:schemeClr val="bg1"/>
                </a:solidFill>
              </a:rPr>
              <a:t>သစ္စာမရှိခြင်းအတွက် ပြစ်ဒဏ် (ယောရှု ၂၃:၁၅-၁၆)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တို့​အားသင်​တို့​၏​ဘုရားသခင်​ထာဝရဘုရားမိန့်​တော်မူ​သောကောင်းကျိုးဆိုင်ရာ​ကတိ​တော်​ဟူသမျှ​ကိုသင်​တို့​အပေါ်​သက်ရောက်​စေ​မည်​ဖြစ်​သကဲ့သို့သင်​တို့​အားသင်​တို့​၏​ဘုရားသခင်​ထာဝရဘုရား​ပေး​တော်မူ​သည့်ဤ​သာယာဝပြော​သော​ပြည်​မှသုတ်သင်​မ​ခံရ​မ​ ချင်းထာဝရဘုရား​သည်ဘေးအန္တရာယ်​ရှိသမျှ​တို့​ကိုသင်​တို့​အပေါ်​သို့​သက်ရောက်​စေ​တော်မူ​လိမ့်မည်​။ 'ယောရှုမှတ်စာ 23:15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ယောရှုသည်မနာခံမှု၏အကျိုးဆက်များဖြစ်သည့်ဘုရားသခင်၏အမျက်တော်ကို ခံရခြင်းအကြောင်း ပြင်းထန်သော သတိပေးစကားများဖြင့် သူ၏ မိန့်ခွန်းကို အဆုံးသတ်ခဲ့သည် (ယောရှု ၂၃:၁၅-၁၆)။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604853"/>
            <a:ext cx="46858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ထိုတစ်ခုတည်းသောချစ်ခြင်းမေတ္တာတော်သည်ပင်လျှင်၊ငါတို့အတွက်မိမိသားတော်ကိုစွန့်တော်မူခဲ့ သည့်ချစ်ခြင်းဖြစ်သကဲ့သို့၊အပြစ်နှင့်ကပ်ငြိနေသူများအပေါ်၌အမျက်တော်အဖြစ်လည်းထင်ရှားတော်မူသည် (ယောဟန် ၃:၁၆၊ ရောမဩဝါဒစာ ၂:၅)။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chemeClr val="bg1"/>
                </a:solidFill>
              </a:rPr>
              <a:t>ကတိတော်မြေတွင်လည်းထိုနည်းတူဖြစ်ခဲ့ပြီး၊ပဋိညာဉ်ကိုထင်ရှားစွာချိုးဖောက်ခြင်းဖြင့် ယေဟောဝါ၏ အမျက်တော်ကို နှိုးဆော်ခံရမည့် အကျိုးဆက်များကို သူတို့သည် အပြည့်အဝသိရှိခဲ့ကြသည်။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359179"/>
            <a:ext cx="4577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ဣသရေလလူမျိုးသည်ပျက်ကွက်ခဲ့ပြီးဒဏ်ခတ် ခြင်းကိုခံခဲ့ရသည်။ကျွန်ုပ်တို့၌ယနေ့တွင်သစ္စာရှိစွာနေထိုင်ရန်နှင့် ကိုယ်တော်၏မေတ္တာ၌ တည်နေရန် မတူညီသောသမိုင်းပုံပြင်တစ်ပုဒ်ကိုရေးသားနိုင်သော အခွင့်အရေးရှိသည်။ (ယောဟန် ၁၅:၉)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/>
              <a:t>သင်၏ပျော်ရွှင်မှု၊ ငြိမ်းချမ်းရေး၊ ဝမ်းမြောက်မှုနှင့် ဤဘဝတွင် အောင်မြင်မှုအားလုံးသည် ဘုရားသခင်ကို အမှန်တကယ် ယုံကြည်ခြင်း၊ကိုးစားခြင်းအပေါ်၌မူတည်သည်။ဤယုံကြည်ခြင်းသည် ဘုရားသခင်အား အကြွင်းမဲ့နာခံခြင်းကို ဖြစ်စေမည်။ ဘုရားသခင်အား သိရှိခြင်းနှင့် ယုံကြည်ခြင်းသည် သင့်အား မကောင်းမှုနှင့်အယောင်ဆောင်မှုအမျိုးမျိုးမှကာကွယ်ပေးလိမ့်မည်။ ယေရှုကို ယုံကြည်သူတိုင်းသည် စိုးရိမ်စရာမရှိသူများ၊ နန်းတော်၌ပျော်ရွှင်နေလိုသူများ၊ကိုယ်တော်ထာဝစဉ်ပြင်ဆင်ပေးသည့်နေရာများတွင် နေလိုသူများ ဖြစ်ကြသည်။ ကိုယ်တော်သည် သူ၏တည်ရှိမှု၌ ထာဝရအသက်နှင့် ဘုန်းကြီးသော သရဖူကို ရယူစေလိုသည်။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3796652" y="6059417"/>
            <a:ext cx="670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4731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2025-12-06T15:06:56Z</dcterms:created>
  <dcterms:modified xsi:type="dcterms:W3CDTF">2025-12-09T13:22:48Z</dcterms:modified>
</cp:coreProperties>
</file>