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5"/>
  </p:notesMasterIdLst>
  <p:sldIdLst>
    <p:sldId id="257" r:id="rId3"/>
    <p:sldId id="308" r:id="rId4"/>
    <p:sldId id="309" r:id="rId5"/>
    <p:sldId id="304" r:id="rId6"/>
    <p:sldId id="259" r:id="rId7"/>
    <p:sldId id="260" r:id="rId8"/>
    <p:sldId id="306" r:id="rId9"/>
    <p:sldId id="300" r:id="rId10"/>
    <p:sldId id="305" r:id="rId11"/>
    <p:sldId id="263" r:id="rId12"/>
    <p:sldId id="307" r:id="rId13"/>
    <p:sldId id="30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82" d="100"/>
          <a:sy n="82" d="100"/>
        </p:scale>
        <p:origin x="56" y="-9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Relationship Id="rId4" Type="http://schemas.openxmlformats.org/officeDocument/2006/relationships/image" Target="../media/image40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Relationship Id="rId4" Type="http://schemas.openxmlformats.org/officeDocument/2006/relationships/image" Target="../media/image4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9B5D0E-7939-48BC-84E4-4A48E0E77280}" type="doc">
      <dgm:prSet loTypeId="urn:microsoft.com/office/officeart/2009/3/layout/StepUpProcess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B7073D3-9DB3-4AD0-9A03-18BDCE43AE2D}">
      <dgm:prSet phldrT="[Texto]" phldr="0" custT="1"/>
      <dgm:spPr/>
      <dgm:t>
        <a:bodyPr/>
        <a:lstStyle/>
        <a:p>
          <a:r>
            <a:rPr lang="my-MM" sz="1700" b="1" noProof="0" dirty="0"/>
            <a:t>သင့်အထဲတွင် မေတ္တာကြွယ်ဝပါစေ</a:t>
          </a:r>
          <a:endParaRPr lang="en" sz="1700" b="1" noProof="0" dirty="0"/>
        </a:p>
      </dgm:t>
    </dgm:pt>
    <dgm:pt modelId="{74BA48BB-6E2E-4193-9C11-DD8C8CDCFC6A}" type="parTrans" cxnId="{7828B781-2061-4E47-AFA1-B965AB4A8B17}">
      <dgm:prSet/>
      <dgm:spPr/>
      <dgm:t>
        <a:bodyPr/>
        <a:lstStyle/>
        <a:p>
          <a:endParaRPr lang="es-ES" sz="2000" b="1"/>
        </a:p>
      </dgm:t>
    </dgm:pt>
    <dgm:pt modelId="{ACECA24E-7C09-4485-8CD0-195620C44F16}" type="sibTrans" cxnId="{7828B781-2061-4E47-AFA1-B965AB4A8B17}">
      <dgm:prSet/>
      <dgm:spPr/>
      <dgm:t>
        <a:bodyPr/>
        <a:lstStyle/>
        <a:p>
          <a:endParaRPr lang="es-ES" sz="2000" b="1"/>
        </a:p>
      </dgm:t>
    </dgm:pt>
    <dgm:pt modelId="{9E66B9BC-61E9-44AC-AC76-0B9746B521E7}">
      <dgm:prSet phldrT="[Texto]" phldr="0" custT="1"/>
      <dgm:spPr/>
      <dgm:t>
        <a:bodyPr/>
        <a:lstStyle/>
        <a:p>
          <a:r>
            <a:rPr lang="my-MM" sz="1700" b="1" i="0" dirty="0"/>
            <a:t>သင့်ကိုဉာဏ်ရည်ထက်မြက်စေ</a:t>
          </a:r>
          <a:r>
            <a:rPr lang="en-US" sz="1700" b="1" i="0" dirty="0"/>
            <a:t> </a:t>
          </a:r>
          <a:r>
            <a:rPr lang="my-MM" sz="1700" b="1" i="0" dirty="0"/>
            <a:t>မယ်။</a:t>
          </a:r>
          <a:endParaRPr lang="en" sz="1700" b="1" noProof="0" dirty="0"/>
        </a:p>
      </dgm:t>
    </dgm:pt>
    <dgm:pt modelId="{DBFFBED0-1E32-4518-B7E0-EC1D3C7B41CA}" type="parTrans" cxnId="{21A2DE1E-9E6E-49BC-8E26-5D1890A26149}">
      <dgm:prSet/>
      <dgm:spPr/>
      <dgm:t>
        <a:bodyPr/>
        <a:lstStyle/>
        <a:p>
          <a:endParaRPr lang="es-ES" sz="2000" b="1"/>
        </a:p>
      </dgm:t>
    </dgm:pt>
    <dgm:pt modelId="{A9A98F41-43EF-4982-9EF1-311C873B8042}" type="sibTrans" cxnId="{21A2DE1E-9E6E-49BC-8E26-5D1890A26149}">
      <dgm:prSet/>
      <dgm:spPr/>
      <dgm:t>
        <a:bodyPr/>
        <a:lstStyle/>
        <a:p>
          <a:endParaRPr lang="es-ES" sz="2000" b="1"/>
        </a:p>
      </dgm:t>
    </dgm:pt>
    <dgm:pt modelId="{8403EAE0-5385-45F9-BF63-EFE27FD2E761}">
      <dgm:prSet phldrT="[Texto]" phldr="0" custT="1"/>
      <dgm:spPr/>
      <dgm:t>
        <a:bodyPr/>
        <a:lstStyle/>
        <a:p>
          <a:r>
            <a:rPr lang="my-MM" sz="1600" b="1" i="0" dirty="0"/>
            <a:t>သင်</a:t>
          </a:r>
          <a:r>
            <a:rPr lang="my-MM" sz="1600" b="1" noProof="0" dirty="0"/>
            <a:t>အကောင်းဆုံးကိုခွဲခြားသိမြင်နိုင်မယ်</a:t>
          </a:r>
          <a:endParaRPr lang="en" sz="1600" b="1" noProof="0" dirty="0"/>
        </a:p>
      </dgm:t>
    </dgm:pt>
    <dgm:pt modelId="{6CC774D1-8AC0-438C-921C-616A3E58FC7B}" type="parTrans" cxnId="{749CE038-90AE-49BD-8CA1-7AF604688B4E}">
      <dgm:prSet/>
      <dgm:spPr/>
      <dgm:t>
        <a:bodyPr/>
        <a:lstStyle/>
        <a:p>
          <a:endParaRPr lang="es-ES" sz="2000" b="1"/>
        </a:p>
      </dgm:t>
    </dgm:pt>
    <dgm:pt modelId="{2D3ECEAE-E2FA-4590-BBD4-98E9372269B8}" type="sibTrans" cxnId="{749CE038-90AE-49BD-8CA1-7AF604688B4E}">
      <dgm:prSet/>
      <dgm:spPr/>
      <dgm:t>
        <a:bodyPr/>
        <a:lstStyle/>
        <a:p>
          <a:endParaRPr lang="es-ES"/>
        </a:p>
      </dgm:t>
    </dgm:pt>
    <dgm:pt modelId="{D11A2E7F-6145-4BDB-ABC8-C02E52E37B0E}">
      <dgm:prSet phldrT="[Texto]" phldr="0" custT="1"/>
      <dgm:spPr/>
      <dgm:t>
        <a:bodyPr/>
        <a:lstStyle/>
        <a:p>
          <a:r>
            <a:rPr lang="my-MM" sz="1600" b="1" noProof="0" dirty="0"/>
            <a:t>သင်ဟာဖြူစင်ဖြောင့်မတ်သူ ဖြစ်လိမ့်မယ်</a:t>
          </a:r>
          <a:endParaRPr lang="en" sz="1600" b="1" noProof="0" dirty="0"/>
        </a:p>
      </dgm:t>
    </dgm:pt>
    <dgm:pt modelId="{CDBDC9C1-26AE-4F3B-BDD6-125B7F4A7C70}" type="parTrans" cxnId="{FB4B60A7-D560-4D72-AA24-4383A89BCE57}">
      <dgm:prSet/>
      <dgm:spPr/>
      <dgm:t>
        <a:bodyPr/>
        <a:lstStyle/>
        <a:p>
          <a:endParaRPr lang="es-ES" sz="2000" b="1"/>
        </a:p>
      </dgm:t>
    </dgm:pt>
    <dgm:pt modelId="{5D745443-8E69-4665-B502-EE16E97DB88E}" type="sibTrans" cxnId="{FB4B60A7-D560-4D72-AA24-4383A89BCE57}">
      <dgm:prSet/>
      <dgm:spPr/>
      <dgm:t>
        <a:bodyPr/>
        <a:lstStyle/>
        <a:p>
          <a:endParaRPr lang="es-ES" sz="2000" b="1"/>
        </a:p>
      </dgm:t>
    </dgm:pt>
    <dgm:pt modelId="{D9618F52-55B1-4448-8A7B-6F4DE42E674B}">
      <dgm:prSet phldrT="[Texto]" phldr="0" custT="1"/>
      <dgm:spPr/>
      <dgm:t>
        <a:bodyPr/>
        <a:lstStyle/>
        <a:p>
          <a:r>
            <a:rPr lang="my-MM" sz="1600" b="1" noProof="0" dirty="0"/>
            <a:t>ယေရှုခရစ်အား ဖြင့်သင်သည်အသီးကိုသီးလိမ့်မည်</a:t>
          </a:r>
          <a:endParaRPr lang="en" sz="1600" b="1" noProof="0" dirty="0"/>
        </a:p>
      </dgm:t>
    </dgm:pt>
    <dgm:pt modelId="{F01BB8BB-359E-4640-B140-2F96E0B97A7E}" type="parTrans" cxnId="{FB08DD50-F36F-4131-93E1-1EC29363D213}">
      <dgm:prSet/>
      <dgm:spPr/>
      <dgm:t>
        <a:bodyPr/>
        <a:lstStyle/>
        <a:p>
          <a:endParaRPr lang="es-ES" sz="2000" b="1"/>
        </a:p>
      </dgm:t>
    </dgm:pt>
    <dgm:pt modelId="{F3A55AD3-F6F7-47A9-8094-B4FD1F13AC85}" type="sibTrans" cxnId="{FB08DD50-F36F-4131-93E1-1EC29363D213}">
      <dgm:prSet/>
      <dgm:spPr/>
      <dgm:t>
        <a:bodyPr/>
        <a:lstStyle/>
        <a:p>
          <a:endParaRPr lang="es-ES" sz="2000" b="1"/>
        </a:p>
      </dgm:t>
    </dgm:pt>
    <dgm:pt modelId="{99B19406-8AB7-4B2A-B561-A5DD98DE9C64}">
      <dgm:prSet phldrT="[Texto]" phldr="0" custT="1"/>
      <dgm:spPr/>
      <dgm:t>
        <a:bodyPr/>
        <a:lstStyle/>
        <a:p>
          <a:r>
            <a:rPr lang="my-MM" sz="1600" b="1" noProof="0" dirty="0"/>
            <a:t>ဘုရားသခင်၏ ဘုန်းအသရေနှင့် ချီးမွမ်းခြင်းကိုဖြစ်ပေါ်စေလိမ့်</a:t>
          </a:r>
          <a:r>
            <a:rPr lang="en-US" sz="1600" b="1" noProof="0" dirty="0"/>
            <a:t> </a:t>
          </a:r>
          <a:r>
            <a:rPr lang="my-MM" sz="1600" b="1" noProof="0" dirty="0"/>
            <a:t>မည်</a:t>
          </a:r>
          <a:endParaRPr lang="en" sz="1600" b="1" noProof="0" dirty="0"/>
        </a:p>
      </dgm:t>
    </dgm:pt>
    <dgm:pt modelId="{2DAF21E5-152B-41FA-8566-F956FE90AF3B}" type="parTrans" cxnId="{5C19176B-FC7E-40EB-A524-D77CA7EC1E37}">
      <dgm:prSet/>
      <dgm:spPr/>
      <dgm:t>
        <a:bodyPr/>
        <a:lstStyle/>
        <a:p>
          <a:endParaRPr lang="es-ES" sz="2000" b="1"/>
        </a:p>
      </dgm:t>
    </dgm:pt>
    <dgm:pt modelId="{981A18B7-2BAE-49B0-9AA8-5DA9ED3F4AA3}" type="sibTrans" cxnId="{5C19176B-FC7E-40EB-A524-D77CA7EC1E37}">
      <dgm:prSet/>
      <dgm:spPr/>
      <dgm:t>
        <a:bodyPr/>
        <a:lstStyle/>
        <a:p>
          <a:endParaRPr lang="es-ES" sz="2000" b="1"/>
        </a:p>
      </dgm:t>
    </dgm:pt>
    <dgm:pt modelId="{F246B898-4B04-4856-826F-BA46643C4F12}" type="pres">
      <dgm:prSet presAssocID="{6D9B5D0E-7939-48BC-84E4-4A48E0E77280}" presName="rootnode" presStyleCnt="0">
        <dgm:presLayoutVars>
          <dgm:chMax/>
          <dgm:chPref/>
          <dgm:dir/>
          <dgm:animLvl val="lvl"/>
        </dgm:presLayoutVars>
      </dgm:prSet>
      <dgm:spPr/>
    </dgm:pt>
    <dgm:pt modelId="{F35A9218-0EA7-4386-A8F3-882D7D3D209A}" type="pres">
      <dgm:prSet presAssocID="{BB7073D3-9DB3-4AD0-9A03-18BDCE43AE2D}" presName="composite" presStyleCnt="0"/>
      <dgm:spPr/>
    </dgm:pt>
    <dgm:pt modelId="{CDEDEE18-2F4A-4842-908F-40437515B9BE}" type="pres">
      <dgm:prSet presAssocID="{BB7073D3-9DB3-4AD0-9A03-18BDCE43AE2D}" presName="LShape" presStyleLbl="alignNode1" presStyleIdx="0" presStyleCnt="11"/>
      <dgm:spPr>
        <a:solidFill>
          <a:schemeClr val="bg2">
            <a:lumMod val="50000"/>
          </a:schemeClr>
        </a:solidFill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AE73C552-E150-43B7-9181-6C20C86FE349}" type="pres">
      <dgm:prSet presAssocID="{BB7073D3-9DB3-4AD0-9A03-18BDCE43AE2D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47D75436-2C5A-4374-8BE3-B4A2753A70D8}" type="pres">
      <dgm:prSet presAssocID="{BB7073D3-9DB3-4AD0-9A03-18BDCE43AE2D}" presName="Triangle" presStyleLbl="alignNode1" presStyleIdx="1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3C69109B-749A-487F-B64F-130B3632472B}" type="pres">
      <dgm:prSet presAssocID="{ACECA24E-7C09-4485-8CD0-195620C44F16}" presName="sibTrans" presStyleCnt="0"/>
      <dgm:spPr/>
    </dgm:pt>
    <dgm:pt modelId="{EA2E3ACD-74E0-46A7-B3D7-3499D16BDA13}" type="pres">
      <dgm:prSet presAssocID="{ACECA24E-7C09-4485-8CD0-195620C44F16}" presName="space" presStyleCnt="0"/>
      <dgm:spPr/>
    </dgm:pt>
    <dgm:pt modelId="{9EEE4C0D-C3D9-47F2-A6AE-79F8DC9FA90C}" type="pres">
      <dgm:prSet presAssocID="{9E66B9BC-61E9-44AC-AC76-0B9746B521E7}" presName="composite" presStyleCnt="0"/>
      <dgm:spPr/>
    </dgm:pt>
    <dgm:pt modelId="{DCA00E30-EAB0-4E3A-A2F1-BEA78C727435}" type="pres">
      <dgm:prSet presAssocID="{9E66B9BC-61E9-44AC-AC76-0B9746B521E7}" presName="LShape" presStyleLbl="alignNode1" presStyleIdx="2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35BE3CF9-4D8B-4742-AFC5-881852CCCED6}" type="pres">
      <dgm:prSet presAssocID="{9E66B9BC-61E9-44AC-AC76-0B9746B521E7}" presName="ParentText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7647920E-FF91-4C18-85D4-B46630961676}" type="pres">
      <dgm:prSet presAssocID="{9E66B9BC-61E9-44AC-AC76-0B9746B521E7}" presName="Triangle" presStyleLbl="alignNode1" presStyleIdx="3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D2540D4B-46F1-454A-A6B6-31666B086FEF}" type="pres">
      <dgm:prSet presAssocID="{A9A98F41-43EF-4982-9EF1-311C873B8042}" presName="sibTrans" presStyleCnt="0"/>
      <dgm:spPr/>
    </dgm:pt>
    <dgm:pt modelId="{02F7C448-322A-4F24-9F10-1468685B4FFA}" type="pres">
      <dgm:prSet presAssocID="{A9A98F41-43EF-4982-9EF1-311C873B8042}" presName="space" presStyleCnt="0"/>
      <dgm:spPr/>
    </dgm:pt>
    <dgm:pt modelId="{9DF02F61-1739-402D-B30E-6338247057AD}" type="pres">
      <dgm:prSet presAssocID="{8403EAE0-5385-45F9-BF63-EFE27FD2E761}" presName="composite" presStyleCnt="0"/>
      <dgm:spPr/>
    </dgm:pt>
    <dgm:pt modelId="{F602706B-F6E9-4C52-BA43-CECC909FA77F}" type="pres">
      <dgm:prSet presAssocID="{8403EAE0-5385-45F9-BF63-EFE27FD2E761}" presName="LShape" presStyleLbl="alignNode1" presStyleIdx="4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202E6287-1003-4F2F-9256-6CF6C7766CBF}" type="pres">
      <dgm:prSet presAssocID="{8403EAE0-5385-45F9-BF63-EFE27FD2E761}" presName="ParentText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FC4AA45B-22E2-4660-BD73-56E5D53B53C4}" type="pres">
      <dgm:prSet presAssocID="{8403EAE0-5385-45F9-BF63-EFE27FD2E761}" presName="Triangle" presStyleLbl="alignNode1" presStyleIdx="5" presStyleCnt="11"/>
      <dgm:spPr>
        <a:solidFill>
          <a:schemeClr val="bg2">
            <a:lumMod val="50000"/>
          </a:schemeClr>
        </a:solidFill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13333F13-1F8D-4A51-B351-5915BA06D691}" type="pres">
      <dgm:prSet presAssocID="{2D3ECEAE-E2FA-4590-BBD4-98E9372269B8}" presName="sibTrans" presStyleCnt="0"/>
      <dgm:spPr/>
    </dgm:pt>
    <dgm:pt modelId="{0A88807A-787D-4AEC-B139-0AECD7BC02CC}" type="pres">
      <dgm:prSet presAssocID="{2D3ECEAE-E2FA-4590-BBD4-98E9372269B8}" presName="space" presStyleCnt="0"/>
      <dgm:spPr/>
    </dgm:pt>
    <dgm:pt modelId="{CD228E25-7474-4D92-B3D9-7D8CB9AEC321}" type="pres">
      <dgm:prSet presAssocID="{D11A2E7F-6145-4BDB-ABC8-C02E52E37B0E}" presName="composite" presStyleCnt="0"/>
      <dgm:spPr/>
    </dgm:pt>
    <dgm:pt modelId="{AA1F59CF-AF52-45A7-9C1E-D6FA18C09F4B}" type="pres">
      <dgm:prSet presAssocID="{D11A2E7F-6145-4BDB-ABC8-C02E52E37B0E}" presName="LShape" presStyleLbl="alignNode1" presStyleIdx="6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AE460954-CAFC-446E-8A61-6727148C5823}" type="pres">
      <dgm:prSet presAssocID="{D11A2E7F-6145-4BDB-ABC8-C02E52E37B0E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ACFCC498-7F3E-4F24-BC13-0EA9A2BF0B69}" type="pres">
      <dgm:prSet presAssocID="{D11A2E7F-6145-4BDB-ABC8-C02E52E37B0E}" presName="Triangle" presStyleLbl="alignNode1" presStyleIdx="7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26FE9E29-D4D9-49EC-A330-F11215F15E17}" type="pres">
      <dgm:prSet presAssocID="{5D745443-8E69-4665-B502-EE16E97DB88E}" presName="sibTrans" presStyleCnt="0"/>
      <dgm:spPr/>
    </dgm:pt>
    <dgm:pt modelId="{AA496A49-1193-45CB-AFB2-E742D3913619}" type="pres">
      <dgm:prSet presAssocID="{5D745443-8E69-4665-B502-EE16E97DB88E}" presName="space" presStyleCnt="0"/>
      <dgm:spPr/>
    </dgm:pt>
    <dgm:pt modelId="{95EBE0EB-B20F-485C-B88A-5C44710D4A9B}" type="pres">
      <dgm:prSet presAssocID="{D9618F52-55B1-4448-8A7B-6F4DE42E674B}" presName="composite" presStyleCnt="0"/>
      <dgm:spPr/>
    </dgm:pt>
    <dgm:pt modelId="{9404D6B4-34B7-4FEB-8D8B-FE766A754DAE}" type="pres">
      <dgm:prSet presAssocID="{D9618F52-55B1-4448-8A7B-6F4DE42E674B}" presName="LShape" presStyleLbl="alignNode1" presStyleIdx="8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650958D3-FF49-4208-9824-52C5BDF645AC}" type="pres">
      <dgm:prSet presAssocID="{D9618F52-55B1-4448-8A7B-6F4DE42E674B}" presName="ParentText" presStyleLbl="revTx" presStyleIdx="4" presStyleCnt="6" custScaleX="107246">
        <dgm:presLayoutVars>
          <dgm:chMax val="0"/>
          <dgm:chPref val="0"/>
          <dgm:bulletEnabled val="1"/>
        </dgm:presLayoutVars>
      </dgm:prSet>
      <dgm:spPr/>
    </dgm:pt>
    <dgm:pt modelId="{AE7C1B98-0BD6-4D32-9954-4FBDDD521E46}" type="pres">
      <dgm:prSet presAssocID="{D9618F52-55B1-4448-8A7B-6F4DE42E674B}" presName="Triangle" presStyleLbl="alignNode1" presStyleIdx="9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65CA60D9-B2C9-4CF2-A837-46E71FE39F4D}" type="pres">
      <dgm:prSet presAssocID="{F3A55AD3-F6F7-47A9-8094-B4FD1F13AC85}" presName="sibTrans" presStyleCnt="0"/>
      <dgm:spPr/>
    </dgm:pt>
    <dgm:pt modelId="{CF008FE7-35EE-475C-A80C-51DE314733D8}" type="pres">
      <dgm:prSet presAssocID="{F3A55AD3-F6F7-47A9-8094-B4FD1F13AC85}" presName="space" presStyleCnt="0"/>
      <dgm:spPr/>
    </dgm:pt>
    <dgm:pt modelId="{3190306B-39BB-4328-9204-423193359B75}" type="pres">
      <dgm:prSet presAssocID="{99B19406-8AB7-4B2A-B561-A5DD98DE9C64}" presName="composite" presStyleCnt="0"/>
      <dgm:spPr/>
    </dgm:pt>
    <dgm:pt modelId="{321C2226-C9D3-4142-9F23-19C9BECAB2C1}" type="pres">
      <dgm:prSet presAssocID="{99B19406-8AB7-4B2A-B561-A5DD98DE9C64}" presName="LShape" presStyleLbl="alignNode1" presStyleIdx="10" presStyleCnt="11"/>
      <dgm:spPr>
        <a:solidFill>
          <a:srgbClr val="0070C0"/>
        </a:solidFill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2C283CFD-3532-4147-80B1-CA62AFE55B77}" type="pres">
      <dgm:prSet presAssocID="{99B19406-8AB7-4B2A-B561-A5DD98DE9C64}" presName="ParentText" presStyleLbl="revTx" presStyleIdx="5" presStyleCnt="6" custScaleX="105904">
        <dgm:presLayoutVars>
          <dgm:chMax val="0"/>
          <dgm:chPref val="0"/>
          <dgm:bulletEnabled val="1"/>
        </dgm:presLayoutVars>
      </dgm:prSet>
      <dgm:spPr/>
    </dgm:pt>
  </dgm:ptLst>
  <dgm:cxnLst>
    <dgm:cxn modelId="{46B96B15-D3CD-47E9-9490-359C8103999C}" type="presOf" srcId="{D11A2E7F-6145-4BDB-ABC8-C02E52E37B0E}" destId="{AE460954-CAFC-446E-8A61-6727148C5823}" srcOrd="0" destOrd="0" presId="urn:microsoft.com/office/officeart/2009/3/layout/StepUpProcess"/>
    <dgm:cxn modelId="{47912B1B-3288-46A2-BBA0-01E31B477280}" type="presOf" srcId="{D9618F52-55B1-4448-8A7B-6F4DE42E674B}" destId="{650958D3-FF49-4208-9824-52C5BDF645AC}" srcOrd="0" destOrd="0" presId="urn:microsoft.com/office/officeart/2009/3/layout/StepUpProcess"/>
    <dgm:cxn modelId="{21A2DE1E-9E6E-49BC-8E26-5D1890A26149}" srcId="{6D9B5D0E-7939-48BC-84E4-4A48E0E77280}" destId="{9E66B9BC-61E9-44AC-AC76-0B9746B521E7}" srcOrd="1" destOrd="0" parTransId="{DBFFBED0-1E32-4518-B7E0-EC1D3C7B41CA}" sibTransId="{A9A98F41-43EF-4982-9EF1-311C873B8042}"/>
    <dgm:cxn modelId="{749CE038-90AE-49BD-8CA1-7AF604688B4E}" srcId="{6D9B5D0E-7939-48BC-84E4-4A48E0E77280}" destId="{8403EAE0-5385-45F9-BF63-EFE27FD2E761}" srcOrd="2" destOrd="0" parTransId="{6CC774D1-8AC0-438C-921C-616A3E58FC7B}" sibTransId="{2D3ECEAE-E2FA-4590-BBD4-98E9372269B8}"/>
    <dgm:cxn modelId="{DB556969-01F2-4379-A9AD-34BBA8BDC884}" type="presOf" srcId="{9E66B9BC-61E9-44AC-AC76-0B9746B521E7}" destId="{35BE3CF9-4D8B-4742-AFC5-881852CCCED6}" srcOrd="0" destOrd="0" presId="urn:microsoft.com/office/officeart/2009/3/layout/StepUpProcess"/>
    <dgm:cxn modelId="{5C19176B-FC7E-40EB-A524-D77CA7EC1E37}" srcId="{6D9B5D0E-7939-48BC-84E4-4A48E0E77280}" destId="{99B19406-8AB7-4B2A-B561-A5DD98DE9C64}" srcOrd="5" destOrd="0" parTransId="{2DAF21E5-152B-41FA-8566-F956FE90AF3B}" sibTransId="{981A18B7-2BAE-49B0-9AA8-5DA9ED3F4AA3}"/>
    <dgm:cxn modelId="{FB08DD50-F36F-4131-93E1-1EC29363D213}" srcId="{6D9B5D0E-7939-48BC-84E4-4A48E0E77280}" destId="{D9618F52-55B1-4448-8A7B-6F4DE42E674B}" srcOrd="4" destOrd="0" parTransId="{F01BB8BB-359E-4640-B140-2F96E0B97A7E}" sibTransId="{F3A55AD3-F6F7-47A9-8094-B4FD1F13AC85}"/>
    <dgm:cxn modelId="{7828B781-2061-4E47-AFA1-B965AB4A8B17}" srcId="{6D9B5D0E-7939-48BC-84E4-4A48E0E77280}" destId="{BB7073D3-9DB3-4AD0-9A03-18BDCE43AE2D}" srcOrd="0" destOrd="0" parTransId="{74BA48BB-6E2E-4193-9C11-DD8C8CDCFC6A}" sibTransId="{ACECA24E-7C09-4485-8CD0-195620C44F16}"/>
    <dgm:cxn modelId="{B2190789-843A-41EE-ACD5-3B78EF7E6DFF}" type="presOf" srcId="{BB7073D3-9DB3-4AD0-9A03-18BDCE43AE2D}" destId="{AE73C552-E150-43B7-9181-6C20C86FE349}" srcOrd="0" destOrd="0" presId="urn:microsoft.com/office/officeart/2009/3/layout/StepUpProcess"/>
    <dgm:cxn modelId="{E768E193-9A95-4DED-8D92-E32F107B2513}" type="presOf" srcId="{8403EAE0-5385-45F9-BF63-EFE27FD2E761}" destId="{202E6287-1003-4F2F-9256-6CF6C7766CBF}" srcOrd="0" destOrd="0" presId="urn:microsoft.com/office/officeart/2009/3/layout/StepUpProcess"/>
    <dgm:cxn modelId="{FB4B60A7-D560-4D72-AA24-4383A89BCE57}" srcId="{6D9B5D0E-7939-48BC-84E4-4A48E0E77280}" destId="{D11A2E7F-6145-4BDB-ABC8-C02E52E37B0E}" srcOrd="3" destOrd="0" parTransId="{CDBDC9C1-26AE-4F3B-BDD6-125B7F4A7C70}" sibTransId="{5D745443-8E69-4665-B502-EE16E97DB88E}"/>
    <dgm:cxn modelId="{34B256BB-0432-4B89-9F64-47AED486082C}" type="presOf" srcId="{6D9B5D0E-7939-48BC-84E4-4A48E0E77280}" destId="{F246B898-4B04-4856-826F-BA46643C4F12}" srcOrd="0" destOrd="0" presId="urn:microsoft.com/office/officeart/2009/3/layout/StepUpProcess"/>
    <dgm:cxn modelId="{00F355FE-89E6-4E8F-8134-F98664E946BA}" type="presOf" srcId="{99B19406-8AB7-4B2A-B561-A5DD98DE9C64}" destId="{2C283CFD-3532-4147-80B1-CA62AFE55B77}" srcOrd="0" destOrd="0" presId="urn:microsoft.com/office/officeart/2009/3/layout/StepUpProcess"/>
    <dgm:cxn modelId="{039AE9DD-CDE0-497C-BE9D-84D9F07AD3C0}" type="presParOf" srcId="{F246B898-4B04-4856-826F-BA46643C4F12}" destId="{F35A9218-0EA7-4386-A8F3-882D7D3D209A}" srcOrd="0" destOrd="0" presId="urn:microsoft.com/office/officeart/2009/3/layout/StepUpProcess"/>
    <dgm:cxn modelId="{B98359C7-10D0-4869-B6FF-D856F25DDE2B}" type="presParOf" srcId="{F35A9218-0EA7-4386-A8F3-882D7D3D209A}" destId="{CDEDEE18-2F4A-4842-908F-40437515B9BE}" srcOrd="0" destOrd="0" presId="urn:microsoft.com/office/officeart/2009/3/layout/StepUpProcess"/>
    <dgm:cxn modelId="{E83D2923-1602-4151-ACDB-2163366FE29A}" type="presParOf" srcId="{F35A9218-0EA7-4386-A8F3-882D7D3D209A}" destId="{AE73C552-E150-43B7-9181-6C20C86FE349}" srcOrd="1" destOrd="0" presId="urn:microsoft.com/office/officeart/2009/3/layout/StepUpProcess"/>
    <dgm:cxn modelId="{EA1637A4-F882-4884-B018-C39DE463A27A}" type="presParOf" srcId="{F35A9218-0EA7-4386-A8F3-882D7D3D209A}" destId="{47D75436-2C5A-4374-8BE3-B4A2753A70D8}" srcOrd="2" destOrd="0" presId="urn:microsoft.com/office/officeart/2009/3/layout/StepUpProcess"/>
    <dgm:cxn modelId="{F5C5EE98-3C1B-41D7-A906-87ABEFDA3DD7}" type="presParOf" srcId="{F246B898-4B04-4856-826F-BA46643C4F12}" destId="{3C69109B-749A-487F-B64F-130B3632472B}" srcOrd="1" destOrd="0" presId="urn:microsoft.com/office/officeart/2009/3/layout/StepUpProcess"/>
    <dgm:cxn modelId="{6FB01895-46B9-476C-9554-68018D68CD1D}" type="presParOf" srcId="{3C69109B-749A-487F-B64F-130B3632472B}" destId="{EA2E3ACD-74E0-46A7-B3D7-3499D16BDA13}" srcOrd="0" destOrd="0" presId="urn:microsoft.com/office/officeart/2009/3/layout/StepUpProcess"/>
    <dgm:cxn modelId="{3E498CB9-03C0-4426-9DFE-1236C99E8219}" type="presParOf" srcId="{F246B898-4B04-4856-826F-BA46643C4F12}" destId="{9EEE4C0D-C3D9-47F2-A6AE-79F8DC9FA90C}" srcOrd="2" destOrd="0" presId="urn:microsoft.com/office/officeart/2009/3/layout/StepUpProcess"/>
    <dgm:cxn modelId="{105B6D90-9AFD-4194-9C8D-8B8A5E691D55}" type="presParOf" srcId="{9EEE4C0D-C3D9-47F2-A6AE-79F8DC9FA90C}" destId="{DCA00E30-EAB0-4E3A-A2F1-BEA78C727435}" srcOrd="0" destOrd="0" presId="urn:microsoft.com/office/officeart/2009/3/layout/StepUpProcess"/>
    <dgm:cxn modelId="{59553E05-4439-4E8A-B753-FCC1150F23DB}" type="presParOf" srcId="{9EEE4C0D-C3D9-47F2-A6AE-79F8DC9FA90C}" destId="{35BE3CF9-4D8B-4742-AFC5-881852CCCED6}" srcOrd="1" destOrd="0" presId="urn:microsoft.com/office/officeart/2009/3/layout/StepUpProcess"/>
    <dgm:cxn modelId="{81D4BEE3-7915-4C36-BCBD-D229A1B982B5}" type="presParOf" srcId="{9EEE4C0D-C3D9-47F2-A6AE-79F8DC9FA90C}" destId="{7647920E-FF91-4C18-85D4-B46630961676}" srcOrd="2" destOrd="0" presId="urn:microsoft.com/office/officeart/2009/3/layout/StepUpProcess"/>
    <dgm:cxn modelId="{2EE1A09F-2CF5-49FB-9A03-0BCD1B703BF5}" type="presParOf" srcId="{F246B898-4B04-4856-826F-BA46643C4F12}" destId="{D2540D4B-46F1-454A-A6B6-31666B086FEF}" srcOrd="3" destOrd="0" presId="urn:microsoft.com/office/officeart/2009/3/layout/StepUpProcess"/>
    <dgm:cxn modelId="{89BEB143-1590-4395-B900-D408C301CD45}" type="presParOf" srcId="{D2540D4B-46F1-454A-A6B6-31666B086FEF}" destId="{02F7C448-322A-4F24-9F10-1468685B4FFA}" srcOrd="0" destOrd="0" presId="urn:microsoft.com/office/officeart/2009/3/layout/StepUpProcess"/>
    <dgm:cxn modelId="{60C245AF-10B4-442F-B152-59BF0ACEA3D4}" type="presParOf" srcId="{F246B898-4B04-4856-826F-BA46643C4F12}" destId="{9DF02F61-1739-402D-B30E-6338247057AD}" srcOrd="4" destOrd="0" presId="urn:microsoft.com/office/officeart/2009/3/layout/StepUpProcess"/>
    <dgm:cxn modelId="{995641C0-CD45-48F0-8E08-AA9FB55F8958}" type="presParOf" srcId="{9DF02F61-1739-402D-B30E-6338247057AD}" destId="{F602706B-F6E9-4C52-BA43-CECC909FA77F}" srcOrd="0" destOrd="0" presId="urn:microsoft.com/office/officeart/2009/3/layout/StepUpProcess"/>
    <dgm:cxn modelId="{C8709EFB-BED9-4475-9019-C15250992FF8}" type="presParOf" srcId="{9DF02F61-1739-402D-B30E-6338247057AD}" destId="{202E6287-1003-4F2F-9256-6CF6C7766CBF}" srcOrd="1" destOrd="0" presId="urn:microsoft.com/office/officeart/2009/3/layout/StepUpProcess"/>
    <dgm:cxn modelId="{A143E52C-75D9-4FB1-B46C-8A862A36D3F4}" type="presParOf" srcId="{9DF02F61-1739-402D-B30E-6338247057AD}" destId="{FC4AA45B-22E2-4660-BD73-56E5D53B53C4}" srcOrd="2" destOrd="0" presId="urn:microsoft.com/office/officeart/2009/3/layout/StepUpProcess"/>
    <dgm:cxn modelId="{751AC70A-8645-4129-853F-AFDBC236CF51}" type="presParOf" srcId="{F246B898-4B04-4856-826F-BA46643C4F12}" destId="{13333F13-1F8D-4A51-B351-5915BA06D691}" srcOrd="5" destOrd="0" presId="urn:microsoft.com/office/officeart/2009/3/layout/StepUpProcess"/>
    <dgm:cxn modelId="{01153253-8172-48B0-A48B-CD60F68AB1E0}" type="presParOf" srcId="{13333F13-1F8D-4A51-B351-5915BA06D691}" destId="{0A88807A-787D-4AEC-B139-0AECD7BC02CC}" srcOrd="0" destOrd="0" presId="urn:microsoft.com/office/officeart/2009/3/layout/StepUpProcess"/>
    <dgm:cxn modelId="{F5A4FDEE-23FA-4320-B492-2ED85848F3CC}" type="presParOf" srcId="{F246B898-4B04-4856-826F-BA46643C4F12}" destId="{CD228E25-7474-4D92-B3D9-7D8CB9AEC321}" srcOrd="6" destOrd="0" presId="urn:microsoft.com/office/officeart/2009/3/layout/StepUpProcess"/>
    <dgm:cxn modelId="{4D6E4A23-6DFD-4015-ADBF-31ED3548B6CB}" type="presParOf" srcId="{CD228E25-7474-4D92-B3D9-7D8CB9AEC321}" destId="{AA1F59CF-AF52-45A7-9C1E-D6FA18C09F4B}" srcOrd="0" destOrd="0" presId="urn:microsoft.com/office/officeart/2009/3/layout/StepUpProcess"/>
    <dgm:cxn modelId="{3C932B20-B5B7-47F5-9D29-7CA28322F04E}" type="presParOf" srcId="{CD228E25-7474-4D92-B3D9-7D8CB9AEC321}" destId="{AE460954-CAFC-446E-8A61-6727148C5823}" srcOrd="1" destOrd="0" presId="urn:microsoft.com/office/officeart/2009/3/layout/StepUpProcess"/>
    <dgm:cxn modelId="{3372549A-4B04-4917-B275-83341C37FAC8}" type="presParOf" srcId="{CD228E25-7474-4D92-B3D9-7D8CB9AEC321}" destId="{ACFCC498-7F3E-4F24-BC13-0EA9A2BF0B69}" srcOrd="2" destOrd="0" presId="urn:microsoft.com/office/officeart/2009/3/layout/StepUpProcess"/>
    <dgm:cxn modelId="{FA0E7D38-5E77-4170-BBC2-276A11C941F3}" type="presParOf" srcId="{F246B898-4B04-4856-826F-BA46643C4F12}" destId="{26FE9E29-D4D9-49EC-A330-F11215F15E17}" srcOrd="7" destOrd="0" presId="urn:microsoft.com/office/officeart/2009/3/layout/StepUpProcess"/>
    <dgm:cxn modelId="{7644BBDE-4442-48F9-AF22-656D536D2049}" type="presParOf" srcId="{26FE9E29-D4D9-49EC-A330-F11215F15E17}" destId="{AA496A49-1193-45CB-AFB2-E742D3913619}" srcOrd="0" destOrd="0" presId="urn:microsoft.com/office/officeart/2009/3/layout/StepUpProcess"/>
    <dgm:cxn modelId="{6ACEFD6F-B8B5-4ACC-9459-6B02FFEED7A9}" type="presParOf" srcId="{F246B898-4B04-4856-826F-BA46643C4F12}" destId="{95EBE0EB-B20F-485C-B88A-5C44710D4A9B}" srcOrd="8" destOrd="0" presId="urn:microsoft.com/office/officeart/2009/3/layout/StepUpProcess"/>
    <dgm:cxn modelId="{24B264B1-6135-45E6-9BFA-A2A438ACD86F}" type="presParOf" srcId="{95EBE0EB-B20F-485C-B88A-5C44710D4A9B}" destId="{9404D6B4-34B7-4FEB-8D8B-FE766A754DAE}" srcOrd="0" destOrd="0" presId="urn:microsoft.com/office/officeart/2009/3/layout/StepUpProcess"/>
    <dgm:cxn modelId="{5C94E29F-843D-4429-B7FF-A51A5CB2F5FB}" type="presParOf" srcId="{95EBE0EB-B20F-485C-B88A-5C44710D4A9B}" destId="{650958D3-FF49-4208-9824-52C5BDF645AC}" srcOrd="1" destOrd="0" presId="urn:microsoft.com/office/officeart/2009/3/layout/StepUpProcess"/>
    <dgm:cxn modelId="{9088573D-A266-4240-BED2-AA089F3565F5}" type="presParOf" srcId="{95EBE0EB-B20F-485C-B88A-5C44710D4A9B}" destId="{AE7C1B98-0BD6-4D32-9954-4FBDDD521E46}" srcOrd="2" destOrd="0" presId="urn:microsoft.com/office/officeart/2009/3/layout/StepUpProcess"/>
    <dgm:cxn modelId="{169E04CD-4C29-467F-B9C4-75F4BAFD2EB9}" type="presParOf" srcId="{F246B898-4B04-4856-826F-BA46643C4F12}" destId="{65CA60D9-B2C9-4CF2-A837-46E71FE39F4D}" srcOrd="9" destOrd="0" presId="urn:microsoft.com/office/officeart/2009/3/layout/StepUpProcess"/>
    <dgm:cxn modelId="{233D79CC-00D1-46D9-9D6D-05DDB7A0CA72}" type="presParOf" srcId="{65CA60D9-B2C9-4CF2-A837-46E71FE39F4D}" destId="{CF008FE7-35EE-475C-A80C-51DE314733D8}" srcOrd="0" destOrd="0" presId="urn:microsoft.com/office/officeart/2009/3/layout/StepUpProcess"/>
    <dgm:cxn modelId="{BD2AA902-AA4E-467B-B55E-0E4B1BAD6AE4}" type="presParOf" srcId="{F246B898-4B04-4856-826F-BA46643C4F12}" destId="{3190306B-39BB-4328-9204-423193359B75}" srcOrd="10" destOrd="0" presId="urn:microsoft.com/office/officeart/2009/3/layout/StepUpProcess"/>
    <dgm:cxn modelId="{D144F51D-F42C-499A-9A4A-AA2BFDAA77DD}" type="presParOf" srcId="{3190306B-39BB-4328-9204-423193359B75}" destId="{321C2226-C9D3-4142-9F23-19C9BECAB2C1}" srcOrd="0" destOrd="0" presId="urn:microsoft.com/office/officeart/2009/3/layout/StepUpProcess"/>
    <dgm:cxn modelId="{F66156A8-35C6-4905-A336-75B026B981AA}" type="presParOf" srcId="{3190306B-39BB-4328-9204-423193359B75}" destId="{2C283CFD-3532-4147-80B1-CA62AFE55B7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EA6A50-5E43-4168-8839-B52602AD8B24}" type="doc">
      <dgm:prSet loTypeId="urn:microsoft.com/office/officeart/2005/8/layout/vList2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06FD5F77-E7A9-4856-96AE-70A0DCCABEE9}">
      <dgm:prSet custT="1"/>
      <dgm:spPr/>
      <dgm:t>
        <a:bodyPr/>
        <a:lstStyle/>
        <a:p>
          <a:r>
            <a:rPr lang="my-MM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ူတို့သည်ဘုရားသခင်ကိုသိကျွမ်းခြင်း၌ဉာဏ်ပညာနှင့်ဝိညာဉ်ရေးရာနားလည်မှုကိုပေးစွမ်းနိုင်ကြလိမ့်မည်။</a:t>
          </a:r>
          <a:endParaRPr lang="en" sz="16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DFB9E0-3B0B-49E3-A416-223DB54C16DC}" type="parTrans" cxnId="{30D192AB-B4E2-41B2-AD50-B4FEB1E7188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14457F-6B42-4207-9523-5B839824497C}" type="sibTrans" cxnId="{30D192AB-B4E2-41B2-AD50-B4FEB1E7188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DB7285-8B35-4418-AEC0-01E9CA77FE33}">
      <dgm:prSet custT="1"/>
      <dgm:spPr/>
      <dgm:t>
        <a:bodyPr/>
        <a:lstStyle/>
        <a:p>
          <a:r>
            <a:rPr lang="my-MM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ဘုရားသခင်၏သားသမီးများအဖြစ်နေထိုင်ပြီးအရာရာ၌ကိုယ်တော်ကို နှစ်သက်စေကြလော့။</a:t>
          </a:r>
          <a:endParaRPr lang="en" sz="16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BF5BB8-A1B8-4019-AA44-7F293AE6F5E1}" type="parTrans" cxnId="{49637FAB-101B-499F-B226-11FC4DF22DAB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3D4514-0666-4EE4-950A-D5F6C14684FD}" type="sibTrans" cxnId="{49637FAB-101B-499F-B226-11FC4DF22DAB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FCDED8-FAE2-4789-896A-6B08D6368C8C}">
      <dgm:prSet custT="1"/>
      <dgm:spPr/>
      <dgm:t>
        <a:bodyPr/>
        <a:lstStyle/>
        <a:p>
          <a:r>
            <a:rPr lang="my-MM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အသိပညာ၌သီးပွင့်၍  ကြီးထွားကြပါစေ။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880790-97B1-44C1-B886-721272C62FD1}" type="parTrans" cxnId="{B544161C-50CE-4EA8-A6F9-C3C0FEA6B057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2D297D-803D-42D9-8EEE-200EFFA515A6}" type="sibTrans" cxnId="{B544161C-50CE-4EA8-A6F9-C3C0FEA6B057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290F79-1A39-42FB-9A71-41992F896A32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my-MM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သည်းခံနိုင်စေရန်ဘုရားသခင်၏တန်ခိုးတော်ဖြင့်ခွန်အားရှိကြပါစေ။</a:t>
          </a:r>
          <a:endParaRPr lang="en" sz="16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4BE45D-B068-434F-8E42-44542B2744AE}" type="parTrans" cxnId="{5B9835A5-5724-461B-9E53-5B182B56E507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9A580A-5444-4425-859D-79C83B56A92B}" type="sibTrans" cxnId="{5B9835A5-5724-461B-9E53-5B182B56E507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7088B6-92F6-4F34-9916-9574F7C8CB89}" type="pres">
      <dgm:prSet presAssocID="{E7EA6A50-5E43-4168-8839-B52602AD8B24}" presName="linear" presStyleCnt="0">
        <dgm:presLayoutVars>
          <dgm:animLvl val="lvl"/>
          <dgm:resizeHandles val="exact"/>
        </dgm:presLayoutVars>
      </dgm:prSet>
      <dgm:spPr/>
    </dgm:pt>
    <dgm:pt modelId="{C57C976D-F155-46D2-B6B0-AAEC246080DA}" type="pres">
      <dgm:prSet presAssocID="{06FD5F77-E7A9-4856-96AE-70A0DCCABEE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88CAFD0-4CC9-4E73-BC6E-633E6AA10B0F}" type="pres">
      <dgm:prSet presAssocID="{FA14457F-6B42-4207-9523-5B839824497C}" presName="spacer" presStyleCnt="0"/>
      <dgm:spPr/>
    </dgm:pt>
    <dgm:pt modelId="{8ED814D4-24A7-4EE6-98D6-F5EF96E58A5E}" type="pres">
      <dgm:prSet presAssocID="{81DB7285-8B35-4418-AEC0-01E9CA77FE33}" presName="parentText" presStyleLbl="node1" presStyleIdx="1" presStyleCnt="4" custLinFactY="-4537" custLinFactNeighborY="-100000">
        <dgm:presLayoutVars>
          <dgm:chMax val="0"/>
          <dgm:bulletEnabled val="1"/>
        </dgm:presLayoutVars>
      </dgm:prSet>
      <dgm:spPr/>
    </dgm:pt>
    <dgm:pt modelId="{5ACD8B70-CBD9-4BBD-949C-60C08638DCED}" type="pres">
      <dgm:prSet presAssocID="{243D4514-0666-4EE4-950A-D5F6C14684FD}" presName="spacer" presStyleCnt="0"/>
      <dgm:spPr/>
    </dgm:pt>
    <dgm:pt modelId="{D6B98BC7-4DD1-46DD-9A75-7E74C926B220}" type="pres">
      <dgm:prSet presAssocID="{73FCDED8-FAE2-4789-896A-6B08D6368C8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4B12C65-2FE2-4013-9ECB-DB2A8CDB65EB}" type="pres">
      <dgm:prSet presAssocID="{2D2D297D-803D-42D9-8EEE-200EFFA515A6}" presName="spacer" presStyleCnt="0"/>
      <dgm:spPr/>
    </dgm:pt>
    <dgm:pt modelId="{51C553D5-6DF9-4050-9DE4-1DCE1A8DC5FD}" type="pres">
      <dgm:prSet presAssocID="{9A290F79-1A39-42FB-9A71-41992F896A3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544161C-50CE-4EA8-A6F9-C3C0FEA6B057}" srcId="{E7EA6A50-5E43-4168-8839-B52602AD8B24}" destId="{73FCDED8-FAE2-4789-896A-6B08D6368C8C}" srcOrd="2" destOrd="0" parTransId="{A7880790-97B1-44C1-B886-721272C62FD1}" sibTransId="{2D2D297D-803D-42D9-8EEE-200EFFA515A6}"/>
    <dgm:cxn modelId="{3A581E44-5163-45A9-8780-3F5D93DA610C}" type="presOf" srcId="{06FD5F77-E7A9-4856-96AE-70A0DCCABEE9}" destId="{C57C976D-F155-46D2-B6B0-AAEC246080DA}" srcOrd="0" destOrd="0" presId="urn:microsoft.com/office/officeart/2005/8/layout/vList2"/>
    <dgm:cxn modelId="{08A88A69-54B3-45CB-A4AA-2E8822269261}" type="presOf" srcId="{9A290F79-1A39-42FB-9A71-41992F896A32}" destId="{51C553D5-6DF9-4050-9DE4-1DCE1A8DC5FD}" srcOrd="0" destOrd="0" presId="urn:microsoft.com/office/officeart/2005/8/layout/vList2"/>
    <dgm:cxn modelId="{3D5EB859-D445-4615-841B-F1227F6CEA54}" type="presOf" srcId="{E7EA6A50-5E43-4168-8839-B52602AD8B24}" destId="{277088B6-92F6-4F34-9916-9574F7C8CB89}" srcOrd="0" destOrd="0" presId="urn:microsoft.com/office/officeart/2005/8/layout/vList2"/>
    <dgm:cxn modelId="{5B9835A5-5724-461B-9E53-5B182B56E507}" srcId="{E7EA6A50-5E43-4168-8839-B52602AD8B24}" destId="{9A290F79-1A39-42FB-9A71-41992F896A32}" srcOrd="3" destOrd="0" parTransId="{D64BE45D-B068-434F-8E42-44542B2744AE}" sibTransId="{EC9A580A-5444-4425-859D-79C83B56A92B}"/>
    <dgm:cxn modelId="{49637FAB-101B-499F-B226-11FC4DF22DAB}" srcId="{E7EA6A50-5E43-4168-8839-B52602AD8B24}" destId="{81DB7285-8B35-4418-AEC0-01E9CA77FE33}" srcOrd="1" destOrd="0" parTransId="{EDBF5BB8-A1B8-4019-AA44-7F293AE6F5E1}" sibTransId="{243D4514-0666-4EE4-950A-D5F6C14684FD}"/>
    <dgm:cxn modelId="{30D192AB-B4E2-41B2-AD50-B4FEB1E71888}" srcId="{E7EA6A50-5E43-4168-8839-B52602AD8B24}" destId="{06FD5F77-E7A9-4856-96AE-70A0DCCABEE9}" srcOrd="0" destOrd="0" parTransId="{28DFB9E0-3B0B-49E3-A416-223DB54C16DC}" sibTransId="{FA14457F-6B42-4207-9523-5B839824497C}"/>
    <dgm:cxn modelId="{B1D656CF-D78C-42F5-880B-5940984E959A}" type="presOf" srcId="{73FCDED8-FAE2-4789-896A-6B08D6368C8C}" destId="{D6B98BC7-4DD1-46DD-9A75-7E74C926B220}" srcOrd="0" destOrd="0" presId="urn:microsoft.com/office/officeart/2005/8/layout/vList2"/>
    <dgm:cxn modelId="{D984E5EF-9A57-4941-83AF-1CA5E428042D}" type="presOf" srcId="{81DB7285-8B35-4418-AEC0-01E9CA77FE33}" destId="{8ED814D4-24A7-4EE6-98D6-F5EF96E58A5E}" srcOrd="0" destOrd="0" presId="urn:microsoft.com/office/officeart/2005/8/layout/vList2"/>
    <dgm:cxn modelId="{BF1205FD-253C-4745-8510-52D30F5F2E57}" type="presParOf" srcId="{277088B6-92F6-4F34-9916-9574F7C8CB89}" destId="{C57C976D-F155-46D2-B6B0-AAEC246080DA}" srcOrd="0" destOrd="0" presId="urn:microsoft.com/office/officeart/2005/8/layout/vList2"/>
    <dgm:cxn modelId="{E026BFA6-ACCB-48B8-945D-68BE85353E24}" type="presParOf" srcId="{277088B6-92F6-4F34-9916-9574F7C8CB89}" destId="{B88CAFD0-4CC9-4E73-BC6E-633E6AA10B0F}" srcOrd="1" destOrd="0" presId="urn:microsoft.com/office/officeart/2005/8/layout/vList2"/>
    <dgm:cxn modelId="{B6C1FA69-523B-4B66-9C24-115518D0C0CE}" type="presParOf" srcId="{277088B6-92F6-4F34-9916-9574F7C8CB89}" destId="{8ED814D4-24A7-4EE6-98D6-F5EF96E58A5E}" srcOrd="2" destOrd="0" presId="urn:microsoft.com/office/officeart/2005/8/layout/vList2"/>
    <dgm:cxn modelId="{E8564C18-7F68-4CF1-ABB8-D3C486BB6406}" type="presParOf" srcId="{277088B6-92F6-4F34-9916-9574F7C8CB89}" destId="{5ACD8B70-CBD9-4BBD-949C-60C08638DCED}" srcOrd="3" destOrd="0" presId="urn:microsoft.com/office/officeart/2005/8/layout/vList2"/>
    <dgm:cxn modelId="{A5CBD0A4-8538-44A6-940C-1BC9D9B498A1}" type="presParOf" srcId="{277088B6-92F6-4F34-9916-9574F7C8CB89}" destId="{D6B98BC7-4DD1-46DD-9A75-7E74C926B220}" srcOrd="4" destOrd="0" presId="urn:microsoft.com/office/officeart/2005/8/layout/vList2"/>
    <dgm:cxn modelId="{C9836C76-23E7-4EED-80EB-CBA62734E3AF}" type="presParOf" srcId="{277088B6-92F6-4F34-9916-9574F7C8CB89}" destId="{04B12C65-2FE2-4013-9ECB-DB2A8CDB65EB}" srcOrd="5" destOrd="0" presId="urn:microsoft.com/office/officeart/2005/8/layout/vList2"/>
    <dgm:cxn modelId="{837681BA-8B87-4ADC-A7A3-2CDD9BD31C5E}" type="presParOf" srcId="{277088B6-92F6-4F34-9916-9574F7C8CB89}" destId="{51C553D5-6DF9-4050-9DE4-1DCE1A8DC5F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471527-4C45-4525-9CD0-4AA289B2566E}" type="doc">
      <dgm:prSet loTypeId="urn:microsoft.com/office/officeart/2008/layout/BendingPictureCaptionList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01F8674-B447-47F4-A268-FBF1D1CFA43A}">
      <dgm:prSet custT="1"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my-MM" sz="1800" b="1" i="0" dirty="0">
              <a:solidFill>
                <a:schemeClr val="tx1"/>
              </a:solidFill>
            </a:rPr>
            <a:t>သမ္မာကျမ်းစာ</a:t>
          </a:r>
          <a:br>
            <a:rPr lang="en" sz="1800" b="1" noProof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noProof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(Psalm 119:105)</a:t>
          </a:r>
          <a:endParaRPr lang="en" sz="1800" noProof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8FE497-D1DE-446F-B4D7-3B09E34240AE}" type="parTrans" cxnId="{9D4B3267-527A-49C6-843D-FBA178F8714D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EA12AD-ED01-4DEF-B753-98D7EE9995AF}" type="sibTrans" cxnId="{9D4B3267-527A-49C6-843D-FBA178F8714D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A944F5-A53A-46BE-AD47-D232C05A81A2}">
      <dgm:prSet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algn="l"/>
          <a:r>
            <a:rPr lang="my-MM" sz="1400" b="1" i="0" dirty="0">
              <a:solidFill>
                <a:schemeClr val="tx1"/>
              </a:solidFill>
            </a:rPr>
            <a:t>ပရောဖက်ပြုခြင်း၏ ဝိညာဉ်တော်" (ဗျာဒိတ်ကျမ်း၁၉:၁၀)သည်အဲလင်ဂျီ ဝှိုက်၏အမှုအားဖြင့်ထင်ရှားခဲ့သည်။</a:t>
          </a:r>
          <a:endParaRPr lang="en" sz="1400" b="1" noProof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E255C1-F4FB-4EB8-BE5F-26AF5D69E222}" type="parTrans" cxnId="{CE507EAD-B67C-412B-8CE0-413B820A151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C469A2-097C-4912-9FBC-765694281CB2}" type="sibTrans" cxnId="{CE507EAD-B67C-412B-8CE0-413B820A151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005F20-7B80-4165-BA92-5E618C085C64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l">
            <a:lnSpc>
              <a:spcPct val="70000"/>
            </a:lnSpc>
            <a:spcAft>
              <a:spcPts val="0"/>
            </a:spcAft>
          </a:pPr>
          <a:endParaRPr lang="en-US" sz="1400" b="1" noProof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l">
            <a:lnSpc>
              <a:spcPct val="70000"/>
            </a:lnSpc>
            <a:spcAft>
              <a:spcPts val="0"/>
            </a:spcAft>
          </a:pPr>
          <a:r>
            <a:rPr lang="my-MM" sz="1400" b="1" noProof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ဘုရားသခင်၏စီမံပေးသောလမ်းညွှန်မှု(ကောလောသဲ၄:၃)</a:t>
          </a:r>
          <a:endParaRPr lang="en" sz="1400" noProof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E83FF5-EDCF-4C9C-B787-D1CE9C34CD49}" type="parTrans" cxnId="{07411DCB-5916-4AF8-859B-CE9905AA3489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E37110-7BF3-424C-AFCB-73D67BED7F27}" type="sibTrans" cxnId="{07411DCB-5916-4AF8-859B-CE9905AA3489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B1D691-FC9F-40FF-AE3D-890B59177E1A}">
      <dgm:prSet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algn="ctr"/>
          <a:r>
            <a:rPr lang="my-MM" sz="1500" b="1" i="0" dirty="0">
              <a:solidFill>
                <a:schemeClr val="tx1"/>
              </a:solidFill>
            </a:rPr>
            <a:t>သန့်ရှင်းသောဝိညာဉ်တော်</a:t>
          </a:r>
          <a:br>
            <a:rPr lang="en" sz="1600" b="1" noProof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600" b="1" noProof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(Is. 30:21)</a:t>
          </a:r>
          <a:endParaRPr lang="en" sz="1600" noProof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7E83FC-8824-44EB-85E3-42A008F26938}" type="parTrans" cxnId="{B8447260-8602-4B15-A98A-F1AC20C7A97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D95735-2CC4-47D8-A0E4-80ED67A2E087}" type="sibTrans" cxnId="{B8447260-8602-4B15-A98A-F1AC20C7A97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DFDFAB-FC01-48AF-A1DE-EDFDEB896E10}" type="pres">
      <dgm:prSet presAssocID="{08471527-4C45-4525-9CD0-4AA289B2566E}" presName="Name0" presStyleCnt="0">
        <dgm:presLayoutVars>
          <dgm:dir/>
          <dgm:resizeHandles val="exact"/>
        </dgm:presLayoutVars>
      </dgm:prSet>
      <dgm:spPr/>
    </dgm:pt>
    <dgm:pt modelId="{EC77ED32-43B8-408C-9259-02CB0E13CDE0}" type="pres">
      <dgm:prSet presAssocID="{401F8674-B447-47F4-A268-FBF1D1CFA43A}" presName="composite" presStyleCnt="0"/>
      <dgm:spPr/>
    </dgm:pt>
    <dgm:pt modelId="{E8EB9D21-3E30-45C2-BD9E-5320BDAEAB30}" type="pres">
      <dgm:prSet presAssocID="{401F8674-B447-47F4-A268-FBF1D1CFA43A}" presName="rect1" presStyleLbl="bgImgPlace1" presStyleIdx="0" presStyleCnt="4" custLinFactNeighborX="4860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</dgm:pt>
    <dgm:pt modelId="{A1311745-2858-4BE4-ADF3-C3D9A7386CF5}" type="pres">
      <dgm:prSet presAssocID="{401F8674-B447-47F4-A268-FBF1D1CFA43A}" presName="wedgeRectCallout1" presStyleLbl="node1" presStyleIdx="0" presStyleCnt="4" custScaleY="114718" custLinFactNeighborX="5460">
        <dgm:presLayoutVars>
          <dgm:bulletEnabled val="1"/>
        </dgm:presLayoutVars>
      </dgm:prSet>
      <dgm:spPr/>
    </dgm:pt>
    <dgm:pt modelId="{75E59199-3C36-43CF-B4A4-ED20A230470A}" type="pres">
      <dgm:prSet presAssocID="{C4EA12AD-ED01-4DEF-B753-98D7EE9995AF}" presName="sibTrans" presStyleCnt="0"/>
      <dgm:spPr/>
    </dgm:pt>
    <dgm:pt modelId="{A8ECFE5A-7B38-48EE-8CA6-7BF7A9D1776E}" type="pres">
      <dgm:prSet presAssocID="{54A944F5-A53A-46BE-AD47-D232C05A81A2}" presName="composite" presStyleCnt="0"/>
      <dgm:spPr/>
    </dgm:pt>
    <dgm:pt modelId="{68A2714C-A2A2-4460-842C-53874DC714E7}" type="pres">
      <dgm:prSet presAssocID="{54A944F5-A53A-46BE-AD47-D232C05A81A2}" presName="rect1" presStyleLbl="bgImgPlace1" presStyleIdx="1" presStyleCnt="4" custLinFactNeighborX="4050"/>
      <dgm:spPr>
        <a:blipFill dpi="0"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753"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</dgm:pt>
    <dgm:pt modelId="{8EC401FB-C870-4B4F-AA1C-64DC475DF4D6}" type="pres">
      <dgm:prSet presAssocID="{54A944F5-A53A-46BE-AD47-D232C05A81A2}" presName="wedgeRectCallout1" presStyleLbl="node1" presStyleIdx="1" presStyleCnt="4" custScaleX="134697" custScaleY="114718" custLinFactNeighborX="4550">
        <dgm:presLayoutVars>
          <dgm:bulletEnabled val="1"/>
        </dgm:presLayoutVars>
      </dgm:prSet>
      <dgm:spPr/>
    </dgm:pt>
    <dgm:pt modelId="{E1D6F68E-D5B9-462B-9BD3-375FBC393B66}" type="pres">
      <dgm:prSet presAssocID="{39C469A2-097C-4912-9FBC-765694281CB2}" presName="sibTrans" presStyleCnt="0"/>
      <dgm:spPr/>
    </dgm:pt>
    <dgm:pt modelId="{4CC48657-6E9A-4036-9348-DEEF3E1D4FCD}" type="pres">
      <dgm:prSet presAssocID="{0C005F20-7B80-4165-BA92-5E618C085C64}" presName="composite" presStyleCnt="0"/>
      <dgm:spPr/>
    </dgm:pt>
    <dgm:pt modelId="{29760ED7-9D83-46E7-BA8F-3196B005E7F3}" type="pres">
      <dgm:prSet presAssocID="{0C005F20-7B80-4165-BA92-5E618C085C64}" presName="rect1" presStyleLbl="bgImgPlace1" presStyleIdx="2" presStyleCnt="4"/>
      <dgm:spPr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</dgm:pt>
    <dgm:pt modelId="{EDB16F35-AA2D-44E9-ABD8-EE0FFF5BB64A}" type="pres">
      <dgm:prSet presAssocID="{0C005F20-7B80-4165-BA92-5E618C085C64}" presName="wedgeRectCallout1" presStyleLbl="node1" presStyleIdx="2" presStyleCnt="4" custScaleY="100366">
        <dgm:presLayoutVars>
          <dgm:bulletEnabled val="1"/>
        </dgm:presLayoutVars>
      </dgm:prSet>
      <dgm:spPr/>
    </dgm:pt>
    <dgm:pt modelId="{7AD49E0C-3737-4CE8-A939-2BDD64BB768F}" type="pres">
      <dgm:prSet presAssocID="{5AE37110-7BF3-424C-AFCB-73D67BED7F27}" presName="sibTrans" presStyleCnt="0"/>
      <dgm:spPr/>
    </dgm:pt>
    <dgm:pt modelId="{9FA1C8BC-3F31-4119-8B0C-5EC5182537FF}" type="pres">
      <dgm:prSet presAssocID="{73B1D691-FC9F-40FF-AE3D-890B59177E1A}" presName="composite" presStyleCnt="0"/>
      <dgm:spPr/>
    </dgm:pt>
    <dgm:pt modelId="{43E7D701-2AE7-4034-B6A7-FEDA8EBADCE7}" type="pres">
      <dgm:prSet presAssocID="{73B1D691-FC9F-40FF-AE3D-890B59177E1A}" presName="rect1" presStyleLbl="bgImgPlace1" presStyleIdx="3" presStyleCnt="4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</dgm:pt>
    <dgm:pt modelId="{9F74229B-F2E1-4902-A560-A64009464455}" type="pres">
      <dgm:prSet presAssocID="{73B1D691-FC9F-40FF-AE3D-890B59177E1A}" presName="wedgeRectCallout1" presStyleLbl="node1" presStyleIdx="3" presStyleCnt="4" custScaleY="114718" custLinFactNeighborX="-733" custLinFactNeighborY="-7176">
        <dgm:presLayoutVars>
          <dgm:bulletEnabled val="1"/>
        </dgm:presLayoutVars>
      </dgm:prSet>
      <dgm:spPr/>
    </dgm:pt>
  </dgm:ptLst>
  <dgm:cxnLst>
    <dgm:cxn modelId="{E3499E0C-10C1-4094-AE50-5B672E850DB0}" type="presOf" srcId="{0C005F20-7B80-4165-BA92-5E618C085C64}" destId="{EDB16F35-AA2D-44E9-ABD8-EE0FFF5BB64A}" srcOrd="0" destOrd="0" presId="urn:microsoft.com/office/officeart/2008/layout/BendingPictureCaptionList"/>
    <dgm:cxn modelId="{AAFDB35B-48FD-44F3-8A77-3AAA4446DC08}" type="presOf" srcId="{54A944F5-A53A-46BE-AD47-D232C05A81A2}" destId="{8EC401FB-C870-4B4F-AA1C-64DC475DF4D6}" srcOrd="0" destOrd="0" presId="urn:microsoft.com/office/officeart/2008/layout/BendingPictureCaptionList"/>
    <dgm:cxn modelId="{B8447260-8602-4B15-A98A-F1AC20C7A972}" srcId="{08471527-4C45-4525-9CD0-4AA289B2566E}" destId="{73B1D691-FC9F-40FF-AE3D-890B59177E1A}" srcOrd="3" destOrd="0" parTransId="{7D7E83FC-8824-44EB-85E3-42A008F26938}" sibTransId="{3BD95735-2CC4-47D8-A0E4-80ED67A2E087}"/>
    <dgm:cxn modelId="{9D4B3267-527A-49C6-843D-FBA178F8714D}" srcId="{08471527-4C45-4525-9CD0-4AA289B2566E}" destId="{401F8674-B447-47F4-A268-FBF1D1CFA43A}" srcOrd="0" destOrd="0" parTransId="{1E8FE497-D1DE-446F-B4D7-3B09E34240AE}" sibTransId="{C4EA12AD-ED01-4DEF-B753-98D7EE9995AF}"/>
    <dgm:cxn modelId="{CE507EAD-B67C-412B-8CE0-413B820A151C}" srcId="{08471527-4C45-4525-9CD0-4AA289B2566E}" destId="{54A944F5-A53A-46BE-AD47-D232C05A81A2}" srcOrd="1" destOrd="0" parTransId="{59E255C1-F4FB-4EB8-BE5F-26AF5D69E222}" sibTransId="{39C469A2-097C-4912-9FBC-765694281CB2}"/>
    <dgm:cxn modelId="{6CD184B7-1E0F-44F7-ACB6-1ED00A00EB43}" type="presOf" srcId="{401F8674-B447-47F4-A268-FBF1D1CFA43A}" destId="{A1311745-2858-4BE4-ADF3-C3D9A7386CF5}" srcOrd="0" destOrd="0" presId="urn:microsoft.com/office/officeart/2008/layout/BendingPictureCaptionList"/>
    <dgm:cxn modelId="{271D56C7-BC5A-4CBF-9545-8033A5C04976}" type="presOf" srcId="{08471527-4C45-4525-9CD0-4AA289B2566E}" destId="{BBDFDFAB-FC01-48AF-A1DE-EDFDEB896E10}" srcOrd="0" destOrd="0" presId="urn:microsoft.com/office/officeart/2008/layout/BendingPictureCaptionList"/>
    <dgm:cxn modelId="{07411DCB-5916-4AF8-859B-CE9905AA3489}" srcId="{08471527-4C45-4525-9CD0-4AA289B2566E}" destId="{0C005F20-7B80-4165-BA92-5E618C085C64}" srcOrd="2" destOrd="0" parTransId="{77E83FF5-EDCF-4C9C-B787-D1CE9C34CD49}" sibTransId="{5AE37110-7BF3-424C-AFCB-73D67BED7F27}"/>
    <dgm:cxn modelId="{1ED7DBE5-C379-455D-9919-CAE3243537C9}" type="presOf" srcId="{73B1D691-FC9F-40FF-AE3D-890B59177E1A}" destId="{9F74229B-F2E1-4902-A560-A64009464455}" srcOrd="0" destOrd="0" presId="urn:microsoft.com/office/officeart/2008/layout/BendingPictureCaptionList"/>
    <dgm:cxn modelId="{6D158827-703C-4448-957C-F7437F73948E}" type="presParOf" srcId="{BBDFDFAB-FC01-48AF-A1DE-EDFDEB896E10}" destId="{EC77ED32-43B8-408C-9259-02CB0E13CDE0}" srcOrd="0" destOrd="0" presId="urn:microsoft.com/office/officeart/2008/layout/BendingPictureCaptionList"/>
    <dgm:cxn modelId="{E8B66121-CF4F-4914-AB09-CFE9DA358F3B}" type="presParOf" srcId="{EC77ED32-43B8-408C-9259-02CB0E13CDE0}" destId="{E8EB9D21-3E30-45C2-BD9E-5320BDAEAB30}" srcOrd="0" destOrd="0" presId="urn:microsoft.com/office/officeart/2008/layout/BendingPictureCaptionList"/>
    <dgm:cxn modelId="{BED14E9D-1B17-40EA-9E7B-93F28E357F7B}" type="presParOf" srcId="{EC77ED32-43B8-408C-9259-02CB0E13CDE0}" destId="{A1311745-2858-4BE4-ADF3-C3D9A7386CF5}" srcOrd="1" destOrd="0" presId="urn:microsoft.com/office/officeart/2008/layout/BendingPictureCaptionList"/>
    <dgm:cxn modelId="{63685E6F-B72D-42A4-AEE4-AC00D2D7AC91}" type="presParOf" srcId="{BBDFDFAB-FC01-48AF-A1DE-EDFDEB896E10}" destId="{75E59199-3C36-43CF-B4A4-ED20A230470A}" srcOrd="1" destOrd="0" presId="urn:microsoft.com/office/officeart/2008/layout/BendingPictureCaptionList"/>
    <dgm:cxn modelId="{91C55965-C0CE-4F68-8576-8D13BFEE3AC4}" type="presParOf" srcId="{BBDFDFAB-FC01-48AF-A1DE-EDFDEB896E10}" destId="{A8ECFE5A-7B38-48EE-8CA6-7BF7A9D1776E}" srcOrd="2" destOrd="0" presId="urn:microsoft.com/office/officeart/2008/layout/BendingPictureCaptionList"/>
    <dgm:cxn modelId="{B5CDF050-704E-4FE2-B620-5DBDF7DBFE2C}" type="presParOf" srcId="{A8ECFE5A-7B38-48EE-8CA6-7BF7A9D1776E}" destId="{68A2714C-A2A2-4460-842C-53874DC714E7}" srcOrd="0" destOrd="0" presId="urn:microsoft.com/office/officeart/2008/layout/BendingPictureCaptionList"/>
    <dgm:cxn modelId="{2E5FF67F-79C5-455F-AB3F-490777CC9751}" type="presParOf" srcId="{A8ECFE5A-7B38-48EE-8CA6-7BF7A9D1776E}" destId="{8EC401FB-C870-4B4F-AA1C-64DC475DF4D6}" srcOrd="1" destOrd="0" presId="urn:microsoft.com/office/officeart/2008/layout/BendingPictureCaptionList"/>
    <dgm:cxn modelId="{5886C345-7D43-429A-B75E-407755947F92}" type="presParOf" srcId="{BBDFDFAB-FC01-48AF-A1DE-EDFDEB896E10}" destId="{E1D6F68E-D5B9-462B-9BD3-375FBC393B66}" srcOrd="3" destOrd="0" presId="urn:microsoft.com/office/officeart/2008/layout/BendingPictureCaptionList"/>
    <dgm:cxn modelId="{F41F2A04-8C81-4A8F-AC3A-ED19B9D42864}" type="presParOf" srcId="{BBDFDFAB-FC01-48AF-A1DE-EDFDEB896E10}" destId="{4CC48657-6E9A-4036-9348-DEEF3E1D4FCD}" srcOrd="4" destOrd="0" presId="urn:microsoft.com/office/officeart/2008/layout/BendingPictureCaptionList"/>
    <dgm:cxn modelId="{75FAAC3A-FE09-4B5F-A50F-2BB9DED8ABD6}" type="presParOf" srcId="{4CC48657-6E9A-4036-9348-DEEF3E1D4FCD}" destId="{29760ED7-9D83-46E7-BA8F-3196B005E7F3}" srcOrd="0" destOrd="0" presId="urn:microsoft.com/office/officeart/2008/layout/BendingPictureCaptionList"/>
    <dgm:cxn modelId="{E3330A50-CF37-498F-942B-722A54DDC1C0}" type="presParOf" srcId="{4CC48657-6E9A-4036-9348-DEEF3E1D4FCD}" destId="{EDB16F35-AA2D-44E9-ABD8-EE0FFF5BB64A}" srcOrd="1" destOrd="0" presId="urn:microsoft.com/office/officeart/2008/layout/BendingPictureCaptionList"/>
    <dgm:cxn modelId="{9DC35000-1AF2-4299-B2C8-31FC3556EA7E}" type="presParOf" srcId="{BBDFDFAB-FC01-48AF-A1DE-EDFDEB896E10}" destId="{7AD49E0C-3737-4CE8-A939-2BDD64BB768F}" srcOrd="5" destOrd="0" presId="urn:microsoft.com/office/officeart/2008/layout/BendingPictureCaptionList"/>
    <dgm:cxn modelId="{E388F909-487D-4137-AD3F-67F83F620948}" type="presParOf" srcId="{BBDFDFAB-FC01-48AF-A1DE-EDFDEB896E10}" destId="{9FA1C8BC-3F31-4119-8B0C-5EC5182537FF}" srcOrd="6" destOrd="0" presId="urn:microsoft.com/office/officeart/2008/layout/BendingPictureCaptionList"/>
    <dgm:cxn modelId="{87D257B8-A312-4E59-BCDF-46EE9DACF088}" type="presParOf" srcId="{9FA1C8BC-3F31-4119-8B0C-5EC5182537FF}" destId="{43E7D701-2AE7-4034-B6A7-FEDA8EBADCE7}" srcOrd="0" destOrd="0" presId="urn:microsoft.com/office/officeart/2008/layout/BendingPictureCaptionList"/>
    <dgm:cxn modelId="{A76A2E70-1B83-401A-8569-02216346B1EF}" type="presParOf" srcId="{9FA1C8BC-3F31-4119-8B0C-5EC5182537FF}" destId="{9F74229B-F2E1-4902-A560-A64009464455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DEE18-2F4A-4842-908F-40437515B9BE}">
      <dsp:nvSpPr>
        <dsp:cNvPr id="0" name=""/>
        <dsp:cNvSpPr/>
      </dsp:nvSpPr>
      <dsp:spPr>
        <a:xfrm rot="5400000">
          <a:off x="465607" y="2018205"/>
          <a:ext cx="1037069" cy="1725660"/>
        </a:xfrm>
        <a:prstGeom prst="corner">
          <a:avLst>
            <a:gd name="adj1" fmla="val 16120"/>
            <a:gd name="adj2" fmla="val 16110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73C552-E150-43B7-9181-6C20C86FE349}">
      <dsp:nvSpPr>
        <dsp:cNvPr id="0" name=""/>
        <dsp:cNvSpPr/>
      </dsp:nvSpPr>
      <dsp:spPr>
        <a:xfrm>
          <a:off x="292494" y="2533806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700" b="1" kern="1200" noProof="0" dirty="0"/>
            <a:t>သင့်အထဲတွင် မေတ္တာကြွယ်ဝပါစေ</a:t>
          </a:r>
          <a:endParaRPr lang="en" sz="1700" b="1" kern="1200" noProof="0" dirty="0"/>
        </a:p>
      </dsp:txBody>
      <dsp:txXfrm>
        <a:off x="292494" y="2533806"/>
        <a:ext cx="1557936" cy="1365622"/>
      </dsp:txXfrm>
    </dsp:sp>
    <dsp:sp modelId="{47D75436-2C5A-4374-8BE3-B4A2753A70D8}">
      <dsp:nvSpPr>
        <dsp:cNvPr id="0" name=""/>
        <dsp:cNvSpPr/>
      </dsp:nvSpPr>
      <dsp:spPr>
        <a:xfrm>
          <a:off x="1556480" y="1891160"/>
          <a:ext cx="293950" cy="29395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A00E30-EAB0-4E3A-A2F1-BEA78C727435}">
      <dsp:nvSpPr>
        <dsp:cNvPr id="0" name=""/>
        <dsp:cNvSpPr/>
      </dsp:nvSpPr>
      <dsp:spPr>
        <a:xfrm rot="5400000">
          <a:off x="2372825" y="1546262"/>
          <a:ext cx="1037069" cy="172566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BE3CF9-4D8B-4742-AFC5-881852CCCED6}">
      <dsp:nvSpPr>
        <dsp:cNvPr id="0" name=""/>
        <dsp:cNvSpPr/>
      </dsp:nvSpPr>
      <dsp:spPr>
        <a:xfrm>
          <a:off x="2199713" y="2061862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700" b="1" i="0" kern="1200" dirty="0"/>
            <a:t>သင့်ကိုဉာဏ်ရည်ထက်မြက်စေ</a:t>
          </a:r>
          <a:r>
            <a:rPr lang="en-US" sz="1700" b="1" i="0" kern="1200" dirty="0"/>
            <a:t> </a:t>
          </a:r>
          <a:r>
            <a:rPr lang="my-MM" sz="1700" b="1" i="0" kern="1200" dirty="0"/>
            <a:t>မယ်။</a:t>
          </a:r>
          <a:endParaRPr lang="en" sz="1700" b="1" kern="1200" noProof="0" dirty="0"/>
        </a:p>
      </dsp:txBody>
      <dsp:txXfrm>
        <a:off x="2199713" y="2061862"/>
        <a:ext cx="1557936" cy="1365622"/>
      </dsp:txXfrm>
    </dsp:sp>
    <dsp:sp modelId="{7647920E-FF91-4C18-85D4-B46630961676}">
      <dsp:nvSpPr>
        <dsp:cNvPr id="0" name=""/>
        <dsp:cNvSpPr/>
      </dsp:nvSpPr>
      <dsp:spPr>
        <a:xfrm>
          <a:off x="3463699" y="1419217"/>
          <a:ext cx="293950" cy="29395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02706B-F6E9-4C52-BA43-CECC909FA77F}">
      <dsp:nvSpPr>
        <dsp:cNvPr id="0" name=""/>
        <dsp:cNvSpPr/>
      </dsp:nvSpPr>
      <dsp:spPr>
        <a:xfrm rot="5400000">
          <a:off x="4280044" y="1074319"/>
          <a:ext cx="1037069" cy="172566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2E6287-1003-4F2F-9256-6CF6C7766CBF}">
      <dsp:nvSpPr>
        <dsp:cNvPr id="0" name=""/>
        <dsp:cNvSpPr/>
      </dsp:nvSpPr>
      <dsp:spPr>
        <a:xfrm>
          <a:off x="4106931" y="1589919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i="0" kern="1200" dirty="0"/>
            <a:t>သင်</a:t>
          </a:r>
          <a:r>
            <a:rPr lang="my-MM" sz="1600" b="1" kern="1200" noProof="0" dirty="0"/>
            <a:t>အကောင်းဆုံးကိုခွဲခြားသိမြင်နိုင်မယ်</a:t>
          </a:r>
          <a:endParaRPr lang="en" sz="1600" b="1" kern="1200" noProof="0" dirty="0"/>
        </a:p>
      </dsp:txBody>
      <dsp:txXfrm>
        <a:off x="4106931" y="1589919"/>
        <a:ext cx="1557936" cy="1365622"/>
      </dsp:txXfrm>
    </dsp:sp>
    <dsp:sp modelId="{FC4AA45B-22E2-4660-BD73-56E5D53B53C4}">
      <dsp:nvSpPr>
        <dsp:cNvPr id="0" name=""/>
        <dsp:cNvSpPr/>
      </dsp:nvSpPr>
      <dsp:spPr>
        <a:xfrm>
          <a:off x="5370917" y="947274"/>
          <a:ext cx="293950" cy="293950"/>
        </a:xfrm>
        <a:prstGeom prst="triangle">
          <a:avLst>
            <a:gd name="adj" fmla="val 100000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1F59CF-AF52-45A7-9C1E-D6FA18C09F4B}">
      <dsp:nvSpPr>
        <dsp:cNvPr id="0" name=""/>
        <dsp:cNvSpPr/>
      </dsp:nvSpPr>
      <dsp:spPr>
        <a:xfrm rot="5400000">
          <a:off x="6187262" y="602376"/>
          <a:ext cx="1037069" cy="172566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460954-CAFC-446E-8A61-6727148C5823}">
      <dsp:nvSpPr>
        <dsp:cNvPr id="0" name=""/>
        <dsp:cNvSpPr/>
      </dsp:nvSpPr>
      <dsp:spPr>
        <a:xfrm>
          <a:off x="6014149" y="1117976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noProof="0" dirty="0"/>
            <a:t>သင်ဟာဖြူစင်ဖြောင့်မတ်သူ ဖြစ်လိမ့်မယ်</a:t>
          </a:r>
          <a:endParaRPr lang="en" sz="1600" b="1" kern="1200" noProof="0" dirty="0"/>
        </a:p>
      </dsp:txBody>
      <dsp:txXfrm>
        <a:off x="6014149" y="1117976"/>
        <a:ext cx="1557936" cy="1365622"/>
      </dsp:txXfrm>
    </dsp:sp>
    <dsp:sp modelId="{ACFCC498-7F3E-4F24-BC13-0EA9A2BF0B69}">
      <dsp:nvSpPr>
        <dsp:cNvPr id="0" name=""/>
        <dsp:cNvSpPr/>
      </dsp:nvSpPr>
      <dsp:spPr>
        <a:xfrm>
          <a:off x="7278135" y="475331"/>
          <a:ext cx="293950" cy="29395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04D6B4-34B7-4FEB-8D8B-FE766A754DAE}">
      <dsp:nvSpPr>
        <dsp:cNvPr id="0" name=""/>
        <dsp:cNvSpPr/>
      </dsp:nvSpPr>
      <dsp:spPr>
        <a:xfrm rot="5400000">
          <a:off x="8094480" y="130433"/>
          <a:ext cx="1037069" cy="172566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0958D3-FF49-4208-9824-52C5BDF645AC}">
      <dsp:nvSpPr>
        <dsp:cNvPr id="0" name=""/>
        <dsp:cNvSpPr/>
      </dsp:nvSpPr>
      <dsp:spPr>
        <a:xfrm>
          <a:off x="7864924" y="646033"/>
          <a:ext cx="1670824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noProof="0" dirty="0"/>
            <a:t>ယေရှုခရစ်အား ဖြင့်သင်သည်အသီးကိုသီးလိမ့်မည်</a:t>
          </a:r>
          <a:endParaRPr lang="en" sz="1600" b="1" kern="1200" noProof="0" dirty="0"/>
        </a:p>
      </dsp:txBody>
      <dsp:txXfrm>
        <a:off x="7864924" y="646033"/>
        <a:ext cx="1670824" cy="1365622"/>
      </dsp:txXfrm>
    </dsp:sp>
    <dsp:sp modelId="{AE7C1B98-0BD6-4D32-9954-4FBDDD521E46}">
      <dsp:nvSpPr>
        <dsp:cNvPr id="0" name=""/>
        <dsp:cNvSpPr/>
      </dsp:nvSpPr>
      <dsp:spPr>
        <a:xfrm>
          <a:off x="9185354" y="3387"/>
          <a:ext cx="293950" cy="29395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1C2226-C9D3-4142-9F23-19C9BECAB2C1}">
      <dsp:nvSpPr>
        <dsp:cNvPr id="0" name=""/>
        <dsp:cNvSpPr/>
      </dsp:nvSpPr>
      <dsp:spPr>
        <a:xfrm rot="5400000">
          <a:off x="10001699" y="-341510"/>
          <a:ext cx="1037069" cy="1725660"/>
        </a:xfrm>
        <a:prstGeom prst="corner">
          <a:avLst>
            <a:gd name="adj1" fmla="val 16120"/>
            <a:gd name="adj2" fmla="val 16110"/>
          </a:avLst>
        </a:prstGeom>
        <a:solidFill>
          <a:srgbClr val="0070C0"/>
        </a:soli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283CFD-3532-4147-80B1-CA62AFE55B77}">
      <dsp:nvSpPr>
        <dsp:cNvPr id="0" name=""/>
        <dsp:cNvSpPr/>
      </dsp:nvSpPr>
      <dsp:spPr>
        <a:xfrm>
          <a:off x="9782596" y="174090"/>
          <a:ext cx="164991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noProof="0" dirty="0"/>
            <a:t>ဘုရားသခင်၏ ဘုန်းအသရေနှင့် ချီးမွမ်းခြင်းကိုဖြစ်ပေါ်စေလိမ့်</a:t>
          </a:r>
          <a:r>
            <a:rPr lang="en-US" sz="1600" b="1" kern="1200" noProof="0" dirty="0"/>
            <a:t> </a:t>
          </a:r>
          <a:r>
            <a:rPr lang="my-MM" sz="1600" b="1" kern="1200" noProof="0" dirty="0"/>
            <a:t>မည်</a:t>
          </a:r>
          <a:endParaRPr lang="en" sz="1600" b="1" kern="1200" noProof="0" dirty="0"/>
        </a:p>
      </dsp:txBody>
      <dsp:txXfrm>
        <a:off x="9782596" y="174090"/>
        <a:ext cx="1649916" cy="13656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7C976D-F155-46D2-B6B0-AAEC246080DA}">
      <dsp:nvSpPr>
        <dsp:cNvPr id="0" name=""/>
        <dsp:cNvSpPr/>
      </dsp:nvSpPr>
      <dsp:spPr>
        <a:xfrm>
          <a:off x="0" y="98428"/>
          <a:ext cx="5542738" cy="60459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ူတို့သည်ဘုရားသခင်ကိုသိကျွမ်းခြင်း၌ဉာဏ်ပညာနှင့်ဝိညာဉ်ရေးရာနားလည်မှုကိုပေးစွမ်းနိုင်ကြလိမ့်မည်။</a:t>
          </a:r>
          <a:endParaRPr lang="en" sz="16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514" y="127942"/>
        <a:ext cx="5483710" cy="545569"/>
      </dsp:txXfrm>
    </dsp:sp>
    <dsp:sp modelId="{8ED814D4-24A7-4EE6-98D6-F5EF96E58A5E}">
      <dsp:nvSpPr>
        <dsp:cNvPr id="0" name=""/>
        <dsp:cNvSpPr/>
      </dsp:nvSpPr>
      <dsp:spPr>
        <a:xfrm>
          <a:off x="0" y="675595"/>
          <a:ext cx="5542738" cy="604597"/>
        </a:xfrm>
        <a:prstGeom prst="roundRect">
          <a:avLst/>
        </a:prstGeom>
        <a:gradFill rotWithShape="0">
          <a:gsLst>
            <a:gs pos="0">
              <a:schemeClr val="accent3">
                <a:hueOff val="-2520006"/>
                <a:satOff val="2325"/>
                <a:lumOff val="98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2520006"/>
                <a:satOff val="2325"/>
                <a:lumOff val="98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2520006"/>
                <a:satOff val="2325"/>
                <a:lumOff val="98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ဘုရားသခင်၏သားသမီးများအဖြစ်နေထိုင်ပြီးအရာရာ၌ကိုယ်တော်ကို နှစ်သက်စေကြလော့။</a:t>
          </a:r>
          <a:endParaRPr lang="en" sz="16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514" y="705109"/>
        <a:ext cx="5483710" cy="545569"/>
      </dsp:txXfrm>
    </dsp:sp>
    <dsp:sp modelId="{D6B98BC7-4DD1-46DD-9A75-7E74C926B220}">
      <dsp:nvSpPr>
        <dsp:cNvPr id="0" name=""/>
        <dsp:cNvSpPr/>
      </dsp:nvSpPr>
      <dsp:spPr>
        <a:xfrm>
          <a:off x="0" y="1353703"/>
          <a:ext cx="5542738" cy="604597"/>
        </a:xfrm>
        <a:prstGeom prst="roundRect">
          <a:avLst/>
        </a:prstGeom>
        <a:gradFill rotWithShape="0">
          <a:gsLst>
            <a:gs pos="0">
              <a:schemeClr val="accent3">
                <a:hueOff val="-5040011"/>
                <a:satOff val="4651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5040011"/>
                <a:satOff val="4651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5040011"/>
                <a:satOff val="4651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အသိပညာ၌သီးပွင့်၍  ကြီးထွားကြပါစေ။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514" y="1383217"/>
        <a:ext cx="5483710" cy="545569"/>
      </dsp:txXfrm>
    </dsp:sp>
    <dsp:sp modelId="{51C553D5-6DF9-4050-9DE4-1DCE1A8DC5FD}">
      <dsp:nvSpPr>
        <dsp:cNvPr id="0" name=""/>
        <dsp:cNvSpPr/>
      </dsp:nvSpPr>
      <dsp:spPr>
        <a:xfrm>
          <a:off x="0" y="1981340"/>
          <a:ext cx="5542738" cy="604597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သည်းခံနိုင်စေရန်ဘုရားသခင်၏တန်ခိုးတော်ဖြင့်ခွန်အားရှိကြပါစေ။</a:t>
          </a:r>
          <a:endParaRPr lang="en" sz="16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514" y="2010854"/>
        <a:ext cx="5483710" cy="5455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EB9D21-3E30-45C2-BD9E-5320BDAEAB30}">
      <dsp:nvSpPr>
        <dsp:cNvPr id="0" name=""/>
        <dsp:cNvSpPr/>
      </dsp:nvSpPr>
      <dsp:spPr>
        <a:xfrm>
          <a:off x="698450" y="321"/>
          <a:ext cx="2353593" cy="1882874"/>
        </a:xfrm>
        <a:prstGeom prst="rect">
          <a:avLst/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1311745-2858-4BE4-ADF3-C3D9A7386CF5}">
      <dsp:nvSpPr>
        <dsp:cNvPr id="0" name=""/>
        <dsp:cNvSpPr/>
      </dsp:nvSpPr>
      <dsp:spPr>
        <a:xfrm>
          <a:off x="910260" y="1646412"/>
          <a:ext cx="2094698" cy="75599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accent5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i="0" kern="1200" dirty="0">
              <a:solidFill>
                <a:schemeClr val="tx1"/>
              </a:solidFill>
            </a:rPr>
            <a:t>သမ္မာကျမ်းစာ</a:t>
          </a:r>
          <a:br>
            <a:rPr lang="en" sz="1800" b="1" kern="1200" noProof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kern="1200" noProof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(Psalm 119:105)</a:t>
          </a:r>
          <a:endParaRPr lang="en" sz="1800" kern="1200" noProof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10260" y="1646412"/>
        <a:ext cx="2094698" cy="755998"/>
      </dsp:txXfrm>
    </dsp:sp>
    <dsp:sp modelId="{68A2714C-A2A2-4460-842C-53874DC714E7}">
      <dsp:nvSpPr>
        <dsp:cNvPr id="0" name=""/>
        <dsp:cNvSpPr/>
      </dsp:nvSpPr>
      <dsp:spPr>
        <a:xfrm>
          <a:off x="3419914" y="321"/>
          <a:ext cx="2353593" cy="1882874"/>
        </a:xfrm>
        <a:prstGeom prst="rect">
          <a:avLst/>
        </a:prstGeom>
        <a:blipFill dpi="0"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753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EC401FB-C870-4B4F-AA1C-64DC475DF4D6}">
      <dsp:nvSpPr>
        <dsp:cNvPr id="0" name=""/>
        <dsp:cNvSpPr/>
      </dsp:nvSpPr>
      <dsp:spPr>
        <a:xfrm>
          <a:off x="3268327" y="1646412"/>
          <a:ext cx="2821495" cy="75599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5335692"/>
                <a:satOff val="2524"/>
                <a:lumOff val="385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5335692"/>
                <a:satOff val="2524"/>
                <a:lumOff val="385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5335692"/>
                <a:satOff val="2524"/>
                <a:lumOff val="385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accent3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i="0" kern="1200" dirty="0">
              <a:solidFill>
                <a:schemeClr val="tx1"/>
              </a:solidFill>
            </a:rPr>
            <a:t>ပရောဖက်ပြုခြင်း၏ ဝိညာဉ်တော်" (ဗျာဒိတ်ကျမ်း၁၉:၁၀)သည်အဲလင်ဂျီ ဝှိုက်၏အမှုအားဖြင့်ထင်ရှားခဲ့သည်။</a:t>
          </a:r>
          <a:endParaRPr lang="en" sz="1400" b="1" kern="1200" noProof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68327" y="1646412"/>
        <a:ext cx="2821495" cy="755998"/>
      </dsp:txXfrm>
    </dsp:sp>
    <dsp:sp modelId="{29760ED7-9D83-46E7-BA8F-3196B005E7F3}">
      <dsp:nvSpPr>
        <dsp:cNvPr id="0" name=""/>
        <dsp:cNvSpPr/>
      </dsp:nvSpPr>
      <dsp:spPr>
        <a:xfrm>
          <a:off x="6229874" y="23966"/>
          <a:ext cx="2353593" cy="1882874"/>
        </a:xfrm>
        <a:prstGeom prst="rect">
          <a:avLst/>
        </a:prstGeom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DB16F35-AA2D-44E9-ABD8-EE0FFF5BB64A}">
      <dsp:nvSpPr>
        <dsp:cNvPr id="0" name=""/>
        <dsp:cNvSpPr/>
      </dsp:nvSpPr>
      <dsp:spPr>
        <a:xfrm>
          <a:off x="6441697" y="1717347"/>
          <a:ext cx="2094698" cy="66141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10671383"/>
                <a:satOff val="5049"/>
                <a:lumOff val="77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0671383"/>
                <a:satOff val="5049"/>
                <a:lumOff val="77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0671383"/>
                <a:satOff val="5049"/>
                <a:lumOff val="77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accent1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endParaRPr lang="en-US" sz="1400" b="1" kern="1200" noProof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l" defTabSz="6223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400" b="1" kern="1200" noProof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ဘုရားသခင်၏စီမံပေးသောလမ်းညွှန်မှု(ကောလောသဲ၄:၃)</a:t>
          </a:r>
          <a:endParaRPr lang="en" sz="1400" kern="1200" noProof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41697" y="1717347"/>
        <a:ext cx="2094698" cy="661418"/>
      </dsp:txXfrm>
    </dsp:sp>
    <dsp:sp modelId="{43E7D701-2AE7-4034-B6A7-FEDA8EBADCE7}">
      <dsp:nvSpPr>
        <dsp:cNvPr id="0" name=""/>
        <dsp:cNvSpPr/>
      </dsp:nvSpPr>
      <dsp:spPr>
        <a:xfrm>
          <a:off x="8818827" y="321"/>
          <a:ext cx="2353593" cy="1882874"/>
        </a:xfrm>
        <a:prstGeom prst="rect">
          <a:avLst/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F74229B-F2E1-4902-A560-A64009464455}">
      <dsp:nvSpPr>
        <dsp:cNvPr id="0" name=""/>
        <dsp:cNvSpPr/>
      </dsp:nvSpPr>
      <dsp:spPr>
        <a:xfrm>
          <a:off x="9015296" y="1599121"/>
          <a:ext cx="2094698" cy="75599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16007075"/>
                <a:satOff val="7573"/>
                <a:lumOff val="115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6007075"/>
                <a:satOff val="7573"/>
                <a:lumOff val="115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6007075"/>
                <a:satOff val="7573"/>
                <a:lumOff val="115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accent6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500" b="1" i="0" kern="1200" dirty="0">
              <a:solidFill>
                <a:schemeClr val="tx1"/>
              </a:solidFill>
            </a:rPr>
            <a:t>သန့်ရှင်းသောဝိညာဉ်တော်</a:t>
          </a:r>
          <a:br>
            <a:rPr lang="en" sz="1600" b="1" kern="1200" noProof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600" b="1" kern="1200" noProof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(Is. 30:21)</a:t>
          </a:r>
          <a:endParaRPr lang="en" sz="1600" kern="1200" noProof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015296" y="1599121"/>
        <a:ext cx="2094698" cy="755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A5E1E-C5CF-462D-A417-284841C88B14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9D322-4E75-4A3E-BDD0-90E3FFA99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26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520BFE-FB92-412C-968E-547767D88F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5925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F75A6A-6A4A-4F2D-8A41-A0104832738F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2987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F75A6A-6A4A-4F2D-8A41-A0104832738F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4861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FF68A6-7BD5-0D87-6972-D940B0728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6D0D9F7-67AD-1418-2D6B-F45EBAF641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04186B-2278-AF9C-8706-DB1021524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844765-AAD4-633A-7098-6FF198875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56AA6E-0598-8881-A808-DC3872259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532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72B3CB-B1EB-6CDE-52D3-6D8FBB4A7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A2326CD-B7E1-2563-2106-1F8457807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D7D759-BEE0-DBE7-D488-BD4C26815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022E0D-9472-63D6-30DA-2C5BD294F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04DFD9-2471-00A5-C9B1-6CCE41FF9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787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C310353-66D0-8ABC-BB73-A10B950E61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62CF690-50AD-7D46-3A1B-E902F37D2D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EDDC40-AA86-CCE0-DC5D-B3881399C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5C85FD-B805-9320-D54F-EE07E7EF9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DA4379-61C2-B30B-705C-FC2B7CC19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870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15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498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886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46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408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782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710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804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7FFF8C-5089-CADC-4E36-FD96A53F6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464707-A70B-93A5-8509-41718C1E8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5CC396-5D8B-58B7-E28C-A002EA172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C059F1-E9BF-BF5F-49A9-5AA4CE0EB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D004B6-7EA4-BCAE-5B70-A1E3BB0B9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553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790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933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038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E731AC-0B5F-F9A9-DD74-D7300E229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5C2605-3A6F-1D90-6D76-FEDC60C6B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CAF842-B57F-FCFE-D1FB-C8C1A20A4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473C29-D284-C934-9B99-6291FAF33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B415C5-D02C-50D8-77DB-7C5AFAF35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623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F60060-7C90-FCF5-3BDB-F773A452C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F51805-2CA7-2B56-C927-32DE0560E1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E6D7DCB-E92F-4161-9C62-05631121CC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34B30A0-70ED-9326-35A0-0F28CC4B5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14B1E4-D70C-2C3A-4C02-3E89E84F6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AF93E9A-B509-98B9-CE0C-9DF8F2274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782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9722C8-32D8-F3A1-D3A9-CE9F24BBF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AB8BF0-27F8-D9FF-5552-CB6086164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BE5DF83-0D7A-FC82-90C3-B0F966215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F972D0C-1C14-F917-4FB8-33A649F83B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F0987FF-20AD-999B-8479-57B29D2F4E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5AFBE91-6D0B-EAE2-BAEA-BB41F2D65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9BFC2A1-41C5-F818-4AF5-E2B92AD63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FF4ABEE-D685-095C-A923-FEBD7DF7C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173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52A526-66E1-0501-A409-7B39FD421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6443C8C-B22B-F248-EE42-64CD8E95A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AAFEF62-DEBA-F8AB-5D31-AE08F59D6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853AEA6-C68B-BAA6-5220-C383E3142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075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4459742-B927-28E6-70CD-750B3B84C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E19F5F7-A17C-12C5-9058-C98D799D9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FC68610-7837-569A-F545-2025DB3F3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431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1D8B83-D128-EDFB-489C-EAE0E356C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62C0F5-527E-FA27-987F-624B93348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AD4AF7-4BEA-BE40-0390-039FFA7380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1C3983D-5C65-402F-E7A0-BF8697C6E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718A801-B9E1-8BC3-0646-1FD57099C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FF56129-75C1-037E-EB54-FAC671D47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70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BA105-17D1-53D9-CD1D-41B55B9A7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49C794F-FEBE-4698-B330-6F103B0DED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4BDE71B-D58F-5C7A-AB18-3DE8BD9EA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09B39DB-CE63-F71A-FFC9-B3CFC599C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2A32A46-E609-E3FA-95A9-FEE2EFB7D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9E5377-EA0C-8892-6147-0DF94C9EF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372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416A7E8-CFDD-AB85-A039-0CD51181C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826B65-38C8-E4DB-7605-1A4C2897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8E6C43-A9C4-4B0E-26CF-E2B05AC416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6FA8D7-9AE1-4EE7-85D3-FB39AD155F05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462C30-6719-66B9-18F6-1B07D3713F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9415E5-62BE-1974-197D-1EAE38B945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36A62-6BA3-440C-A2CB-B60787D5F18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0472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856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36.jpe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24.jpeg"/><Relationship Id="rId3" Type="http://schemas.openxmlformats.org/officeDocument/2006/relationships/image" Target="../media/image20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image" Target="../media/image22.jpg"/><Relationship Id="rId5" Type="http://schemas.microsoft.com/office/2007/relationships/hdphoto" Target="../media/hdphoto2.wdp"/><Relationship Id="rId10" Type="http://schemas.microsoft.com/office/2007/relationships/diagramDrawing" Target="../diagrams/drawing1.xml"/><Relationship Id="rId4" Type="http://schemas.openxmlformats.org/officeDocument/2006/relationships/image" Target="../media/image21.png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0556B8F-FE6B-F356-6296-FC0EC44A9637}"/>
              </a:ext>
            </a:extLst>
          </p:cNvPr>
          <p:cNvSpPr txBox="1"/>
          <p:nvPr/>
        </p:nvSpPr>
        <p:spPr>
          <a:xfrm>
            <a:off x="1328057" y="510268"/>
            <a:ext cx="10210800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my-MM" sz="3200" b="1" dirty="0"/>
              <a:t>ကျေးဇူးတင်ချီးမွမ်းခြင်းနှင့်ဆုတောင်းရခြင်းအကြောင်းရင်းများ</a:t>
            </a:r>
            <a:endParaRPr kumimoji="0" lang="en" sz="3200" b="1" i="0" u="none" strike="noStrike" kern="1200" cap="none" spc="0" normalizeH="0" baseline="0" noProof="0" dirty="0">
              <a:ln w="10160">
                <a:solidFill>
                  <a:srgbClr val="AE9665"/>
                </a:solidFill>
                <a:prstDash val="solid"/>
              </a:ln>
              <a:solidFill>
                <a:srgbClr val="D9D535">
                  <a:lumMod val="60000"/>
                  <a:lumOff val="40000"/>
                </a:srgbClr>
              </a:solidFill>
              <a:effectLst>
                <a:outerShdw blurRad="38100" dist="22860" dir="5400000" algn="tl" rotWithShape="0">
                  <a:srgbClr val="000000">
                    <a:alpha val="98000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1D6E10F-357C-F365-B8E1-517CC317737F}"/>
              </a:ext>
            </a:extLst>
          </p:cNvPr>
          <p:cNvSpPr txBox="1"/>
          <p:nvPr/>
        </p:nvSpPr>
        <p:spPr>
          <a:xfrm>
            <a:off x="914399" y="6448425"/>
            <a:ext cx="41719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AE9665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Lesson 2 for January 10, 2026</a:t>
            </a:r>
          </a:p>
        </p:txBody>
      </p:sp>
    </p:spTree>
    <p:extLst>
      <p:ext uri="{BB962C8B-B14F-4D97-AF65-F5344CB8AC3E}">
        <p14:creationId xmlns:p14="http://schemas.microsoft.com/office/powerpoint/2010/main" val="67351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5F7364FD-E419-765A-E16D-7AE26A9EFD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16235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5898E66-D5E7-42A9-2633-2C4CB31D24A5}"/>
              </a:ext>
            </a:extLst>
          </p:cNvPr>
          <p:cNvSpPr txBox="1"/>
          <p:nvPr/>
        </p:nvSpPr>
        <p:spPr>
          <a:xfrm>
            <a:off x="0" y="88776"/>
            <a:ext cx="12191999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my-MM" sz="2800" b="1" dirty="0">
                <a:solidFill>
                  <a:prstClr val="black"/>
                </a:solidFill>
              </a:rPr>
              <a:t>ကျေးဇူးတင်ရန် အကြောင်းပြချက်များ (ကောလောသဲ ၁:၃-၈)</a:t>
            </a:r>
            <a:endParaRPr kumimoji="0" lang="en" sz="2800" b="1" i="0" u="none" strike="noStrike" kern="1200" cap="none" spc="300" normalizeH="0" baseline="0" noProof="0" dirty="0">
              <a:ln w="22225">
                <a:solidFill>
                  <a:srgbClr val="D9D535"/>
                </a:solidFill>
                <a:prstDash val="solid"/>
              </a:ln>
              <a:solidFill>
                <a:srgbClr val="D9D535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44FECA-FFE9-1235-CA75-0A75F28F8F53}"/>
              </a:ext>
            </a:extLst>
          </p:cNvPr>
          <p:cNvSpPr txBox="1"/>
          <p:nvPr/>
        </p:nvSpPr>
        <p:spPr>
          <a:xfrm>
            <a:off x="77491" y="599907"/>
            <a:ext cx="121919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3C8C44">
                    <a:lumMod val="40000"/>
                    <a:lumOff val="60000"/>
                  </a:srgb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'ငါ​တို့​သည် သင်​တို့​အတွက် အစဉ်အမြဲ​ဆုတောင်း​လျက် ငါ​တို့​သခင်​ယေရှု​ခရစ်တော်​၏​ခမည်းတော်​တည်းဟူသော ဘုရားသခင်​ကို ကျေးဇူးတင်​ကြ​၏။ 'ကောလောသဲဩဝါဒစာ 1:3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3C8C44">
                  <a:lumMod val="40000"/>
                  <a:lumOff val="60000"/>
                </a:srgbClr>
              </a:solidFill>
              <a:effectLst>
                <a:glow rad="101600">
                  <a:srgbClr val="5D138B"/>
                </a:glo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F5D1943-4169-D232-E392-7CFBFA040C97}"/>
              </a:ext>
            </a:extLst>
          </p:cNvPr>
          <p:cNvSpPr txBox="1"/>
          <p:nvPr/>
        </p:nvSpPr>
        <p:spPr>
          <a:xfrm>
            <a:off x="144206" y="1266825"/>
            <a:ext cx="8218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၁ကောရိန္သု၁၃:၁၃ ၏စကားများကို ပဲ့တင်ထပ်ရင်း ပေါလုသည် ကောလောသဲသားများတွင် ယုံကြည်ခြင်း၊ မျှော်လင့်ခြင်းနှင့် မေတ္တာဟူသော ခရစ်ယာန်ဂုဏ်ရည်သုံးပါးရှိသောကြောင့် ဘုရားသခင်ကို ကျေးဇူးတင်သည် (ကော ၁:၄-၅)။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4" name="Imagen 3" descr="Imagen que contiene interior, persona, mujer, tabla&#10;&#10;El contenido generado por IA puede ser incorrecto.">
            <a:extLst>
              <a:ext uri="{FF2B5EF4-FFF2-40B4-BE49-F238E27FC236}">
                <a16:creationId xmlns:a16="http://schemas.microsoft.com/office/drawing/2014/main" id="{677F6DDB-DF9E-E08D-38AB-5FC603CBF1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8632" y="4156587"/>
            <a:ext cx="2589162" cy="258916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" name="Imagen 7" descr="Mapa&#10;&#10;El contenido generado por IA puede ser incorrecto.">
            <a:extLst>
              <a:ext uri="{FF2B5EF4-FFF2-40B4-BE49-F238E27FC236}">
                <a16:creationId xmlns:a16="http://schemas.microsoft.com/office/drawing/2014/main" id="{13677C94-9868-E8B2-0F00-ACE55998058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166" y="1350706"/>
            <a:ext cx="3544628" cy="2701413"/>
          </a:xfrm>
          <a:prstGeom prst="rect">
            <a:avLst/>
          </a:prstGeom>
          <a:ln w="38100" cap="rnd">
            <a:solidFill>
              <a:srgbClr val="FFFF99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Imagen 9" descr="Imagen que contiene persona, interior, hombre, viendo&#10;&#10;El contenido generado por IA puede ser incorrecto.">
            <a:extLst>
              <a:ext uri="{FF2B5EF4-FFF2-40B4-BE49-F238E27FC236}">
                <a16:creationId xmlns:a16="http://schemas.microsoft.com/office/drawing/2014/main" id="{4964615A-1B94-FB61-AF7E-5FE15A03D4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2333625"/>
            <a:ext cx="2867880" cy="4412124"/>
          </a:xfrm>
          <a:prstGeom prst="rect">
            <a:avLst/>
          </a:prstGeom>
          <a:ln w="38100" cap="sq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A00D4A0-D114-1ED9-3A91-D64EE6EFBEC6}"/>
              </a:ext>
            </a:extLst>
          </p:cNvPr>
          <p:cNvSpPr txBox="1"/>
          <p:nvPr/>
        </p:nvSpPr>
        <p:spPr>
          <a:xfrm>
            <a:off x="3206893" y="2317712"/>
            <a:ext cx="5251615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b="1" dirty="0"/>
              <a:t>ဤကျင့်ဝတ်သီလများသည်"ခရစ်တော်ယေရှု၌"ပေါ်ထွန်းလာပြီး၊ "သန့်ရှင်းသူအပေါင်းတို့" နှင့်ဆက်ဆံရေးကို သက်ရောက်မှုရှိစေကာ၊ "ဧဝံဂေလိတရား၏အမှန်စကား" မှတစ်ဆင့် ကျွန်ုပ်တို့ထံ လက်ဆင့်ကမ်းခြင်းခံရပါသည်။</a:t>
            </a:r>
          </a:p>
          <a:p>
            <a:br>
              <a:rPr lang="my-MM" b="1" dirty="0"/>
            </a:b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4B64D26-A13F-8B08-FB25-961CB28EA41B}"/>
              </a:ext>
            </a:extLst>
          </p:cNvPr>
          <p:cNvSpPr txBox="1"/>
          <p:nvPr/>
        </p:nvSpPr>
        <p:spPr>
          <a:xfrm>
            <a:off x="3206893" y="4861219"/>
            <a:ext cx="637881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သန့်ရှင်းသောဝိညာဉ်တော်၏အမှုတော်အားဖြင့်ဧဝံဂေလိတရားမှတစ်ဆင့်ထုတ်ဖော်ပြသသောဘုရားသခင်၏တန်ခိုးတော်သည်ကျမ်းစာကို “အသက်၏နှုတ်ကပတ်တော်”(ဖိလိပ္ပိ၂:၁၆)အဖြစ်သို့ပြောင်းလဲစေ</a:t>
            </a:r>
            <a:r>
              <a:rPr lang="en-US" b="1" dirty="0"/>
              <a:t> </a:t>
            </a:r>
            <a:r>
              <a:rPr lang="my-MM" b="1" dirty="0"/>
              <a:t>ပါသည်။ဤသည်မှာဧဝံဂေလိတရားကိုလက်ခံခြင်းအားဖြင့်ကျွန်ုပ်တို့</a:t>
            </a:r>
            <a:r>
              <a:rPr lang="en-US" b="1" dirty="0"/>
              <a:t> </a:t>
            </a:r>
            <a:r>
              <a:rPr lang="my-MM" b="1" dirty="0"/>
              <a:t>သည်ထာဝရအသက်ကိုရရှိပြီး“ကောင်းကင်ဘုံ၌သင်တို့အဘို့</a:t>
            </a:r>
            <a:r>
              <a:rPr lang="en-US" b="1" dirty="0"/>
              <a:t> </a:t>
            </a:r>
            <a:r>
              <a:rPr lang="my-MM" b="1" dirty="0"/>
              <a:t>သိမ်း</a:t>
            </a:r>
            <a:r>
              <a:rPr lang="en-US" b="1" dirty="0"/>
              <a:t> </a:t>
            </a:r>
            <a:r>
              <a:rPr lang="my-MM" b="1" dirty="0"/>
              <a:t>ဆည်းထားသော”(ကောလောသဲ၁:၅)အမွေခံဖြစ်ကြောင်းဆိုလိုပါသည်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5B09734-52EC-F1AA-5DEA-EF07C590E940}"/>
              </a:ext>
            </a:extLst>
          </p:cNvPr>
          <p:cNvSpPr txBox="1"/>
          <p:nvPr/>
        </p:nvSpPr>
        <p:spPr>
          <a:xfrm>
            <a:off x="3206893" y="3556422"/>
            <a:ext cx="53239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“ဤဧဝံဂေလိတရားကိုကောလောသဲမြို့သားများထံသာမကဘဲ “လောကတစ်ခွင်လုံး၌” (ကောလောသဲ ၁:၆) ဟောပြောခဲ့ပြီးဖြစ်ကြောင်း၊၎င်းမှာအချိန်၃၀နှစ်အတွင်းမှာပင်ဖြစ်ကြောင်းပေါလုကအလေးပေးဖော်ပြထားသည်။”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8046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6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76C0D5-A237-966D-212E-D3017B12F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FBE3EC0A-41B2-E974-6E6F-402D9392D8B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279184"/>
          </a:xfrm>
          <a:prstGeom prst="rect">
            <a:avLst/>
          </a:prstGeo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C53874A-5FDC-56BC-7A71-47A4D1C5443D}"/>
              </a:ext>
            </a:extLst>
          </p:cNvPr>
          <p:cNvSpPr txBox="1">
            <a:spLocks/>
          </p:cNvSpPr>
          <p:nvPr/>
        </p:nvSpPr>
        <p:spPr>
          <a:xfrm>
            <a:off x="0" y="59890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>
              <a:bevelT w="38100" h="38100" prst="slope"/>
            </a:sp3d>
          </a:bodyPr>
          <a:lstStyle/>
          <a:p>
            <a:pPr lvl="0" algn="ctr">
              <a:defRPr/>
            </a:pPr>
            <a:r>
              <a:rPr lang="my-MM" sz="3200" b="1" dirty="0">
                <a:solidFill>
                  <a:prstClr val="black"/>
                </a:solidFill>
              </a:rPr>
              <a:t>ဆုတောင်းချက်များ (</a:t>
            </a:r>
            <a:r>
              <a:rPr lang="my-MM" sz="3200" b="1" dirty="0"/>
              <a:t>ကောလောသဲ </a:t>
            </a:r>
            <a:r>
              <a:rPr lang="my-MM" sz="3200" b="1" dirty="0">
                <a:solidFill>
                  <a:prstClr val="black"/>
                </a:solidFill>
              </a:rPr>
              <a:t>၁:၉-၁၂)</a:t>
            </a:r>
            <a:endParaRPr kumimoji="0" lang="en" sz="3200" b="1" i="0" u="none" strike="noStrike" kern="1200" cap="none" spc="600" normalizeH="0" baseline="0" noProof="0" dirty="0">
              <a:ln w="19050" cmpd="sng">
                <a:solidFill>
                  <a:srgbClr val="9E3939"/>
                </a:solidFill>
                <a:prstDash val="solid"/>
              </a:ln>
              <a:gradFill>
                <a:gsLst>
                  <a:gs pos="0">
                    <a:srgbClr val="9E3939"/>
                  </a:gs>
                  <a:gs pos="4000">
                    <a:srgbClr val="9E3939">
                      <a:lumMod val="60000"/>
                      <a:lumOff val="40000"/>
                    </a:srgbClr>
                  </a:gs>
                  <a:gs pos="87000">
                    <a:srgbClr val="9E3939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796E3B3-EDDF-77E9-3818-5329237074B6}"/>
              </a:ext>
            </a:extLst>
          </p:cNvPr>
          <p:cNvSpPr txBox="1"/>
          <p:nvPr/>
        </p:nvSpPr>
        <p:spPr>
          <a:xfrm>
            <a:off x="0" y="590293"/>
            <a:ext cx="1219199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AE9665">
                    <a:lumMod val="75000"/>
                  </a:srgbClr>
                </a:solidFill>
                <a:latin typeface="Comic Sans MS" panose="030F0702030302020204" pitchFamily="66" charset="0"/>
              </a:rPr>
              <a:t>'ထို့ကြောင့်ငါ​တို့​သည်​လည်းကြား​ရ​သည့်​နေ့​မှစ၍သင်​တို့​အတွက်အစဉ်မပြတ်​ဆုတောင်း​လျက်သင်​တို့​သည်ဝိညာဉ်ရေး​ဆိုင်ရာ​ဉာဏ်ပညာ   ​နှင့်တတ်သိ​နားလည်​မှု​အလုံးစုံ​တို့​ဖြင့်ဘုရားသခင်​၏​အလို​တော်​ကို​သိ​သော​ဉာဏ်​နှင့်​ပြည့်ဝ​၍'ကောလောသဲဩဝါဒစာ 1:9</a:t>
            </a:r>
            <a:endParaRPr kumimoji="0" lang="en" sz="1800" b="1" i="0" u="none" strike="noStrike" kern="1200" cap="none" spc="0" normalizeH="0" baseline="0" noProof="0" dirty="0">
              <a:ln>
                <a:noFill/>
              </a:ln>
              <a:solidFill>
                <a:srgbClr val="AE966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AA19A7C-6B61-8582-8601-EAEC1B737040}"/>
              </a:ext>
            </a:extLst>
          </p:cNvPr>
          <p:cNvSpPr txBox="1"/>
          <p:nvPr/>
        </p:nvSpPr>
        <p:spPr>
          <a:xfrm>
            <a:off x="257175" y="1402764"/>
            <a:ext cx="6289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ပေါလု၏ဆုတောင်းချက်တွင်ကောလောသဲအသင်းတော်အတွက် ကောင်းသောအရာများစွာပါဝင်သည် (ကောလောသဲ ၁:၉-၁၁)။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FDAE372C-A449-E813-E5C4-AFB9D1F027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5025809"/>
              </p:ext>
            </p:extLst>
          </p:nvPr>
        </p:nvGraphicFramePr>
        <p:xfrm>
          <a:off x="6620078" y="1393788"/>
          <a:ext cx="5542738" cy="2684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B12F8FD0-54C0-53B6-DC96-4DB8B8929E86}"/>
              </a:ext>
            </a:extLst>
          </p:cNvPr>
          <p:cNvSpPr txBox="1"/>
          <p:nvPr/>
        </p:nvSpPr>
        <p:spPr>
          <a:xfrm>
            <a:off x="4641310" y="2178122"/>
            <a:ext cx="1978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1600" b="1" dirty="0">
                <a:solidFill>
                  <a:prstClr val="black"/>
                </a:solidFill>
              </a:rPr>
              <a:t>ဤဆုတောင်းချက်ကို“ခမည်းတော်အား ဝမ်းမြောက်စွာကျေးဇူးတော်ချီးမွမ်းခြင်း” ဟုရေးသားထားသည် (ကောလောသဲ ၁:၁၂)။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3A1B8CA-FF81-7183-07B9-37E52BD1E7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63453"/>
              </p:ext>
            </p:extLst>
          </p:nvPr>
        </p:nvGraphicFramePr>
        <p:xfrm>
          <a:off x="957566" y="4319081"/>
          <a:ext cx="11756487" cy="2402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5533F411-D2A5-A54E-71C1-140FF8B7E76C}"/>
              </a:ext>
            </a:extLst>
          </p:cNvPr>
          <p:cNvSpPr txBox="1"/>
          <p:nvPr/>
        </p:nvSpPr>
        <p:spPr>
          <a:xfrm>
            <a:off x="0" y="4205604"/>
            <a:ext cx="178610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1600" b="1" dirty="0"/>
              <a:t>ဘုရားသခင်သည် ပေါလု၏ဆုတောင်းချက်ကိုကျွန်ုပ်တို့အတွင်း၌အမှန်တ ကယ်ဖြစ်လာစေရန် လုပ်ဆောင်ရာ၌ လမ်းကြောင်းလေးခု ရှိပါသည်။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21" name="Imagen 20" descr="Un par de hombres sentados en una mesa&#10;&#10;El contenido generado por IA puede ser incorrecto.">
            <a:extLst>
              <a:ext uri="{FF2B5EF4-FFF2-40B4-BE49-F238E27FC236}">
                <a16:creationId xmlns:a16="http://schemas.microsoft.com/office/drawing/2014/main" id="{AB0A5775-E7F0-FD81-5FC1-BA03DE4B7B6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184" y="2090666"/>
            <a:ext cx="4657519" cy="19874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207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7C976D-F155-46D2-B6B0-AAEC24608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C57C976D-F155-46D2-B6B0-AAEC24608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C57C976D-F155-46D2-B6B0-AAEC24608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C57C976D-F155-46D2-B6B0-AAEC246080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D814D4-24A7-4EE6-98D6-F5EF96E58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8ED814D4-24A7-4EE6-98D6-F5EF96E58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8ED814D4-24A7-4EE6-98D6-F5EF96E58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8ED814D4-24A7-4EE6-98D6-F5EF96E58A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B98BC7-4DD1-46DD-9A75-7E74C926B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D6B98BC7-4DD1-46DD-9A75-7E74C926B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D6B98BC7-4DD1-46DD-9A75-7E74C926B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graphicEl>
                                              <a:dgm id="{D6B98BC7-4DD1-46DD-9A75-7E74C926B2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C553D5-6DF9-4050-9DE4-1DCE1A8D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51C553D5-6DF9-4050-9DE4-1DCE1A8D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51C553D5-6DF9-4050-9DE4-1DCE1A8D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graphicEl>
                                              <a:dgm id="{51C553D5-6DF9-4050-9DE4-1DCE1A8DC5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>
        <p:bldSub>
          <a:bldDgm bld="one"/>
        </p:bldSub>
      </p:bldGraphic>
      <p:bldP spid="8" grpId="0"/>
      <p:bldGraphic spid="2" grpId="0">
        <p:bldSub>
          <a:bldDgm bld="one"/>
        </p:bldSub>
      </p:bldGraphic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85F8A81-8FF0-77F5-EE6B-A0A5174A18CA}"/>
              </a:ext>
            </a:extLst>
          </p:cNvPr>
          <p:cNvSpPr txBox="1"/>
          <p:nvPr/>
        </p:nvSpPr>
        <p:spPr>
          <a:xfrm>
            <a:off x="936643" y="551132"/>
            <a:ext cx="10772775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sz="2400" b="1" dirty="0"/>
              <a:t>"ကျွန်ုပ်တို့၏အသက်တာသည် ခရစ်တော်၏အသက်တာနှင့် ဆက်စပ်နေရမည်။ ကောင်းကင်မှဆင်းသက်လာသော အသက်ရှင်သည့်မုန့်ဖြစ်တော်မူသော ကိုယ်တော်ထံမှ အစဉ်မပြတ် ရယူ၍၊ ကိုယ်တော်၏အစိတ်အပိုင်းဖြစ်ကာ၊ အစဉ်လတ်ဆတ်၍ ပေါများစွာထွက်ရှိသော စမ်းရေပြင်၏ ဘဏ္ဍာတော်များကို ရယူနေရမည်။ သခင်ကို အမြဲရှေ့မှာထား၍ ကျေးဇူးတင်ခြင်းနှင့် ချီးမွမ်းခြင်းဖြင့် စိတ်နှလုံးကို ကိုယ်တော်ထံသို့ စီးဆင်းစေပါက၊ ကျွန်ုပ်တို့၏ဘာသာရေးအသက်တာ၌ အစဉ်လတ်ဆတ်မှုရှိလိမ့်မည်။</a:t>
            </a:r>
          </a:p>
          <a:p>
            <a:r>
              <a:rPr lang="my-MM" sz="2400" b="1" dirty="0"/>
              <a:t>ကျွန်ုပ်တို့၏ဆုတောင်းချက်များသည် ဘုရားသခင်နှင့် မိတ်ဆွေတစ်ဦးနှင့် စကားပြောသကဲ့သို့ စကားဝိုင်းပုံစံဖြစ်လာလိမ့်မည်။ ကိုယ်တော်သည် နက်နဲသောအရာများကို ကျွန်ုပ်တို့အား ကိုယ်တိုင်ပြောပြလိမ့်မည်။ ယေရှုပါရှိခြင်း၏ ပျော်ရွှင်ဖွယ်အရသာကို မကြာခဏ ခံစားရလိမ့်မည်။ ဧနောက်နှင့် ပေါင်းသင်းခဲ့သကဲ့သို့ ကိုယ်တော်နှင့် ပေါင်းသင်းရန် ချဉ်းကပ်လာသောအခါ ကျွန်ုပ်တို့၏စိတ်နှလုံးများ မကြာခဏ လောင်ကျွမ်းလိမ့်မည်။</a:t>
            </a:r>
          </a:p>
          <a:p>
            <a:r>
              <a:rPr lang="my-MM" sz="2400" b="1" dirty="0"/>
              <a:t>ဤအရာသည် ခရစ်ယာန်တစ်ဦး၏ အမှန်တကယ်အတွေ့အကြုံဖြစ်သောအခါ၊ သူ၏အသက်တာ၌ ရိုးစင်းမှု၊ နှိမ့်ချမှု၊ ပျော့ညံ့မှုနှင့် စိတ်နှလုံးနှိမ့်ချမှုတို့ကို တွေ့မြင်ရသည်။ ထိုသို့သောအသက်တာသည် သူဆက်ဆံသူအားလုံးအား သူသည် ယေရှုနှင့်အတူရှိကာ ကိုယ်တော်ထံမှ သင်ယူခဲ့ကြောင်း ပြသနေပေသည်။"</a:t>
            </a:r>
          </a:p>
          <a:p>
            <a:br>
              <a:rPr lang="my-MM" sz="2400" b="1" dirty="0"/>
            </a:br>
            <a:endParaRPr kumimoji="0" lang="e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E3123D6-5231-E355-4E6C-B9157863F64C}"/>
              </a:ext>
            </a:extLst>
          </p:cNvPr>
          <p:cNvSpPr txBox="1"/>
          <p:nvPr/>
        </p:nvSpPr>
        <p:spPr>
          <a:xfrm>
            <a:off x="7652167" y="6215971"/>
            <a:ext cx="4539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(Christ’s Object Lessons, p. 129)</a:t>
            </a:r>
          </a:p>
        </p:txBody>
      </p:sp>
    </p:spTree>
    <p:extLst>
      <p:ext uri="{BB962C8B-B14F-4D97-AF65-F5344CB8AC3E}">
        <p14:creationId xmlns:p14="http://schemas.microsoft.com/office/powerpoint/2010/main" val="278010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Mujer con la mano en la noche&#10;&#10;El contenido generado por IA puede ser incorrecto.">
            <a:extLst>
              <a:ext uri="{FF2B5EF4-FFF2-40B4-BE49-F238E27FC236}">
                <a16:creationId xmlns:a16="http://schemas.microsoft.com/office/drawing/2014/main" id="{FB9CCCCC-0471-E94E-11B8-0835DB22D8D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" r="7102"/>
          <a:stretch>
            <a:fillRect/>
          </a:stretch>
        </p:blipFill>
        <p:spPr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6" name="Group 8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rgbClr val="83494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5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91E0DEF9-3977-838F-9C71-8075DAA2066E}"/>
              </a:ext>
            </a:extLst>
          </p:cNvPr>
          <p:cNvSpPr txBox="1"/>
          <p:nvPr/>
        </p:nvSpPr>
        <p:spPr>
          <a:xfrm>
            <a:off x="16895" y="810192"/>
            <a:ext cx="377779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1200"/>
              </a:spcBef>
              <a:defRPr/>
            </a:pPr>
            <a:r>
              <a:rPr lang="my-MM" sz="3200" b="1" dirty="0"/>
              <a:t>“သင်တို့တွင် ကောင်းသောအမှုကို ပြုစပြုတော်မူသောသူသည်ယေရှုခရစ်၏နေ့ရက်တိုင်အောင်ပြီးစီးလျက်ပြုတော်မူမည်ဟု ငါ သဘောကျ၏” (ဖိလိပ္ပိ၊ ၁း၆)။</a:t>
            </a:r>
            <a:endParaRPr kumimoji="0" lang="en" sz="32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FFD4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386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DC844AD-BC0E-7A3D-1C5A-F1E47B1DE62B}"/>
              </a:ext>
            </a:extLst>
          </p:cNvPr>
          <p:cNvSpPr txBox="1"/>
          <p:nvPr/>
        </p:nvSpPr>
        <p:spPr>
          <a:xfrm>
            <a:off x="4296221" y="3811123"/>
            <a:ext cx="7828872" cy="30931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>
              <a:spcBef>
                <a:spcPts val="600"/>
              </a:spcBef>
            </a:pPr>
            <a:r>
              <a:rPr lang="my-MM" sz="1700" b="1" dirty="0">
                <a:solidFill>
                  <a:srgbClr val="00BD53"/>
                </a:solidFill>
              </a:rPr>
              <a:t>ဖိလိပ္ပိအသင်းတော်ထံပေးပို့သောစာတွင်ကျေးဇူးတင်ကြောင်းနှင့်ဆုတောင်းရန်အကြောင်းပြချက်များ-</a:t>
            </a:r>
            <a:endParaRPr lang="en-US" sz="1700" b="1" dirty="0">
              <a:solidFill>
                <a:srgbClr val="00BD53"/>
              </a:solidFill>
            </a:endParaRPr>
          </a:p>
          <a:p>
            <a:pPr lvl="0">
              <a:spcBef>
                <a:spcPts val="600"/>
              </a:spcBef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D53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         </a:t>
            </a:r>
            <a:r>
              <a:rPr lang="my-MM" sz="1700" b="1" dirty="0">
                <a:solidFill>
                  <a:prstClr val="black"/>
                </a:solidFill>
              </a:rPr>
              <a:t>ကျေးဇူးတင်ရန် အကြောင်းပြချက်များ (ဖိလိပ္ပိ ၁:၃-၈)</a:t>
            </a:r>
            <a:endParaRPr kumimoji="0" lang="en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  <a:p>
            <a:pPr lvl="1">
              <a:spcBef>
                <a:spcPts val="600"/>
              </a:spcBef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</a:t>
            </a:r>
            <a:r>
              <a:rPr lang="my-MM" sz="1700" b="1" dirty="0">
                <a:solidFill>
                  <a:prstClr val="black"/>
                </a:solidFill>
              </a:rPr>
              <a:t>ဆုတောင်းချက်များ (ဖိလိပ္ပိ ၁:၉-၁၁)</a:t>
            </a:r>
            <a:endParaRPr lang="en-US" sz="1700" b="1" dirty="0">
              <a:solidFill>
                <a:prstClr val="black"/>
              </a:solidFill>
            </a:endParaRPr>
          </a:p>
          <a:p>
            <a:pPr marL="0" lvl="1">
              <a:spcBef>
                <a:spcPts val="600"/>
              </a:spcBef>
            </a:pPr>
            <a:r>
              <a:rPr lang="my-MM" sz="1700" b="1" dirty="0">
                <a:solidFill>
                  <a:srgbClr val="BA9B00"/>
                </a:solidFill>
              </a:rPr>
              <a:t>ခက်ခဲသောအချိန်များတွင် ကျေးဇူးတင်ကြောင်းနှင့် ဆုတောင်းခြင်း (ဖိလိပ္ပိ ၁:၁၂-၁၈)</a:t>
            </a:r>
            <a:endParaRPr lang="en-US" sz="1700" b="1" dirty="0">
              <a:solidFill>
                <a:srgbClr val="BA9B00"/>
              </a:solidFill>
            </a:endParaRPr>
          </a:p>
          <a:p>
            <a:pPr marL="0" lvl="1">
              <a:spcBef>
                <a:spcPts val="600"/>
              </a:spcBef>
            </a:pPr>
            <a:r>
              <a:rPr lang="my-MM" sz="1700" b="1" dirty="0">
                <a:solidFill>
                  <a:srgbClr val="A400B9"/>
                </a:solidFill>
              </a:rPr>
              <a:t>ကောလောသဲအသင်းတော်ထံ ပေးပို့သောစာတွင် ကျေးဇူးတင်ကြောင်းနှင့် ဆုတောင်းရန် အကြောင်းပြချက်များ-</a:t>
            </a:r>
            <a:endParaRPr lang="en-US" sz="1700" b="1" dirty="0">
              <a:solidFill>
                <a:srgbClr val="A400B9"/>
              </a:solidFill>
            </a:endParaRPr>
          </a:p>
          <a:p>
            <a:pPr marL="0" lvl="1">
              <a:spcBef>
                <a:spcPts val="600"/>
              </a:spcBef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         </a:t>
            </a:r>
            <a:r>
              <a:rPr lang="my-MM" sz="1700" b="1" dirty="0">
                <a:solidFill>
                  <a:prstClr val="black"/>
                </a:solidFill>
              </a:rPr>
              <a:t>ကျေးဇူးတင်ရန် အကြောင်းပြချက်များ (ကောလောသဲ ၁:၃-၈)</a:t>
            </a:r>
            <a:r>
              <a:rPr kumimoji="0" lang="e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     </a:t>
            </a:r>
          </a:p>
          <a:p>
            <a:pPr lvl="1">
              <a:spcBef>
                <a:spcPts val="600"/>
              </a:spcBef>
            </a:pPr>
            <a:r>
              <a:rPr lang="en-US" sz="1700" b="1" dirty="0">
                <a:solidFill>
                  <a:prstClr val="black"/>
                </a:solidFill>
              </a:rPr>
              <a:t>      </a:t>
            </a:r>
            <a:r>
              <a:rPr lang="my-MM" sz="1700" b="1" dirty="0">
                <a:solidFill>
                  <a:prstClr val="black"/>
                </a:solidFill>
              </a:rPr>
              <a:t>ဆုတောင်းချက်များ (</a:t>
            </a:r>
            <a:r>
              <a:rPr lang="my-MM" sz="1700" b="1" dirty="0"/>
              <a:t>ကောလောသဲ </a:t>
            </a:r>
            <a:r>
              <a:rPr lang="my-MM" sz="1700" b="1" dirty="0">
                <a:solidFill>
                  <a:prstClr val="black"/>
                </a:solidFill>
              </a:rPr>
              <a:t>၁:၉-၁၂)</a:t>
            </a:r>
            <a:endParaRPr lang="en-US" sz="1700" b="1" dirty="0">
              <a:solidFill>
                <a:prstClr val="black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0B9E93C-72E0-2BA3-AB6E-4BC76622062C}"/>
              </a:ext>
            </a:extLst>
          </p:cNvPr>
          <p:cNvSpPr txBox="1"/>
          <p:nvPr/>
        </p:nvSpPr>
        <p:spPr>
          <a:xfrm>
            <a:off x="371472" y="70124"/>
            <a:ext cx="677227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sz="1700" b="1" dirty="0"/>
              <a:t>“ဤအချိန်များသည် ပေါလုအတွက် လွယ်ကူသောအချိန်များ မဟုတ်ခဲ့ပါ။ မိမိ၏ လွတ်လပ်ခွင့်များ ဆုံးရှုံးသွားခြင်းအပေါ် စိတ်ပျက်အားလျော့သွားရန်မှာ အလွန်လွယ်ကူလှပါသည်။”</a:t>
            </a:r>
            <a:endParaRPr kumimoji="0" lang="en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5" name="Imagen 4" descr="Hombre sentado en una mesa&#10;&#10;El contenido generado por IA puede ser incorrecto.">
            <a:extLst>
              <a:ext uri="{FF2B5EF4-FFF2-40B4-BE49-F238E27FC236}">
                <a16:creationId xmlns:a16="http://schemas.microsoft.com/office/drawing/2014/main" id="{9E4FF62A-5057-835B-4389-D20E7F157F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275" y="3387925"/>
            <a:ext cx="3301959" cy="33019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persona, interior, gente, niño&#10;&#10;El contenido generado por IA puede ser incorrecto.">
            <a:extLst>
              <a:ext uri="{FF2B5EF4-FFF2-40B4-BE49-F238E27FC236}">
                <a16:creationId xmlns:a16="http://schemas.microsoft.com/office/drawing/2014/main" id="{E2096B15-E925-784B-3853-4B33C3FCA0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518" y="196690"/>
            <a:ext cx="4571004" cy="3531247"/>
          </a:xfrm>
          <a:prstGeom prst="snip2DiagRect">
            <a:avLst>
              <a:gd name="adj1" fmla="val 1780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Mesa de madera&#10;&#10;El contenido generado por IA puede ser incorrecto.">
            <a:extLst>
              <a:ext uri="{FF2B5EF4-FFF2-40B4-BE49-F238E27FC236}">
                <a16:creationId xmlns:a16="http://schemas.microsoft.com/office/drawing/2014/main" id="{2ECB39E5-8FE6-83DC-3186-29798D5A5BB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754038" y="6221192"/>
            <a:ext cx="282914" cy="2833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9EA58DCB-CCBE-23D8-F6CC-8CF20A6E5A3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783775" y="4862337"/>
            <a:ext cx="282914" cy="2833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F12A9219-1DDD-6A52-E167-4F28FA16F66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783775" y="4488130"/>
            <a:ext cx="282914" cy="2833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Forma&#10;&#10;El contenido generado por IA puede ser incorrecto.">
            <a:extLst>
              <a:ext uri="{FF2B5EF4-FFF2-40B4-BE49-F238E27FC236}">
                <a16:creationId xmlns:a16="http://schemas.microsoft.com/office/drawing/2014/main" id="{F6340238-D3F8-016F-E637-00F4633A3EA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770710" y="6504534"/>
            <a:ext cx="282914" cy="2833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Forma, Flecha&#10;&#10;El contenido generado por IA puede ser incorrecto.">
            <a:extLst>
              <a:ext uri="{FF2B5EF4-FFF2-40B4-BE49-F238E27FC236}">
                <a16:creationId xmlns:a16="http://schemas.microsoft.com/office/drawing/2014/main" id="{0F81B698-37F1-4491-7B18-F3A9F7C0F310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757609" y="5173742"/>
            <a:ext cx="570360" cy="266700"/>
          </a:xfrm>
          <a:prstGeom prst="rect">
            <a:avLst/>
          </a:prstGeom>
          <a:effectLst>
            <a:outerShdw blurRad="25400" dist="25400" dir="8100000" algn="tr" rotWithShape="0">
              <a:prstClr val="black"/>
            </a:outerShdw>
          </a:effectLst>
        </p:spPr>
      </p:pic>
      <p:pic>
        <p:nvPicPr>
          <p:cNvPr id="21" name="Imagen 20" descr="Forma, Flecha&#10;&#10;El contenido generado por IA puede ser incorrecto.">
            <a:extLst>
              <a:ext uri="{FF2B5EF4-FFF2-40B4-BE49-F238E27FC236}">
                <a16:creationId xmlns:a16="http://schemas.microsoft.com/office/drawing/2014/main" id="{3B89BEAA-82FC-068A-3081-B5910D62988E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786041" y="3952875"/>
            <a:ext cx="570360" cy="266700"/>
          </a:xfrm>
          <a:prstGeom prst="rect">
            <a:avLst/>
          </a:prstGeom>
          <a:effectLst>
            <a:outerShdw blurRad="25400" dist="25400" dir="8100000" algn="tr" rotWithShape="0">
              <a:prstClr val="black"/>
            </a:outerShdw>
          </a:effectLst>
        </p:spPr>
      </p:pic>
      <p:pic>
        <p:nvPicPr>
          <p:cNvPr id="26" name="Imagen 25" descr="Pantalla de video juego&#10;&#10;El contenido generado por IA puede ser incorrecto.">
            <a:extLst>
              <a:ext uri="{FF2B5EF4-FFF2-40B4-BE49-F238E27FC236}">
                <a16:creationId xmlns:a16="http://schemas.microsoft.com/office/drawing/2014/main" id="{BEB505F1-BBC8-27DA-3A6D-DFAFAEB127C5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725861" y="5560827"/>
            <a:ext cx="570360" cy="266700"/>
          </a:xfrm>
          <a:prstGeom prst="rect">
            <a:avLst/>
          </a:prstGeom>
          <a:effectLst>
            <a:outerShdw blurRad="25400" dist="25400" dir="8100000" algn="tr" rotWithShape="0">
              <a:prstClr val="black"/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0E609EE-4F11-F8F1-6373-096EDA13D6E7}"/>
              </a:ext>
            </a:extLst>
          </p:cNvPr>
          <p:cNvSpPr txBox="1"/>
          <p:nvPr/>
        </p:nvSpPr>
        <p:spPr>
          <a:xfrm>
            <a:off x="377103" y="2064486"/>
            <a:ext cx="6772274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sz="1700" b="1" dirty="0">
                <a:solidFill>
                  <a:prstClr val="black"/>
                </a:solidFill>
              </a:rPr>
              <a:t>သူထောင်ကျခြင်းက အဖခမည်းတော်နှင့် ဆက်လက်ဆက်သွယ်ခြင်းနှင့် ဆုတောင်းခြင်းဖြင့် အခြားသူများအတွက် ကြားဝင်ဆုတောင်းပေးခြင်းတို့ကို မတားဆီးနိုင်ခဲ့ပါ။</a:t>
            </a:r>
            <a:endParaRPr kumimoji="0" lang="en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10BE0CB-C5B8-226E-80B5-BD305CAD5D3A}"/>
              </a:ext>
            </a:extLst>
          </p:cNvPr>
          <p:cNvSpPr txBox="1"/>
          <p:nvPr/>
        </p:nvSpPr>
        <p:spPr>
          <a:xfrm>
            <a:off x="339725" y="1030473"/>
            <a:ext cx="6772273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sz="1700" b="1" dirty="0"/>
              <a:t>သို့သော် ဖိလိပ္ပိထောင်အကျဉ်းခံရချိန်တွင်ပင် ဓမ္မသီချင်းများ သီဆိုခဲ့သကဲ့သို့ ပေါလုသည် ဖိလိပ္ပိမြို့နှင့် ကောလောသဲမြို့ရှိ ညီအစ်ကိုမောင်နှမများထံ ပေးပို့ရန် ကျေးဇူးတင်ဖွယ်အကြောင်းရင်းများကို တွေ့ရှိခဲ့သည်။</a:t>
            </a:r>
            <a:endParaRPr kumimoji="0" lang="en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4956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4CCFD5-D5DE-FC1A-26A6-20317F1A2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F88FD22-876F-6A9E-E755-652EA380F2E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329" y="191808"/>
            <a:ext cx="11639340" cy="647438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9B7B488-C711-6425-3290-5F8FBC8EBF29}"/>
              </a:ext>
            </a:extLst>
          </p:cNvPr>
          <p:cNvSpPr txBox="1"/>
          <p:nvPr/>
        </p:nvSpPr>
        <p:spPr>
          <a:xfrm>
            <a:off x="2127739" y="3587363"/>
            <a:ext cx="4711211" cy="2308324"/>
          </a:xfrm>
          <a:prstGeom prst="rect">
            <a:avLst/>
          </a:prstGeom>
          <a:noFill/>
        </p:spPr>
        <p:txBody>
          <a:bodyPr wrap="square">
            <a:prstTxWarp prst="textDeflateInflate">
              <a:avLst/>
            </a:prstTxWarp>
            <a:spAutoFit/>
            <a:scene3d>
              <a:camera prst="orthographicFront"/>
              <a:lightRig rig="twoPt" dir="t"/>
            </a:scene3d>
            <a:sp3d extrusionH="57150" prstMaterial="softEdge">
              <a:bevelT w="25400" h="38100"/>
            </a:sp3d>
          </a:bodyPr>
          <a:lstStyle/>
          <a:p>
            <a:pPr lvl="0">
              <a:spcBef>
                <a:spcPts val="600"/>
              </a:spcBef>
            </a:pPr>
            <a:r>
              <a:rPr lang="my-MM" sz="3600" b="1" dirty="0">
                <a:solidFill>
                  <a:srgbClr val="00BD53"/>
                </a:solidFill>
              </a:rPr>
              <a:t>ဖိလိပ္ပိအသင်းတော်ထံပေးပို့သောစာတွင်ကျေးဇူးတင်ကြောင်းနှင့်ဆုတောင်းရန်အကြောင်းပြချက်များ-</a:t>
            </a:r>
            <a:endParaRPr lang="en-US" sz="3600" b="1" dirty="0">
              <a:solidFill>
                <a:srgbClr val="00BD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37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B5A3F6A-DACB-3F89-F5BD-3C142FEC6E97}"/>
              </a:ext>
            </a:extLst>
          </p:cNvPr>
          <p:cNvSpPr txBox="1"/>
          <p:nvPr/>
        </p:nvSpPr>
        <p:spPr>
          <a:xfrm>
            <a:off x="1604395" y="76489"/>
            <a:ext cx="9096792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 algn="ctr"/>
            <a:r>
              <a:rPr lang="my-MM" sz="2800" b="1" dirty="0">
                <a:solidFill>
                  <a:prstClr val="black"/>
                </a:solidFill>
              </a:rPr>
              <a:t>ကျေးဇူးတင်ရန်အကြောင်းပြချက်များ (ဖိလိပ္ပိ ၁:၃-၈)</a:t>
            </a:r>
            <a:endParaRPr kumimoji="0" lang="en" sz="2800" b="1" i="0" u="none" strike="noStrike" kern="1200" cap="none" spc="0" normalizeH="0" baseline="0" noProof="0" dirty="0">
              <a:ln/>
              <a:solidFill>
                <a:srgbClr val="9E3939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3113A8F-1674-457A-7E7B-5DFC18E1A23A}"/>
              </a:ext>
            </a:extLst>
          </p:cNvPr>
          <p:cNvSpPr txBox="1"/>
          <p:nvPr/>
        </p:nvSpPr>
        <p:spPr>
          <a:xfrm>
            <a:off x="1647182" y="528569"/>
            <a:ext cx="9096792" cy="779026"/>
          </a:xfrm>
          <a:prstGeom prst="roundRect">
            <a:avLst>
              <a:gd name="adj" fmla="val 50000"/>
            </a:avLst>
          </a:prstGeom>
          <a:solidFill>
            <a:srgbClr val="FFFF99">
              <a:alpha val="49804"/>
            </a:srgbClr>
          </a:solidFill>
          <a:ln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tIns="0" bIns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/>
            <a:r>
              <a:rPr lang="my-MM" b="1" dirty="0">
                <a:solidFill>
                  <a:srgbClr val="0E2841">
                    <a:lumMod val="50000"/>
                    <a:lumOff val="50000"/>
                  </a:srgbClr>
                </a:solidFill>
                <a:latin typeface="Comic Sans MS" panose="030F0702030302020204" pitchFamily="66" charset="0"/>
              </a:rPr>
              <a:t>'သင်​တို့​၌ကောင်း​သော​အမှု​ကို​အစပြု​ခဲ့​သော​အရှင်​သည်ခရစ်တော်​ယေရှု​၏​နေ့ရက်​တိုင်အောင် ထို​အမှု​ကို ပြီးမြောက်​စေ​တော်မူ​လိမ့်မည်​ဟု ငါ​ယုံကြည်​စိတ်ချ​၏။ 'ဖိလိပ္ပိသြဝါဒစာ 1:6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4C7B81A-E2A1-1550-7F48-4721DF6F4D10}"/>
              </a:ext>
            </a:extLst>
          </p:cNvPr>
          <p:cNvSpPr txBox="1"/>
          <p:nvPr/>
        </p:nvSpPr>
        <p:spPr>
          <a:xfrm>
            <a:off x="1792437" y="1310997"/>
            <a:ext cx="8449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</a:rPr>
              <a:t>ပေါလုသည်ဖိလိပ္ပိမြို့ယုံကြည်သူများအတွက်ဘုရားသခင်ကိုကျေးဇူးတင်ခြင်းဖြင့် သူ၏စာကိုစတင်ခဲ့သည် (ဖိလိပ္ပိ ၁:၃)။ ထိုယုံကြည်သူများကိုအလွန်ချစ်ခင်သည် (ဖိလိပ္ပိ ၁:၈)။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4" name="Imagen 3" descr="Una mujer con un vestido morado&#10;&#10;El contenido generado por IA puede ser incorrecto.">
            <a:extLst>
              <a:ext uri="{FF2B5EF4-FFF2-40B4-BE49-F238E27FC236}">
                <a16:creationId xmlns:a16="http://schemas.microsoft.com/office/drawing/2014/main" id="{EC2A74D0-676E-52D1-097C-0AFFED120C9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50" r="7640" b="2927"/>
          <a:stretch>
            <a:fillRect/>
          </a:stretch>
        </p:blipFill>
        <p:spPr>
          <a:xfrm>
            <a:off x="9391060" y="2043148"/>
            <a:ext cx="2688815" cy="48823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Una persona con un micrófono en la mano&#10;&#10;El contenido generado por IA puede ser incorrecto.">
            <a:extLst>
              <a:ext uri="{FF2B5EF4-FFF2-40B4-BE49-F238E27FC236}">
                <a16:creationId xmlns:a16="http://schemas.microsoft.com/office/drawing/2014/main" id="{B6851412-FFD4-664F-7E56-63E17F3B32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5" y="2058749"/>
            <a:ext cx="3722456" cy="46957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tx2">
                <a:lumMod val="50000"/>
                <a:lumOff val="50000"/>
              </a:schemeClr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C6BCA3AB-6697-7D75-257E-8F7587886A68}"/>
              </a:ext>
            </a:extLst>
          </p:cNvPr>
          <p:cNvSpPr txBox="1"/>
          <p:nvPr/>
        </p:nvSpPr>
        <p:spPr>
          <a:xfrm>
            <a:off x="4004491" y="2018883"/>
            <a:ext cx="5675840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b="1" dirty="0"/>
              <a:t>ယဇ်ပုရောဟိတ်ချုပ်၏ ရင်အုပ်ပေါ်တွင် လွယ်ထားသော ကျောက်မျက်ရတနာများ၌ ဣသရေလအမျိုးအနွယ်များ၏ အမည်များ ကမ္ဗလာထွင်းထုထားသကဲ့သို့၊ ပေါလုသည် ဘုရားသခင်ရှေ့တွင်ရပ်တည်၍သူတို့အတွက်ကြားဝင် ဆုတောင်းပေးသည့်အခါအသင်းတော်ဝင်တစ်ဦးချင်းစီကို"သူ၏နှလုံးသားထဲ၌" သယ်ဆောင်သွားခဲ့သည် (ဖိလိပ္ပိ ၁:၇)။</a:t>
            </a:r>
          </a:p>
          <a:p>
            <a:br>
              <a:rPr lang="my-MM" b="1" dirty="0"/>
            </a:b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14" name="Imagen 13" descr="Un hombre con los brazos abiertos&#10;&#10;El contenido generado por IA puede ser incorrecto.">
            <a:extLst>
              <a:ext uri="{FF2B5EF4-FFF2-40B4-BE49-F238E27FC236}">
                <a16:creationId xmlns:a16="http://schemas.microsoft.com/office/drawing/2014/main" id="{89939F6D-12E1-0FD8-87F2-38C15922A8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901" y="145633"/>
            <a:ext cx="1407494" cy="1759367"/>
          </a:xfrm>
          <a:prstGeom prst="round2DiagRect">
            <a:avLst>
              <a:gd name="adj1" fmla="val 0"/>
              <a:gd name="adj2" fmla="val 17464"/>
            </a:avLst>
          </a:prstGeom>
          <a:ln w="28575" cap="sq">
            <a:solidFill>
              <a:schemeClr val="accent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agen 15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FA69BED1-5CC0-337A-05F6-498ADE858C4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01187" y="142875"/>
            <a:ext cx="1291540" cy="176212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2047B0E-7265-519D-D05E-3259D2B90F9A}"/>
              </a:ext>
            </a:extLst>
          </p:cNvPr>
          <p:cNvSpPr txBox="1"/>
          <p:nvPr/>
        </p:nvSpPr>
        <p:spPr>
          <a:xfrm>
            <a:off x="4004491" y="5342658"/>
            <a:ext cx="567584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တတိယကျေးဇူးတင်စရာအကြောင်းမှာဖိလိပ္ပိအသင်းသားများသည်“ဧဝံဂေလိတရားကိုကာကွယ်ခြင်း၊ခိုင်မာစွာတည်ဆောက်ခြင်းအတွက်လည်းကောင်း၊ကျွန်ုပ်အားချည်နှောင်ထားခြင်းတွင် ဝေငှကူညီခြင်းလည်းကောင်း” ပြုခဲ့သောကြောင့် ဖြစ်သည် (ဖိလိပ္ပိ ၁:၇)။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52384CA-8486-A819-6895-A28CF18908DC}"/>
              </a:ext>
            </a:extLst>
          </p:cNvPr>
          <p:cNvSpPr txBox="1"/>
          <p:nvPr/>
        </p:nvSpPr>
        <p:spPr>
          <a:xfrm>
            <a:off x="4004491" y="3836769"/>
            <a:ext cx="551121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သူ၏ကျေးဇူးတင်စကားများထဲတွင်ဖိလိပ္ပိမြို့သားများသည် ဧဝံဂေလိတရားတော်အပေါ်သစ္စာရှိစွာဆက်လက်တည်ကြည်နေကြခြင်းနှင့်ဘုရားသခင်သည်သူတို့ကိုနေ့စဉ်ပြည့်စုံစုံလင်အောင် ပြုပြင်ပေးနေသည်ဟူသော အချက်လည်း ပါဝင်ပါသည် (ဖိလိပ္ပိ ၁:၅-၆)။”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18178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2" grpId="0" uiExpand="1" build="p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D176DF83-39C8-4073-9123-43701DAA59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877394"/>
          </a:xfrm>
          <a:prstGeom prst="rect">
            <a:avLst/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A05AE099-0BCA-18FD-161C-35C64D40BC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022373"/>
              </p:ext>
            </p:extLst>
          </p:nvPr>
        </p:nvGraphicFramePr>
        <p:xfrm>
          <a:off x="450746" y="2043518"/>
          <a:ext cx="11553825" cy="3902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02485EC2-3F15-E827-0B8C-C52F6148428E}"/>
              </a:ext>
            </a:extLst>
          </p:cNvPr>
          <p:cNvSpPr txBox="1"/>
          <p:nvPr/>
        </p:nvSpPr>
        <p:spPr>
          <a:xfrm>
            <a:off x="-1" y="60383"/>
            <a:ext cx="12191999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1" algn="ctr">
              <a:spcBef>
                <a:spcPts val="600"/>
              </a:spcBef>
            </a:pPr>
            <a:r>
              <a:rPr lang="my-MM" sz="2800" b="1" dirty="0">
                <a:solidFill>
                  <a:prstClr val="black"/>
                </a:solidFill>
              </a:rPr>
              <a:t>ဆုတောင်းချက်များ (ဖိလိပ္ပိ ၁:၉-၁၁)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DA4E1B1-B7CF-0D9D-90DD-35A37765B24C}"/>
              </a:ext>
            </a:extLst>
          </p:cNvPr>
          <p:cNvSpPr txBox="1"/>
          <p:nvPr/>
        </p:nvSpPr>
        <p:spPr>
          <a:xfrm>
            <a:off x="190500" y="680174"/>
            <a:ext cx="11814071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>
              <a:defRPr/>
            </a:pPr>
            <a:r>
              <a:rPr lang="my-MM" b="1" dirty="0"/>
              <a:t>သင်​တို့​၏​ချစ်​ခြင်း​မေတ္တာ​သည်စစ်မှန်​သော​အသိပညာ​နှင့်ထိုးထွင်းဉာဏ်​အမျိုးမျိုး​တို့​၌ပို၍​ပို၍​ပြည့်စုံ​လာ​သဖြင့်မြင့်မြတ်​သည့်​အရာ​များ​ကိုသင်​တို့​ပိုင်းခြား​သိရှိ​နိုင်​မည့်အကြောင်း​နှင့်သင်​တို့​သည်ခရစ်တော်​၏​နေ့ရက်​ကာလ​၌ဖြူစင်​လျက်အပြစ်တင်​စရာ​ကင်း​သော​သူ​ဖြစ်​ကာယေရှု​ခရစ်တော်​အားဖြင့်ဖြောင့်မတ်​ခြင်း​အသီးအပွင့်​နှင့်​ပြည့်စုံ​၍ဘုရားသခင်​၏​ဘုန်း​တော်​ထင်ရှား​ခြင်း​နှင့်ဂုဏ်​တော်​ချီးမွမ်း​ခြင်း​အဖြစ်​သို့​ရောက်​မည့်​အကြောင်းငါ​ဆုတောင်း​၏။</a:t>
            </a:r>
            <a:r>
              <a:rPr lang="en-US" b="1" dirty="0"/>
              <a:t> 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(Philippians 1:9-11 NIV)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19F2F77-725B-4961-E0CC-8E81AFE088D9}"/>
              </a:ext>
            </a:extLst>
          </p:cNvPr>
          <p:cNvSpPr txBox="1"/>
          <p:nvPr/>
        </p:nvSpPr>
        <p:spPr>
          <a:xfrm>
            <a:off x="3205316" y="1916722"/>
            <a:ext cx="451433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1700" b="1" dirty="0">
                <a:solidFill>
                  <a:prstClr val="black"/>
                </a:solidFill>
              </a:rPr>
              <a:t>ပေါလု၏ဆုတောင်းခြင်းလှုံ့ဆော်မှုကို“ချည်နှောင်ထားသောအကြောင်းပြချက်”အဖြစ်ကျွန်ုပ်တို့ယူဆ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my-MM" sz="1700" b="1" dirty="0">
                <a:solidFill>
                  <a:prstClr val="black"/>
                </a:solidFill>
              </a:rPr>
              <a:t>နိုင်သည် (ဖိလိပ္ပိ ၁:၉-၁၁)။</a:t>
            </a:r>
            <a:endParaRPr kumimoji="0" lang="en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C49D64B-C201-2445-FB75-E7C219B263DB}"/>
              </a:ext>
            </a:extLst>
          </p:cNvPr>
          <p:cNvSpPr txBox="1"/>
          <p:nvPr/>
        </p:nvSpPr>
        <p:spPr>
          <a:xfrm>
            <a:off x="352425" y="5679519"/>
            <a:ext cx="4571999" cy="923330"/>
          </a:xfrm>
          <a:custGeom>
            <a:avLst/>
            <a:gdLst>
              <a:gd name="csX0" fmla="*/ 0 w 4571999"/>
              <a:gd name="csY0" fmla="*/ 0 h 923330"/>
              <a:gd name="csX1" fmla="*/ 525780 w 4571999"/>
              <a:gd name="csY1" fmla="*/ 0 h 923330"/>
              <a:gd name="csX2" fmla="*/ 1097280 w 4571999"/>
              <a:gd name="csY2" fmla="*/ 0 h 923330"/>
              <a:gd name="csX3" fmla="*/ 1714500 w 4571999"/>
              <a:gd name="csY3" fmla="*/ 0 h 923330"/>
              <a:gd name="csX4" fmla="*/ 2331719 w 4571999"/>
              <a:gd name="csY4" fmla="*/ 0 h 923330"/>
              <a:gd name="csX5" fmla="*/ 2766059 w 4571999"/>
              <a:gd name="csY5" fmla="*/ 0 h 923330"/>
              <a:gd name="csX6" fmla="*/ 3246119 w 4571999"/>
              <a:gd name="csY6" fmla="*/ 0 h 923330"/>
              <a:gd name="csX7" fmla="*/ 3771899 w 4571999"/>
              <a:gd name="csY7" fmla="*/ 0 h 923330"/>
              <a:gd name="csX8" fmla="*/ 4571999 w 4571999"/>
              <a:gd name="csY8" fmla="*/ 0 h 923330"/>
              <a:gd name="csX9" fmla="*/ 4571999 w 4571999"/>
              <a:gd name="csY9" fmla="*/ 461665 h 923330"/>
              <a:gd name="csX10" fmla="*/ 4571999 w 4571999"/>
              <a:gd name="csY10" fmla="*/ 923330 h 923330"/>
              <a:gd name="csX11" fmla="*/ 3954779 w 4571999"/>
              <a:gd name="csY11" fmla="*/ 923330 h 923330"/>
              <a:gd name="csX12" fmla="*/ 3474719 w 4571999"/>
              <a:gd name="csY12" fmla="*/ 923330 h 923330"/>
              <a:gd name="csX13" fmla="*/ 2857499 w 4571999"/>
              <a:gd name="csY13" fmla="*/ 923330 h 923330"/>
              <a:gd name="csX14" fmla="*/ 2286000 w 4571999"/>
              <a:gd name="csY14" fmla="*/ 923330 h 923330"/>
              <a:gd name="csX15" fmla="*/ 1851660 w 4571999"/>
              <a:gd name="csY15" fmla="*/ 923330 h 923330"/>
              <a:gd name="csX16" fmla="*/ 1280160 w 4571999"/>
              <a:gd name="csY16" fmla="*/ 923330 h 923330"/>
              <a:gd name="csX17" fmla="*/ 800100 w 4571999"/>
              <a:gd name="csY17" fmla="*/ 923330 h 923330"/>
              <a:gd name="csX18" fmla="*/ 0 w 4571999"/>
              <a:gd name="csY18" fmla="*/ 923330 h 923330"/>
              <a:gd name="csX19" fmla="*/ 0 w 4571999"/>
              <a:gd name="csY19" fmla="*/ 489365 h 923330"/>
              <a:gd name="csX20" fmla="*/ 0 w 4571999"/>
              <a:gd name="csY20" fmla="*/ 0 h 92333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4571999" h="923330" extrusionOk="0">
                <a:moveTo>
                  <a:pt x="0" y="0"/>
                </a:moveTo>
                <a:cubicBezTo>
                  <a:pt x="163338" y="-54232"/>
                  <a:pt x="331081" y="24228"/>
                  <a:pt x="525780" y="0"/>
                </a:cubicBezTo>
                <a:cubicBezTo>
                  <a:pt x="720479" y="-24228"/>
                  <a:pt x="924540" y="16379"/>
                  <a:pt x="1097280" y="0"/>
                </a:cubicBezTo>
                <a:cubicBezTo>
                  <a:pt x="1270020" y="-16379"/>
                  <a:pt x="1582858" y="59514"/>
                  <a:pt x="1714500" y="0"/>
                </a:cubicBezTo>
                <a:cubicBezTo>
                  <a:pt x="1846142" y="-59514"/>
                  <a:pt x="2057904" y="48543"/>
                  <a:pt x="2331719" y="0"/>
                </a:cubicBezTo>
                <a:cubicBezTo>
                  <a:pt x="2605534" y="-48543"/>
                  <a:pt x="2614362" y="42851"/>
                  <a:pt x="2766059" y="0"/>
                </a:cubicBezTo>
                <a:cubicBezTo>
                  <a:pt x="2917756" y="-42851"/>
                  <a:pt x="3020063" y="19337"/>
                  <a:pt x="3246119" y="0"/>
                </a:cubicBezTo>
                <a:cubicBezTo>
                  <a:pt x="3472175" y="-19337"/>
                  <a:pt x="3643406" y="45754"/>
                  <a:pt x="3771899" y="0"/>
                </a:cubicBezTo>
                <a:cubicBezTo>
                  <a:pt x="3900392" y="-45754"/>
                  <a:pt x="4381680" y="21551"/>
                  <a:pt x="4571999" y="0"/>
                </a:cubicBezTo>
                <a:cubicBezTo>
                  <a:pt x="4578375" y="215434"/>
                  <a:pt x="4539037" y="242029"/>
                  <a:pt x="4571999" y="461665"/>
                </a:cubicBezTo>
                <a:cubicBezTo>
                  <a:pt x="4604961" y="681302"/>
                  <a:pt x="4571669" y="695720"/>
                  <a:pt x="4571999" y="923330"/>
                </a:cubicBezTo>
                <a:cubicBezTo>
                  <a:pt x="4286151" y="928337"/>
                  <a:pt x="4200049" y="856151"/>
                  <a:pt x="3954779" y="923330"/>
                </a:cubicBezTo>
                <a:cubicBezTo>
                  <a:pt x="3709509" y="990509"/>
                  <a:pt x="3657704" y="884861"/>
                  <a:pt x="3474719" y="923330"/>
                </a:cubicBezTo>
                <a:cubicBezTo>
                  <a:pt x="3291734" y="961799"/>
                  <a:pt x="3083194" y="889908"/>
                  <a:pt x="2857499" y="923330"/>
                </a:cubicBezTo>
                <a:cubicBezTo>
                  <a:pt x="2631804" y="956752"/>
                  <a:pt x="2541215" y="878482"/>
                  <a:pt x="2286000" y="923330"/>
                </a:cubicBezTo>
                <a:cubicBezTo>
                  <a:pt x="2030785" y="968178"/>
                  <a:pt x="1951642" y="872993"/>
                  <a:pt x="1851660" y="923330"/>
                </a:cubicBezTo>
                <a:cubicBezTo>
                  <a:pt x="1751678" y="973667"/>
                  <a:pt x="1564295" y="891028"/>
                  <a:pt x="1280160" y="923330"/>
                </a:cubicBezTo>
                <a:cubicBezTo>
                  <a:pt x="996025" y="955632"/>
                  <a:pt x="986615" y="895456"/>
                  <a:pt x="800100" y="923330"/>
                </a:cubicBezTo>
                <a:cubicBezTo>
                  <a:pt x="613585" y="951204"/>
                  <a:pt x="275494" y="910096"/>
                  <a:pt x="0" y="923330"/>
                </a:cubicBezTo>
                <a:cubicBezTo>
                  <a:pt x="-24807" y="761102"/>
                  <a:pt x="40677" y="703072"/>
                  <a:pt x="0" y="489365"/>
                </a:cubicBezTo>
                <a:cubicBezTo>
                  <a:pt x="-40677" y="275658"/>
                  <a:pt x="6687" y="105072"/>
                  <a:pt x="0" y="0"/>
                </a:cubicBezTo>
                <a:close/>
              </a:path>
            </a:pathLst>
          </a:custGeom>
          <a:noFill/>
          <a:ln w="38100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89166794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ကျွန်ုပ်တို့၏မေတ္တာသည်မည်သို့“တိုးပွားများပြား”နိုင်မည်နည်း။ခရစ်ယာန်အသက်တာအတွက်အဘယ်ကြောင့်၎င်းသည်အလွန်အရေးကြီးသနည်း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983A1C1D-8709-83FC-D45B-326F93FC10D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9384" y="4253800"/>
            <a:ext cx="4385187" cy="2466668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BE4263AC-DC81-57C1-84EF-F7679838B12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87"/>
          <a:stretch>
            <a:fillRect/>
          </a:stretch>
        </p:blipFill>
        <p:spPr>
          <a:xfrm>
            <a:off x="5252095" y="4460454"/>
            <a:ext cx="2131931" cy="2260014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Imagen 17" descr="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B55D836D-258F-9886-D6E8-49657293EC59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2110517"/>
            <a:ext cx="2659234" cy="1578077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7706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EDEE18-2F4A-4842-908F-40437515B9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CDEDEE18-2F4A-4842-908F-40437515B9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D75436-2C5A-4374-8BE3-B4A2753A7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graphicEl>
                                              <a:dgm id="{47D75436-2C5A-4374-8BE3-B4A2753A70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73C552-E150-43B7-9181-6C20C86FE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AE73C552-E150-43B7-9181-6C20C86FE3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CA00E30-EAB0-4E3A-A2F1-BEA78C727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DCA00E30-EAB0-4E3A-A2F1-BEA78C7274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47920E-FF91-4C18-85D4-B466309616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>
                                            <p:graphicEl>
                                              <a:dgm id="{7647920E-FF91-4C18-85D4-B466309616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5BE3CF9-4D8B-4742-AFC5-881852CCCE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>
                                            <p:graphicEl>
                                              <a:dgm id="{35BE3CF9-4D8B-4742-AFC5-881852CCCE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4AA45B-22E2-4660-BD73-56E5D53B53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>
                                            <p:graphicEl>
                                              <a:dgm id="{FC4AA45B-22E2-4660-BD73-56E5D53B53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02706B-F6E9-4C52-BA43-CECC909FA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>
                                            <p:graphicEl>
                                              <a:dgm id="{F602706B-F6E9-4C52-BA43-CECC909FA7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02E6287-1003-4F2F-9256-6CF6C7766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>
                                            <p:graphicEl>
                                              <a:dgm id="{202E6287-1003-4F2F-9256-6CF6C7766C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FCC498-7F3E-4F24-BC13-0EA9A2BF0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">
                                            <p:graphicEl>
                                              <a:dgm id="{ACFCC498-7F3E-4F24-BC13-0EA9A2BF0B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1F59CF-AF52-45A7-9C1E-D6FA18C09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>
                                            <p:graphicEl>
                                              <a:dgm id="{AA1F59CF-AF52-45A7-9C1E-D6FA18C09F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460954-CAFC-446E-8A61-6727148C5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">
                                            <p:graphicEl>
                                              <a:dgm id="{AE460954-CAFC-446E-8A61-6727148C58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7C1B98-0BD6-4D32-9954-4FBDDD521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">
                                            <p:graphicEl>
                                              <a:dgm id="{AE7C1B98-0BD6-4D32-9954-4FBDDD521E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404D6B4-34B7-4FEB-8D8B-FE766A754D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">
                                            <p:graphicEl>
                                              <a:dgm id="{9404D6B4-34B7-4FEB-8D8B-FE766A754D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50958D3-FF49-4208-9824-52C5BDF645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">
                                            <p:graphicEl>
                                              <a:dgm id="{650958D3-FF49-4208-9824-52C5BDF645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21C2226-C9D3-4142-9F23-19C9BECAB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">
                                            <p:graphicEl>
                                              <a:dgm id="{321C2226-C9D3-4142-9F23-19C9BECAB2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283CFD-3532-4147-80B1-CA62AFE55B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">
                                            <p:graphicEl>
                                              <a:dgm id="{2C283CFD-3532-4147-80B1-CA62AFE55B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  <p:bldP spid="3" grpId="0"/>
      <p:bldP spid="5" grpId="0"/>
      <p:bldP spid="6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C498B7-BEA2-7163-106B-3E1CF1A45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27767E7-B89D-5AD4-6E97-655CFD145B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329" y="191808"/>
            <a:ext cx="11639340" cy="647438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D506A91-F86E-1967-3531-CFEA75766099}"/>
              </a:ext>
            </a:extLst>
          </p:cNvPr>
          <p:cNvSpPr txBox="1"/>
          <p:nvPr/>
        </p:nvSpPr>
        <p:spPr>
          <a:xfrm>
            <a:off x="2333626" y="3276600"/>
            <a:ext cx="4038599" cy="2390776"/>
          </a:xfrm>
          <a:prstGeom prst="rect">
            <a:avLst/>
          </a:prstGeom>
          <a:noFill/>
        </p:spPr>
        <p:txBody>
          <a:bodyPr wrap="square">
            <a:prstTxWarp prst="textInflateTop">
              <a:avLst>
                <a:gd name="adj" fmla="val 36633"/>
              </a:avLst>
            </a:prstTxWarp>
            <a:spAutoFit/>
            <a:scene3d>
              <a:camera prst="orthographicFront"/>
              <a:lightRig rig="twoPt" dir="t"/>
            </a:scene3d>
            <a:sp3d extrusionH="57150" prstMaterial="softEdge">
              <a:bevelT w="25400" h="38100"/>
            </a:sp3d>
          </a:bodyPr>
          <a:lstStyle/>
          <a:p>
            <a:pPr marL="0" lvl="1">
              <a:spcBef>
                <a:spcPts val="600"/>
              </a:spcBef>
            </a:pPr>
            <a:r>
              <a:rPr lang="my-MM" sz="1700" b="1" dirty="0">
                <a:solidFill>
                  <a:srgbClr val="BA9B00"/>
                </a:solidFill>
              </a:rPr>
              <a:t>ခက်ခဲသောအချိန်များတွင် ကျေးဇူးတင်ကြောင်းနှင့် ဆုတောင်းခြင်း (ဖိလိပ္ပိ ၁:၁၂-၁၈)</a:t>
            </a:r>
            <a:endParaRPr lang="en-US" sz="1700" b="1" dirty="0">
              <a:solidFill>
                <a:srgbClr val="BA9B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09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CEF92BE-5B1B-B4BB-4F05-17A0A628D4B0}"/>
              </a:ext>
            </a:extLst>
          </p:cNvPr>
          <p:cNvSpPr txBox="1"/>
          <p:nvPr/>
        </p:nvSpPr>
        <p:spPr>
          <a:xfrm>
            <a:off x="144026" y="586026"/>
            <a:ext cx="7989825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'ညီအစ်ကို​တို့၊ ငါ​၌​ဖြစ်ပျက်​သော​အမှုအရာ​တို့​သည် ကောင်းမြတ်​သော​သတင်း​ကို ပို၍​ပြန့်ပွား​စေ​ခဲ့​ကြောင်း သင်​တို့​အား သိ​စေ​လို​ပါ​၏။ 'ဖိလိပ္ပိသြဝါဒစာ 1:12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F415446-A361-EA05-838D-ADC51C060C83}"/>
              </a:ext>
            </a:extLst>
          </p:cNvPr>
          <p:cNvSpPr txBox="1"/>
          <p:nvPr/>
        </p:nvSpPr>
        <p:spPr>
          <a:xfrm>
            <a:off x="0" y="7310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my-MM" sz="28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C985C1">
                    <a:lumMod val="50000"/>
                  </a:srgbClr>
                </a:solidFill>
                <a:effectLst>
                  <a:outerShdw blurRad="12700" dist="38100" dir="2700000" algn="tl" rotWithShape="0">
                    <a:srgbClr val="3C8C44">
                      <a:lumMod val="75000"/>
                    </a:srgbClr>
                  </a:outerShdw>
                </a:effectLst>
              </a:rPr>
              <a:t>ဧဝံဂေလိတရားကို ကာကွယ်ရန် အခွင့်အရေးတစ်ခု</a:t>
            </a:r>
            <a:endParaRPr kumimoji="0" lang="en" sz="2800" b="1" i="0" u="none" strike="noStrike" kern="1200" cap="none" spc="0" normalizeH="0" baseline="0" noProof="0" dirty="0">
              <a:ln w="9525">
                <a:solidFill>
                  <a:srgbClr val="FFFF00"/>
                </a:solidFill>
                <a:prstDash val="solid"/>
              </a:ln>
              <a:solidFill>
                <a:srgbClr val="C985C1">
                  <a:lumMod val="50000"/>
                </a:srgbClr>
              </a:solidFill>
              <a:effectLst>
                <a:outerShdw blurRad="12700" dist="38100" dir="2700000" algn="tl" rotWithShape="0">
                  <a:srgbClr val="3C8C44">
                    <a:lumMod val="75000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06798FA-E70B-8959-C5CC-A79EAB3587AF}"/>
              </a:ext>
            </a:extLst>
          </p:cNvPr>
          <p:cNvSpPr txBox="1"/>
          <p:nvPr/>
        </p:nvSpPr>
        <p:spPr>
          <a:xfrm>
            <a:off x="175654" y="1447800"/>
            <a:ext cx="7972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ပေါလုသည်ရောမမြို့တွင်အကျဉ်းကျခံနေရကြောင်းဖိလိပ္ပိလူတို့ကြားသိသောအခါအလွန်စိတ်ဆင်းရဲခဲ့ကြပြီးတမန်တော်အတွက်အကူအညီဖြင့်ဧပဖြောဒိတ်ကို စေလွှတ်ခဲ့ကြသည် (ဖိလိပ္ပိ ၄:၁၈)။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FB0006A-EE14-761C-DDB1-20BFD68FD75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0435"/>
          <a:stretch>
            <a:fillRect/>
          </a:stretch>
        </p:blipFill>
        <p:spPr>
          <a:xfrm>
            <a:off x="8278760" y="624184"/>
            <a:ext cx="3669277" cy="17925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D78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Imagen 6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6149BA71-FEDF-FF78-F7EF-C738CDF4F7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963" y="2490611"/>
            <a:ext cx="2968927" cy="28703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Imagen 8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37B361DC-6DA5-29D5-AA49-C1D19DD02D0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27870" y="3683558"/>
            <a:ext cx="4888476" cy="2963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2FF8AACF-CB76-4CF8-3D8D-AFEFA7CECF9F}"/>
              </a:ext>
            </a:extLst>
          </p:cNvPr>
          <p:cNvSpPr txBox="1"/>
          <p:nvPr/>
        </p:nvSpPr>
        <p:spPr>
          <a:xfrm>
            <a:off x="3307423" y="2378427"/>
            <a:ext cx="88045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ပေါလုသည်ညှဉ်းဆဲခြင်းကိုခံရသော်လည်းဝမ်းနည်းပူဆွေးခြင်းမရှိဘဲဘုရားသခင်အားကျေးဇူးတင်ခဲ့သည်။အဘယ်ကြောင့်ကျေးဇူးတင်ရသနည်း။အကြောင်းမှာဤနည်းအားဖြင့်သူသည်မည်သူများကိုတရားဟောနိုင်ခဲ့သနည်း၊ သို့မဟုတ်ပါကသူသည်ထိုသူများထံသိုမရောက်ရှိနိုင်ပေ၊ ဖိလိပ္ပိ၁:၁၃။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2B67381-4836-A4C5-E2F3-6F258978A750}"/>
              </a:ext>
            </a:extLst>
          </p:cNvPr>
          <p:cNvSpPr txBox="1"/>
          <p:nvPr/>
        </p:nvSpPr>
        <p:spPr>
          <a:xfrm>
            <a:off x="3307426" y="3309054"/>
            <a:ext cx="375213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“ထို့ပြင်၊တမန်တော်၏စိတ်နေသဘောထားကို မြင်တွေ့ရသဖြင့် အခြားသော သစ္စာရှိသည့် ညီအစ်ကိုများသည် အားတက်လာကြပြီး အခက်အခဲများ ရှိနေသည့်ကြားမှ ဧဝံဂေလိတရားကို စတင်ဟောပြောခဲ့ကြသည် (ဖိလိပ္ပိ ၁:၁၄)။”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CA28D3B-EB9F-B33B-2666-8265E376D846}"/>
              </a:ext>
            </a:extLst>
          </p:cNvPr>
          <p:cNvSpPr txBox="1"/>
          <p:nvPr/>
        </p:nvSpPr>
        <p:spPr>
          <a:xfrm>
            <a:off x="2259594" y="5360960"/>
            <a:ext cx="485794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“အခြားသူအချို့မှာမူဧဝံဂေလိတရားကိုပွင့်ပွင့်လင်းလင်းဟောပြောခြင်းဖြင့်ပေါလုအတွက်အခက်အခဲများဖြစ်ပေါ်စေလိမ့်မည်ဟုထင်မှတ်ကာ(ရည်ရွယ်ချက်မရှိဘဲ) ထိုတရားပြန့်ပွားစေရန် ကူညီပေးရာ ရောက်ခဲ့ကြသည် (ဖိလိပ္ပိ ၁:၁၅-၁၈)။”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17" name="Imagen 16" descr="Un dibujo de un grupo de personas en una calle&#10;&#10;El contenido generado por IA puede ser incorrecto.">
            <a:extLst>
              <a:ext uri="{FF2B5EF4-FFF2-40B4-BE49-F238E27FC236}">
                <a16:creationId xmlns:a16="http://schemas.microsoft.com/office/drawing/2014/main" id="{6BFDA191-2670-DFEB-2F7E-76DCEE6F8DD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3963" y="5579138"/>
            <a:ext cx="1957655" cy="11067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4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1422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11" grpId="0"/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3364FA-F78D-3181-C178-2B7EE036E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EC626D6-03B3-36B1-BE9E-D1EE47C1D7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329" y="191808"/>
            <a:ext cx="11639340" cy="647438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210160E-1715-FC18-F63A-240823FBDF5B}"/>
              </a:ext>
            </a:extLst>
          </p:cNvPr>
          <p:cNvSpPr txBox="1"/>
          <p:nvPr/>
        </p:nvSpPr>
        <p:spPr>
          <a:xfrm>
            <a:off x="1397621" y="3577838"/>
            <a:ext cx="5858106" cy="2308324"/>
          </a:xfrm>
          <a:prstGeom prst="rect">
            <a:avLst/>
          </a:prstGeom>
          <a:noFill/>
        </p:spPr>
        <p:txBody>
          <a:bodyPr wrap="square">
            <a:prstTxWarp prst="textDeflateInflate">
              <a:avLst/>
            </a:prstTxWarp>
            <a:spAutoFit/>
            <a:scene3d>
              <a:camera prst="orthographicFront"/>
              <a:lightRig rig="twoPt" dir="t"/>
            </a:scene3d>
            <a:sp3d extrusionH="57150" prstMaterial="softEdge">
              <a:bevelT w="25400" h="38100"/>
            </a:sp3d>
          </a:bodyPr>
          <a:lstStyle/>
          <a:p>
            <a:pPr marL="0" lvl="1" algn="ctr">
              <a:spcBef>
                <a:spcPts val="600"/>
              </a:spcBef>
            </a:pPr>
            <a:r>
              <a:rPr lang="my-MM" sz="1700" b="1" dirty="0">
                <a:solidFill>
                  <a:srgbClr val="A400B9"/>
                </a:solidFill>
              </a:rPr>
              <a:t>ကောလောသဲအသင်းတော်ထံ ပေးပို့သောစာတွင် ကျေးဇူးတင်ကြောင်းနှင့်ဆုတောင်းရန်အကြောင်းပြချက်များ-</a:t>
            </a:r>
            <a:endParaRPr lang="en-US" sz="1700" b="1" dirty="0">
              <a:solidFill>
                <a:srgbClr val="A400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68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11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3674B8"/>
      </a:accent1>
      <a:accent2>
        <a:srgbClr val="D9D535"/>
      </a:accent2>
      <a:accent3>
        <a:srgbClr val="3C8C44"/>
      </a:accent3>
      <a:accent4>
        <a:srgbClr val="9E3939"/>
      </a:accent4>
      <a:accent5>
        <a:srgbClr val="AE9665"/>
      </a:accent5>
      <a:accent6>
        <a:srgbClr val="C985C1"/>
      </a:accent6>
      <a:hlink>
        <a:srgbClr val="659FAF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ersonalizado 5">
    <a:dk1>
      <a:sysClr val="windowText" lastClr="000000"/>
    </a:dk1>
    <a:lt1>
      <a:sysClr val="window" lastClr="FFFFFF"/>
    </a:lt1>
    <a:dk2>
      <a:srgbClr val="003399"/>
    </a:dk2>
    <a:lt2>
      <a:srgbClr val="E7E6E6"/>
    </a:lt2>
    <a:accent1>
      <a:srgbClr val="CC00CC"/>
    </a:accent1>
    <a:accent2>
      <a:srgbClr val="0099CC"/>
    </a:accent2>
    <a:accent3>
      <a:srgbClr val="CC0000"/>
    </a:accent3>
    <a:accent4>
      <a:srgbClr val="FFFF66"/>
    </a:accent4>
    <a:accent5>
      <a:srgbClr val="339933"/>
    </a:accent5>
    <a:accent6>
      <a:srgbClr val="CC9900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5026</Words>
  <Application>Microsoft Office PowerPoint</Application>
  <PresentationFormat>Widescreen</PresentationFormat>
  <Paragraphs>68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Comic Sans MS</vt:lpstr>
      <vt:lpstr>Constantia</vt:lpstr>
      <vt:lpstr>Tema de Office</vt:lpstr>
      <vt:lpstr>1_Tema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saw tinmaungkyi</dc:creator>
  <cp:lastModifiedBy>saw tinmaungkyi</cp:lastModifiedBy>
  <cp:revision>14</cp:revision>
  <dcterms:created xsi:type="dcterms:W3CDTF">2026-01-16T08:42:09Z</dcterms:created>
  <dcterms:modified xsi:type="dcterms:W3CDTF">2026-01-16T13:48:34Z</dcterms:modified>
</cp:coreProperties>
</file>