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29" r:id="rId4"/>
    <p:sldId id="330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defaultTextStyle>
    <a:defPPr>
      <a:defRPr lang="my-M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88" d="100"/>
          <a:sy n="88" d="100"/>
        </p:scale>
        <p:origin x="44" y="-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 Thang" userId="baa8beac073726d6" providerId="LiveId" clId="{3D7EE5EC-C742-43D8-9348-DD9E0FD9A54F}"/>
    <pc:docChg chg="modSld">
      <pc:chgData name="Kap Thang" userId="baa8beac073726d6" providerId="LiveId" clId="{3D7EE5EC-C742-43D8-9348-DD9E0FD9A54F}" dt="2026-02-01T10:27:14.232" v="1298" actId="255"/>
      <pc:docMkLst>
        <pc:docMk/>
      </pc:docMkLst>
      <pc:sldChg chg="modSp mod">
        <pc:chgData name="Kap Thang" userId="baa8beac073726d6" providerId="LiveId" clId="{3D7EE5EC-C742-43D8-9348-DD9E0FD9A54F}" dt="2026-02-01T09:03:18.390" v="585" actId="14100"/>
        <pc:sldMkLst>
          <pc:docMk/>
          <pc:sldMk cId="2970712783" sldId="257"/>
        </pc:sldMkLst>
        <pc:spChg chg="mod">
          <ac:chgData name="Kap Thang" userId="baa8beac073726d6" providerId="LiveId" clId="{3D7EE5EC-C742-43D8-9348-DD9E0FD9A54F}" dt="2026-02-01T09:03:18.390" v="585" actId="14100"/>
          <ac:spMkLst>
            <pc:docMk/>
            <pc:sldMk cId="2970712783" sldId="257"/>
            <ac:spMk id="4" creationId="{3EE44A40-A50D-F516-F15D-7748D403D719}"/>
          </ac:spMkLst>
        </pc:spChg>
      </pc:sldChg>
      <pc:sldChg chg="modSp mod">
        <pc:chgData name="Kap Thang" userId="baa8beac073726d6" providerId="LiveId" clId="{3D7EE5EC-C742-43D8-9348-DD9E0FD9A54F}" dt="2026-01-31T14:58:44.405" v="358"/>
        <pc:sldMkLst>
          <pc:docMk/>
          <pc:sldMk cId="487181800" sldId="258"/>
        </pc:sldMkLst>
        <pc:spChg chg="mod">
          <ac:chgData name="Kap Thang" userId="baa8beac073726d6" providerId="LiveId" clId="{3D7EE5EC-C742-43D8-9348-DD9E0FD9A54F}" dt="2026-01-31T14:58:44.405" v="358"/>
          <ac:spMkLst>
            <pc:docMk/>
            <pc:sldMk cId="487181800" sldId="258"/>
            <ac:spMk id="3" creationId="{93DFF041-0588-48E8-5FD6-6F8E9290A9ED}"/>
          </ac:spMkLst>
        </pc:spChg>
      </pc:sldChg>
      <pc:sldChg chg="addSp delSp modSp mod">
        <pc:chgData name="Kap Thang" userId="baa8beac073726d6" providerId="LiveId" clId="{3D7EE5EC-C742-43D8-9348-DD9E0FD9A54F}" dt="2026-01-31T15:10:58.101" v="454" actId="20577"/>
        <pc:sldMkLst>
          <pc:docMk/>
          <pc:sldMk cId="4250283562" sldId="259"/>
        </pc:sldMkLst>
        <pc:spChg chg="add del mod">
          <ac:chgData name="Kap Thang" userId="baa8beac073726d6" providerId="LiveId" clId="{3D7EE5EC-C742-43D8-9348-DD9E0FD9A54F}" dt="2026-01-31T15:00:39.510" v="387" actId="478"/>
          <ac:spMkLst>
            <pc:docMk/>
            <pc:sldMk cId="4250283562" sldId="259"/>
            <ac:spMk id="2" creationId="{DC49703A-2414-48DD-B3CE-690DB22CD4A4}"/>
          </ac:spMkLst>
        </pc:spChg>
        <pc:spChg chg="mod">
          <ac:chgData name="Kap Thang" userId="baa8beac073726d6" providerId="LiveId" clId="{3D7EE5EC-C742-43D8-9348-DD9E0FD9A54F}" dt="2026-01-31T14:59:33.816" v="383" actId="1076"/>
          <ac:spMkLst>
            <pc:docMk/>
            <pc:sldMk cId="4250283562" sldId="259"/>
            <ac:spMk id="3" creationId="{453CA46B-2BEA-C21B-400D-7A6A04AB56D5}"/>
          </ac:spMkLst>
        </pc:spChg>
        <pc:spChg chg="mod">
          <ac:chgData name="Kap Thang" userId="baa8beac073726d6" providerId="LiveId" clId="{3D7EE5EC-C742-43D8-9348-DD9E0FD9A54F}" dt="2026-01-31T15:01:32.337" v="399" actId="14100"/>
          <ac:spMkLst>
            <pc:docMk/>
            <pc:sldMk cId="4250283562" sldId="259"/>
            <ac:spMk id="5" creationId="{3399D213-5AB2-140C-2D14-28933AEE0E79}"/>
          </ac:spMkLst>
        </pc:spChg>
        <pc:spChg chg="mod">
          <ac:chgData name="Kap Thang" userId="baa8beac073726d6" providerId="LiveId" clId="{3D7EE5EC-C742-43D8-9348-DD9E0FD9A54F}" dt="2026-01-31T15:05:50.027" v="425" actId="255"/>
          <ac:spMkLst>
            <pc:docMk/>
            <pc:sldMk cId="4250283562" sldId="259"/>
            <ac:spMk id="6" creationId="{28E35107-3E3E-AA10-57E6-6F279DEFC829}"/>
          </ac:spMkLst>
        </pc:spChg>
        <pc:spChg chg="mod">
          <ac:chgData name="Kap Thang" userId="baa8beac073726d6" providerId="LiveId" clId="{3D7EE5EC-C742-43D8-9348-DD9E0FD9A54F}" dt="2026-01-31T15:05:55.697" v="426" actId="255"/>
          <ac:spMkLst>
            <pc:docMk/>
            <pc:sldMk cId="4250283562" sldId="259"/>
            <ac:spMk id="10" creationId="{129F2321-A401-8B38-3930-026C4B4EBC45}"/>
          </ac:spMkLst>
        </pc:spChg>
        <pc:spChg chg="mod">
          <ac:chgData name="Kap Thang" userId="baa8beac073726d6" providerId="LiveId" clId="{3D7EE5EC-C742-43D8-9348-DD9E0FD9A54F}" dt="2026-01-31T15:10:50.661" v="453" actId="113"/>
          <ac:spMkLst>
            <pc:docMk/>
            <pc:sldMk cId="4250283562" sldId="259"/>
            <ac:spMk id="12" creationId="{9837E04D-50C0-6D3E-C668-B9CC7E656C47}"/>
          </ac:spMkLst>
        </pc:spChg>
        <pc:spChg chg="mod">
          <ac:chgData name="Kap Thang" userId="baa8beac073726d6" providerId="LiveId" clId="{3D7EE5EC-C742-43D8-9348-DD9E0FD9A54F}" dt="2026-01-31T15:10:58.101" v="454" actId="20577"/>
          <ac:spMkLst>
            <pc:docMk/>
            <pc:sldMk cId="4250283562" sldId="259"/>
            <ac:spMk id="14" creationId="{8F258AAF-4F55-FD40-49DC-C69EB21A16D9}"/>
          </ac:spMkLst>
        </pc:spChg>
      </pc:sldChg>
      <pc:sldChg chg="addSp delSp modSp mod">
        <pc:chgData name="Kap Thang" userId="baa8beac073726d6" providerId="LiveId" clId="{3D7EE5EC-C742-43D8-9348-DD9E0FD9A54F}" dt="2026-02-01T09:22:08.620" v="782" actId="1076"/>
        <pc:sldMkLst>
          <pc:docMk/>
          <pc:sldMk cId="2739002303" sldId="262"/>
        </pc:sldMkLst>
        <pc:spChg chg="add del mod">
          <ac:chgData name="Kap Thang" userId="baa8beac073726d6" providerId="LiveId" clId="{3D7EE5EC-C742-43D8-9348-DD9E0FD9A54F}" dt="2026-02-01T09:07:45.508" v="718" actId="478"/>
          <ac:spMkLst>
            <pc:docMk/>
            <pc:sldMk cId="2739002303" sldId="262"/>
            <ac:spMk id="2" creationId="{A5DD8DD8-F258-4DAC-83AC-7DBC6AB6B4DB}"/>
          </ac:spMkLst>
        </pc:spChg>
        <pc:spChg chg="mod">
          <ac:chgData name="Kap Thang" userId="baa8beac073726d6" providerId="LiveId" clId="{3D7EE5EC-C742-43D8-9348-DD9E0FD9A54F}" dt="2026-02-01T09:04:35.129" v="620" actId="1076"/>
          <ac:spMkLst>
            <pc:docMk/>
            <pc:sldMk cId="2739002303" sldId="262"/>
            <ac:spMk id="3" creationId="{01E6C22A-850E-4EBE-2660-B5BDB2083E0A}"/>
          </ac:spMkLst>
        </pc:spChg>
        <pc:spChg chg="mod">
          <ac:chgData name="Kap Thang" userId="baa8beac073726d6" providerId="LiveId" clId="{3D7EE5EC-C742-43D8-9348-DD9E0FD9A54F}" dt="2026-02-01T09:07:07.334" v="713" actId="122"/>
          <ac:spMkLst>
            <pc:docMk/>
            <pc:sldMk cId="2739002303" sldId="262"/>
            <ac:spMk id="4" creationId="{094A205C-D0E6-9B0B-203D-EC46C3DB4381}"/>
          </ac:spMkLst>
        </pc:spChg>
        <pc:spChg chg="mod">
          <ac:chgData name="Kap Thang" userId="baa8beac073726d6" providerId="LiveId" clId="{3D7EE5EC-C742-43D8-9348-DD9E0FD9A54F}" dt="2026-02-01T09:17:59.673" v="751" actId="6549"/>
          <ac:spMkLst>
            <pc:docMk/>
            <pc:sldMk cId="2739002303" sldId="262"/>
            <ac:spMk id="5" creationId="{D8076166-A941-7B43-3088-7677B25E0A79}"/>
          </ac:spMkLst>
        </pc:spChg>
        <pc:spChg chg="mod">
          <ac:chgData name="Kap Thang" userId="baa8beac073726d6" providerId="LiveId" clId="{3D7EE5EC-C742-43D8-9348-DD9E0FD9A54F}" dt="2026-02-01T09:22:08.620" v="782" actId="1076"/>
          <ac:spMkLst>
            <pc:docMk/>
            <pc:sldMk cId="2739002303" sldId="262"/>
            <ac:spMk id="7" creationId="{0FDE26B0-E4EE-CDD2-39A4-081905911EA7}"/>
          </ac:spMkLst>
        </pc:spChg>
        <pc:spChg chg="add del mod">
          <ac:chgData name="Kap Thang" userId="baa8beac073726d6" providerId="LiveId" clId="{3D7EE5EC-C742-43D8-9348-DD9E0FD9A54F}" dt="2026-02-01T09:15:04.886" v="737" actId="478"/>
          <ac:spMkLst>
            <pc:docMk/>
            <pc:sldMk cId="2739002303" sldId="262"/>
            <ac:spMk id="9" creationId="{FAE65FC7-2BCD-463F-B5A6-0407C47B2E81}"/>
          </ac:spMkLst>
        </pc:spChg>
        <pc:spChg chg="mod">
          <ac:chgData name="Kap Thang" userId="baa8beac073726d6" providerId="LiveId" clId="{3D7EE5EC-C742-43D8-9348-DD9E0FD9A54F}" dt="2026-02-01T09:18:48.817" v="757" actId="6549"/>
          <ac:spMkLst>
            <pc:docMk/>
            <pc:sldMk cId="2739002303" sldId="262"/>
            <ac:spMk id="12" creationId="{5DCDF085-2E6B-C57F-A385-5056E3EB929B}"/>
          </ac:spMkLst>
        </pc:spChg>
        <pc:spChg chg="mod">
          <ac:chgData name="Kap Thang" userId="baa8beac073726d6" providerId="LiveId" clId="{3D7EE5EC-C742-43D8-9348-DD9E0FD9A54F}" dt="2026-02-01T09:21:47.898" v="777" actId="1076"/>
          <ac:spMkLst>
            <pc:docMk/>
            <pc:sldMk cId="2739002303" sldId="262"/>
            <ac:spMk id="14" creationId="{58972F14-0FE1-7DF7-A335-B8897880559F}"/>
          </ac:spMkLst>
        </pc:spChg>
      </pc:sldChg>
      <pc:sldChg chg="modSp mod">
        <pc:chgData name="Kap Thang" userId="baa8beac073726d6" providerId="LiveId" clId="{3D7EE5EC-C742-43D8-9348-DD9E0FD9A54F}" dt="2026-02-01T10:19:34.075" v="1278"/>
        <pc:sldMkLst>
          <pc:docMk/>
          <pc:sldMk cId="2530902030" sldId="322"/>
        </pc:sldMkLst>
        <pc:spChg chg="mod">
          <ac:chgData name="Kap Thang" userId="baa8beac073726d6" providerId="LiveId" clId="{3D7EE5EC-C742-43D8-9348-DD9E0FD9A54F}" dt="2026-02-01T10:16:13.780" v="1268" actId="1076"/>
          <ac:spMkLst>
            <pc:docMk/>
            <pc:sldMk cId="2530902030" sldId="322"/>
            <ac:spMk id="3" creationId="{4819ACD2-A04E-3F83-84A9-3F7B24AA6E64}"/>
          </ac:spMkLst>
        </pc:spChg>
        <pc:spChg chg="mod">
          <ac:chgData name="Kap Thang" userId="baa8beac073726d6" providerId="LiveId" clId="{3D7EE5EC-C742-43D8-9348-DD9E0FD9A54F}" dt="2026-02-01T10:11:14.881" v="1260" actId="255"/>
          <ac:spMkLst>
            <pc:docMk/>
            <pc:sldMk cId="2530902030" sldId="322"/>
            <ac:spMk id="5" creationId="{A7A9A890-FFAC-1818-7C6B-7C34E9F589AE}"/>
          </ac:spMkLst>
        </pc:spChg>
        <pc:spChg chg="mod">
          <ac:chgData name="Kap Thang" userId="baa8beac073726d6" providerId="LiveId" clId="{3D7EE5EC-C742-43D8-9348-DD9E0FD9A54F}" dt="2026-02-01T10:16:06.695" v="1267" actId="1076"/>
          <ac:spMkLst>
            <pc:docMk/>
            <pc:sldMk cId="2530902030" sldId="322"/>
            <ac:spMk id="6" creationId="{79430898-FCF1-0DFC-01B1-5AC688F7AF12}"/>
          </ac:spMkLst>
        </pc:spChg>
        <pc:spChg chg="mod">
          <ac:chgData name="Kap Thang" userId="baa8beac073726d6" providerId="LiveId" clId="{3D7EE5EC-C742-43D8-9348-DD9E0FD9A54F}" dt="2026-02-01T09:43:55.076" v="975" actId="1076"/>
          <ac:spMkLst>
            <pc:docMk/>
            <pc:sldMk cId="2530902030" sldId="322"/>
            <ac:spMk id="13" creationId="{2A3E3243-1C1D-6142-8306-2B916C84C903}"/>
          </ac:spMkLst>
        </pc:spChg>
        <pc:spChg chg="mod">
          <ac:chgData name="Kap Thang" userId="baa8beac073726d6" providerId="LiveId" clId="{3D7EE5EC-C742-43D8-9348-DD9E0FD9A54F}" dt="2026-02-01T10:10:39.286" v="1258" actId="1076"/>
          <ac:spMkLst>
            <pc:docMk/>
            <pc:sldMk cId="2530902030" sldId="322"/>
            <ac:spMk id="14" creationId="{AA3FA490-B026-E158-9475-5D2383FA0829}"/>
          </ac:spMkLst>
        </pc:spChg>
        <pc:graphicFrameChg chg="mod">
          <ac:chgData name="Kap Thang" userId="baa8beac073726d6" providerId="LiveId" clId="{3D7EE5EC-C742-43D8-9348-DD9E0FD9A54F}" dt="2026-02-01T10:19:34.075" v="1278"/>
          <ac:graphicFrameMkLst>
            <pc:docMk/>
            <pc:sldMk cId="2530902030" sldId="322"/>
            <ac:graphicFrameMk id="8" creationId="{26C5DBF1-B301-764E-4180-9DBC6EE5A905}"/>
          </ac:graphicFrameMkLst>
        </pc:graphicFrameChg>
      </pc:sldChg>
      <pc:sldChg chg="modSp mod">
        <pc:chgData name="Kap Thang" userId="baa8beac073726d6" providerId="LiveId" clId="{3D7EE5EC-C742-43D8-9348-DD9E0FD9A54F}" dt="2026-02-01T10:27:14.232" v="1298" actId="255"/>
        <pc:sldMkLst>
          <pc:docMk/>
          <pc:sldMk cId="1631363752" sldId="323"/>
        </pc:sldMkLst>
        <pc:spChg chg="mod">
          <ac:chgData name="Kap Thang" userId="baa8beac073726d6" providerId="LiveId" clId="{3D7EE5EC-C742-43D8-9348-DD9E0FD9A54F}" dt="2026-02-01T10:26:55.546" v="1297" actId="1076"/>
          <ac:spMkLst>
            <pc:docMk/>
            <pc:sldMk cId="1631363752" sldId="323"/>
            <ac:spMk id="3" creationId="{748E8AB2-8023-EAF1-5ED7-658105846E2F}"/>
          </ac:spMkLst>
        </pc:spChg>
        <pc:spChg chg="mod">
          <ac:chgData name="Kap Thang" userId="baa8beac073726d6" providerId="LiveId" clId="{3D7EE5EC-C742-43D8-9348-DD9E0FD9A54F}" dt="2026-02-01T10:27:14.232" v="1298" actId="255"/>
          <ac:spMkLst>
            <pc:docMk/>
            <pc:sldMk cId="1631363752" sldId="323"/>
            <ac:spMk id="4" creationId="{DD10B89B-1DBC-EBAF-7763-A9370DA1A74F}"/>
          </ac:spMkLst>
        </pc:spChg>
      </pc:sldChg>
      <pc:sldChg chg="modSp mod">
        <pc:chgData name="Kap Thang" userId="baa8beac073726d6" providerId="LiveId" clId="{3D7EE5EC-C742-43D8-9348-DD9E0FD9A54F}" dt="2026-02-01T03:25:02.849" v="583" actId="20577"/>
        <pc:sldMkLst>
          <pc:docMk/>
          <pc:sldMk cId="1085353484" sldId="325"/>
        </pc:sldMkLst>
        <pc:spChg chg="mod">
          <ac:chgData name="Kap Thang" userId="baa8beac073726d6" providerId="LiveId" clId="{3D7EE5EC-C742-43D8-9348-DD9E0FD9A54F}" dt="2026-02-01T03:25:02.849" v="583" actId="20577"/>
          <ac:spMkLst>
            <pc:docMk/>
            <pc:sldMk cId="1085353484" sldId="325"/>
            <ac:spMk id="3" creationId="{F73664E7-1EA4-3786-E50E-F3EF96E1279E}"/>
          </ac:spMkLst>
        </pc:spChg>
      </pc:sldChg>
      <pc:sldChg chg="addSp delSp modSp mod">
        <pc:chgData name="Kap Thang" userId="baa8beac073726d6" providerId="LiveId" clId="{3D7EE5EC-C742-43D8-9348-DD9E0FD9A54F}" dt="2026-02-01T03:23:01.673" v="563" actId="20577"/>
        <pc:sldMkLst>
          <pc:docMk/>
          <pc:sldMk cId="3047215044" sldId="326"/>
        </pc:sldMkLst>
        <pc:spChg chg="mod">
          <ac:chgData name="Kap Thang" userId="baa8beac073726d6" providerId="LiveId" clId="{3D7EE5EC-C742-43D8-9348-DD9E0FD9A54F}" dt="2026-02-01T03:04:23.346" v="458" actId="113"/>
          <ac:spMkLst>
            <pc:docMk/>
            <pc:sldMk cId="3047215044" sldId="326"/>
            <ac:spMk id="3" creationId="{4CB658B7-7A60-5295-DA6C-8D89F42E58F3}"/>
          </ac:spMkLst>
        </pc:spChg>
        <pc:spChg chg="add del mod">
          <ac:chgData name="Kap Thang" userId="baa8beac073726d6" providerId="LiveId" clId="{3D7EE5EC-C742-43D8-9348-DD9E0FD9A54F}" dt="2026-02-01T03:06:10.122" v="462" actId="478"/>
          <ac:spMkLst>
            <pc:docMk/>
            <pc:sldMk cId="3047215044" sldId="326"/>
            <ac:spMk id="4" creationId="{B45D24EC-4F13-4779-A25C-8BCF490B1890}"/>
          </ac:spMkLst>
        </pc:spChg>
        <pc:spChg chg="mod">
          <ac:chgData name="Kap Thang" userId="baa8beac073726d6" providerId="LiveId" clId="{3D7EE5EC-C742-43D8-9348-DD9E0FD9A54F}" dt="2026-02-01T03:06:39.822" v="470" actId="6549"/>
          <ac:spMkLst>
            <pc:docMk/>
            <pc:sldMk cId="3047215044" sldId="326"/>
            <ac:spMk id="5" creationId="{8C924662-6353-0FD5-EC50-B91021509E6F}"/>
          </ac:spMkLst>
        </pc:spChg>
        <pc:spChg chg="mod">
          <ac:chgData name="Kap Thang" userId="baa8beac073726d6" providerId="LiveId" clId="{3D7EE5EC-C742-43D8-9348-DD9E0FD9A54F}" dt="2026-02-01T03:09:33.833" v="489" actId="6549"/>
          <ac:spMkLst>
            <pc:docMk/>
            <pc:sldMk cId="3047215044" sldId="326"/>
            <ac:spMk id="6" creationId="{611E7B2D-051B-4BB0-2B5F-FCEDDF8408B2}"/>
          </ac:spMkLst>
        </pc:spChg>
        <pc:spChg chg="mod">
          <ac:chgData name="Kap Thang" userId="baa8beac073726d6" providerId="LiveId" clId="{3D7EE5EC-C742-43D8-9348-DD9E0FD9A54F}" dt="2026-02-01T03:11:12.436" v="506" actId="20577"/>
          <ac:spMkLst>
            <pc:docMk/>
            <pc:sldMk cId="3047215044" sldId="326"/>
            <ac:spMk id="7" creationId="{67FF6DD3-6FE7-DF4B-229D-99424B0EFF76}"/>
          </ac:spMkLst>
        </pc:spChg>
        <pc:spChg chg="mod">
          <ac:chgData name="Kap Thang" userId="baa8beac073726d6" providerId="LiveId" clId="{3D7EE5EC-C742-43D8-9348-DD9E0FD9A54F}" dt="2026-02-01T03:10:13.886" v="494" actId="14100"/>
          <ac:spMkLst>
            <pc:docMk/>
            <pc:sldMk cId="3047215044" sldId="326"/>
            <ac:spMk id="11" creationId="{282DD627-2296-C015-D41C-DBA2B4E8001D}"/>
          </ac:spMkLst>
        </pc:spChg>
        <pc:graphicFrameChg chg="mod">
          <ac:chgData name="Kap Thang" userId="baa8beac073726d6" providerId="LiveId" clId="{3D7EE5EC-C742-43D8-9348-DD9E0FD9A54F}" dt="2026-02-01T03:23:01.673" v="563" actId="20577"/>
          <ac:graphicFrameMkLst>
            <pc:docMk/>
            <pc:sldMk cId="3047215044" sldId="326"/>
            <ac:graphicFrameMk id="2" creationId="{E344DB45-FA1B-D3BD-3F17-E8330A7567F3}"/>
          </ac:graphicFrameMkLst>
        </pc:graphicFrameChg>
      </pc:sldChg>
      <pc:sldChg chg="addSp delSp modSp mod">
        <pc:chgData name="Kap Thang" userId="baa8beac073726d6" providerId="LiveId" clId="{3D7EE5EC-C742-43D8-9348-DD9E0FD9A54F}" dt="2026-02-01T09:42:07.241" v="947" actId="20577"/>
        <pc:sldMkLst>
          <pc:docMk/>
          <pc:sldMk cId="750659603" sldId="327"/>
        </pc:sldMkLst>
        <pc:spChg chg="mod">
          <ac:chgData name="Kap Thang" userId="baa8beac073726d6" providerId="LiveId" clId="{3D7EE5EC-C742-43D8-9348-DD9E0FD9A54F}" dt="2026-02-01T09:23:50.958" v="818" actId="1076"/>
          <ac:spMkLst>
            <pc:docMk/>
            <pc:sldMk cId="750659603" sldId="327"/>
            <ac:spMk id="3" creationId="{39B028BA-4167-BBB4-B0F0-486598B96CE1}"/>
          </ac:spMkLst>
        </pc:spChg>
        <pc:spChg chg="mod">
          <ac:chgData name="Kap Thang" userId="baa8beac073726d6" providerId="LiveId" clId="{3D7EE5EC-C742-43D8-9348-DD9E0FD9A54F}" dt="2026-02-01T09:25:42.793" v="883" actId="313"/>
          <ac:spMkLst>
            <pc:docMk/>
            <pc:sldMk cId="750659603" sldId="327"/>
            <ac:spMk id="4" creationId="{5100C911-0FC8-7C7A-198A-E6FCA98AC12A}"/>
          </ac:spMkLst>
        </pc:spChg>
        <pc:spChg chg="mod">
          <ac:chgData name="Kap Thang" userId="baa8beac073726d6" providerId="LiveId" clId="{3D7EE5EC-C742-43D8-9348-DD9E0FD9A54F}" dt="2026-02-01T09:26:49.781" v="898" actId="20577"/>
          <ac:spMkLst>
            <pc:docMk/>
            <pc:sldMk cId="750659603" sldId="327"/>
            <ac:spMk id="5" creationId="{0124C73B-53DF-717B-6F08-0B9026F3F3AF}"/>
          </ac:spMkLst>
        </pc:spChg>
        <pc:spChg chg="add del mod">
          <ac:chgData name="Kap Thang" userId="baa8beac073726d6" providerId="LiveId" clId="{3D7EE5EC-C742-43D8-9348-DD9E0FD9A54F}" dt="2026-02-01T09:31:23.830" v="933"/>
          <ac:spMkLst>
            <pc:docMk/>
            <pc:sldMk cId="750659603" sldId="327"/>
            <ac:spMk id="6" creationId="{849F0CB1-6780-4251-B6A7-395C5BDDE156}"/>
          </ac:spMkLst>
        </pc:spChg>
        <pc:spChg chg="mod">
          <ac:chgData name="Kap Thang" userId="baa8beac073726d6" providerId="LiveId" clId="{3D7EE5EC-C742-43D8-9348-DD9E0FD9A54F}" dt="2026-02-01T09:31:21.951" v="931" actId="6549"/>
          <ac:spMkLst>
            <pc:docMk/>
            <pc:sldMk cId="750659603" sldId="327"/>
            <ac:spMk id="7" creationId="{9210D91F-563F-25E4-FF89-1E6B598903FE}"/>
          </ac:spMkLst>
        </pc:spChg>
        <pc:spChg chg="mod">
          <ac:chgData name="Kap Thang" userId="baa8beac073726d6" providerId="LiveId" clId="{3D7EE5EC-C742-43D8-9348-DD9E0FD9A54F}" dt="2026-02-01T09:28:30.308" v="910" actId="6549"/>
          <ac:spMkLst>
            <pc:docMk/>
            <pc:sldMk cId="750659603" sldId="327"/>
            <ac:spMk id="11" creationId="{F6870FDD-5AE2-8006-6140-EBB843EEB803}"/>
          </ac:spMkLst>
        </pc:spChg>
        <pc:graphicFrameChg chg="mod">
          <ac:chgData name="Kap Thang" userId="baa8beac073726d6" providerId="LiveId" clId="{3D7EE5EC-C742-43D8-9348-DD9E0FD9A54F}" dt="2026-02-01T09:42:07.241" v="947" actId="20577"/>
          <ac:graphicFrameMkLst>
            <pc:docMk/>
            <pc:sldMk cId="750659603" sldId="327"/>
            <ac:graphicFrameMk id="2" creationId="{9F1C6CF8-C748-92EE-E498-E9221F1409CC}"/>
          </ac:graphicFrameMkLst>
        </pc:graphicFrameChg>
      </pc:sldChg>
      <pc:sldChg chg="addSp delSp modSp mod">
        <pc:chgData name="Kap Thang" userId="baa8beac073726d6" providerId="LiveId" clId="{3D7EE5EC-C742-43D8-9348-DD9E0FD9A54F}" dt="2026-02-01T10:10:05.749" v="1256" actId="1076"/>
        <pc:sldMkLst>
          <pc:docMk/>
          <pc:sldMk cId="3850388047" sldId="328"/>
        </pc:sldMkLst>
        <pc:spChg chg="add del mod">
          <ac:chgData name="Kap Thang" userId="baa8beac073726d6" providerId="LiveId" clId="{3D7EE5EC-C742-43D8-9348-DD9E0FD9A54F}" dt="2026-02-01T09:45:19.835" v="1046"/>
          <ac:spMkLst>
            <pc:docMk/>
            <pc:sldMk cId="3850388047" sldId="328"/>
            <ac:spMk id="2" creationId="{C7FE1495-FCBB-40E8-90D3-B37D6780901D}"/>
          </ac:spMkLst>
        </pc:spChg>
        <pc:spChg chg="mod">
          <ac:chgData name="Kap Thang" userId="baa8beac073726d6" providerId="LiveId" clId="{3D7EE5EC-C742-43D8-9348-DD9E0FD9A54F}" dt="2026-02-01T09:45:07.897" v="1043" actId="1076"/>
          <ac:spMkLst>
            <pc:docMk/>
            <pc:sldMk cId="3850388047" sldId="328"/>
            <ac:spMk id="3" creationId="{FF7D45D4-D609-DF2A-7EC2-DD79D790ED45}"/>
          </ac:spMkLst>
        </pc:spChg>
        <pc:spChg chg="mod">
          <ac:chgData name="Kap Thang" userId="baa8beac073726d6" providerId="LiveId" clId="{3D7EE5EC-C742-43D8-9348-DD9E0FD9A54F}" dt="2026-02-01T09:45:50.116" v="1051" actId="113"/>
          <ac:spMkLst>
            <pc:docMk/>
            <pc:sldMk cId="3850388047" sldId="328"/>
            <ac:spMk id="4" creationId="{AED300A5-00F4-ED3A-79F0-4F2DFDDE3406}"/>
          </ac:spMkLst>
        </pc:spChg>
        <pc:spChg chg="mod">
          <ac:chgData name="Kap Thang" userId="baa8beac073726d6" providerId="LiveId" clId="{3D7EE5EC-C742-43D8-9348-DD9E0FD9A54F}" dt="2026-02-01T09:52:47.765" v="1074" actId="1076"/>
          <ac:spMkLst>
            <pc:docMk/>
            <pc:sldMk cId="3850388047" sldId="328"/>
            <ac:spMk id="5" creationId="{37171A2E-DC2C-B050-A117-D4D49D248106}"/>
          </ac:spMkLst>
        </pc:spChg>
        <pc:spChg chg="mod">
          <ac:chgData name="Kap Thang" userId="baa8beac073726d6" providerId="LiveId" clId="{3D7EE5EC-C742-43D8-9348-DD9E0FD9A54F}" dt="2026-02-01T10:10:05.749" v="1256" actId="1076"/>
          <ac:spMkLst>
            <pc:docMk/>
            <pc:sldMk cId="3850388047" sldId="328"/>
            <ac:spMk id="7" creationId="{5EB961A8-7862-06C3-39F0-48F905C7F12C}"/>
          </ac:spMkLst>
        </pc:spChg>
        <pc:spChg chg="mod">
          <ac:chgData name="Kap Thang" userId="baa8beac073726d6" providerId="LiveId" clId="{3D7EE5EC-C742-43D8-9348-DD9E0FD9A54F}" dt="2026-02-01T09:55:05.910" v="1097" actId="1076"/>
          <ac:spMkLst>
            <pc:docMk/>
            <pc:sldMk cId="3850388047" sldId="328"/>
            <ac:spMk id="8" creationId="{303AE179-7DE4-F682-8187-F275FE4EABFD}"/>
          </ac:spMkLst>
        </pc:spChg>
        <pc:spChg chg="mod">
          <ac:chgData name="Kap Thang" userId="baa8beac073726d6" providerId="LiveId" clId="{3D7EE5EC-C742-43D8-9348-DD9E0FD9A54F}" dt="2026-02-01T10:09:24.302" v="1248" actId="1076"/>
          <ac:spMkLst>
            <pc:docMk/>
            <pc:sldMk cId="3850388047" sldId="328"/>
            <ac:spMk id="10" creationId="{FC1E3D07-603C-8921-0D82-F1E718CBD13D}"/>
          </ac:spMkLst>
        </pc:spChg>
      </pc:sldChg>
      <pc:sldChg chg="addSp delSp modSp mod">
        <pc:chgData name="Kap Thang" userId="baa8beac073726d6" providerId="LiveId" clId="{3D7EE5EC-C742-43D8-9348-DD9E0FD9A54F}" dt="2026-01-31T14:38:09.105" v="19" actId="6549"/>
        <pc:sldMkLst>
          <pc:docMk/>
          <pc:sldMk cId="2803859751" sldId="329"/>
        </pc:sldMkLst>
        <pc:spChg chg="add del">
          <ac:chgData name="Kap Thang" userId="baa8beac073726d6" providerId="LiveId" clId="{3D7EE5EC-C742-43D8-9348-DD9E0FD9A54F}" dt="2026-01-31T14:37:00.438" v="8" actId="478"/>
          <ac:spMkLst>
            <pc:docMk/>
            <pc:sldMk cId="2803859751" sldId="329"/>
            <ac:spMk id="2" creationId="{34A66C14-97B8-46D6-BE78-A9B50D9A3D17}"/>
          </ac:spMkLst>
        </pc:spChg>
        <pc:spChg chg="mod">
          <ac:chgData name="Kap Thang" userId="baa8beac073726d6" providerId="LiveId" clId="{3D7EE5EC-C742-43D8-9348-DD9E0FD9A54F}" dt="2026-01-31T14:38:09.105" v="19" actId="6549"/>
          <ac:spMkLst>
            <pc:docMk/>
            <pc:sldMk cId="2803859751" sldId="329"/>
            <ac:spMk id="3" creationId="{066B2F9A-0436-5240-F5A9-7B54B072322C}"/>
          </ac:spMkLst>
        </pc:spChg>
        <pc:spChg chg="add del mod">
          <ac:chgData name="Kap Thang" userId="baa8beac073726d6" providerId="LiveId" clId="{3D7EE5EC-C742-43D8-9348-DD9E0FD9A54F}" dt="2026-01-31T14:36:55.709" v="7" actId="478"/>
          <ac:spMkLst>
            <pc:docMk/>
            <pc:sldMk cId="2803859751" sldId="329"/>
            <ac:spMk id="18" creationId="{5B960BA5-023D-4A81-B054-92593084E4A1}"/>
          </ac:spMkLst>
        </pc:spChg>
      </pc:sldChg>
      <pc:sldChg chg="modSp mod modAnim">
        <pc:chgData name="Kap Thang" userId="baa8beac073726d6" providerId="LiveId" clId="{3D7EE5EC-C742-43D8-9348-DD9E0FD9A54F}" dt="2026-01-31T14:58:25.472" v="357" actId="113"/>
        <pc:sldMkLst>
          <pc:docMk/>
          <pc:sldMk cId="1606803626" sldId="330"/>
        </pc:sldMkLst>
        <pc:spChg chg="mod">
          <ac:chgData name="Kap Thang" userId="baa8beac073726d6" providerId="LiveId" clId="{3D7EE5EC-C742-43D8-9348-DD9E0FD9A54F}" dt="2026-01-31T14:58:25.472" v="357" actId="113"/>
          <ac:spMkLst>
            <pc:docMk/>
            <pc:sldMk cId="1606803626" sldId="330"/>
            <ac:spMk id="2" creationId="{BEC64F87-C8B0-4963-816D-21F7A7960A4B}"/>
          </ac:spMkLst>
        </pc:spChg>
        <pc:spChg chg="mod">
          <ac:chgData name="Kap Thang" userId="baa8beac073726d6" providerId="LiveId" clId="{3D7EE5EC-C742-43D8-9348-DD9E0FD9A54F}" dt="2026-01-31T14:40:22.192" v="25" actId="6549"/>
          <ac:spMkLst>
            <pc:docMk/>
            <pc:sldMk cId="1606803626" sldId="330"/>
            <ac:spMk id="3" creationId="{B47E5D33-E479-EA5E-36F5-83162EA36CC9}"/>
          </ac:spMkLst>
        </pc:spChg>
        <pc:spChg chg="mod">
          <ac:chgData name="Kap Thang" userId="baa8beac073726d6" providerId="LiveId" clId="{3D7EE5EC-C742-43D8-9348-DD9E0FD9A54F}" dt="2026-01-31T14:41:56.224" v="37" actId="1076"/>
          <ac:spMkLst>
            <pc:docMk/>
            <pc:sldMk cId="1606803626" sldId="330"/>
            <ac:spMk id="6" creationId="{04C2E95A-288B-0FBE-CFB8-A249F7BB1A38}"/>
          </ac:spMkLst>
        </pc:spChg>
        <pc:picChg chg="mod">
          <ac:chgData name="Kap Thang" userId="baa8beac073726d6" providerId="LiveId" clId="{3D7EE5EC-C742-43D8-9348-DD9E0FD9A54F}" dt="2026-01-31T14:57:42.746" v="352" actId="1076"/>
          <ac:picMkLst>
            <pc:docMk/>
            <pc:sldMk cId="1606803626" sldId="330"/>
            <ac:picMk id="13" creationId="{458775CB-8930-CC36-BF49-8409BF98E229}"/>
          </ac:picMkLst>
        </pc:picChg>
        <pc:picChg chg="mod">
          <ac:chgData name="Kap Thang" userId="baa8beac073726d6" providerId="LiveId" clId="{3D7EE5EC-C742-43D8-9348-DD9E0FD9A54F}" dt="2026-01-31T14:57:55.437" v="354" actId="1076"/>
          <ac:picMkLst>
            <pc:docMk/>
            <pc:sldMk cId="1606803626" sldId="330"/>
            <ac:picMk id="18" creationId="{23A39905-E859-13DB-D8E0-B4C8FB944E05}"/>
          </ac:picMkLst>
        </pc:picChg>
        <pc:picChg chg="mod">
          <ac:chgData name="Kap Thang" userId="baa8beac073726d6" providerId="LiveId" clId="{3D7EE5EC-C742-43D8-9348-DD9E0FD9A54F}" dt="2026-01-31T14:57:51.007" v="353" actId="1076"/>
          <ac:picMkLst>
            <pc:docMk/>
            <pc:sldMk cId="1606803626" sldId="330"/>
            <ac:picMk id="20" creationId="{595C2A13-6869-215B-1661-1CD6B605CF0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my-MM" sz="1400" b="1" i="0" dirty="0"/>
            <a:t> ငါတို့၏ခန္ဓာကိုယ် သည်ဝိညာဉ်ရေးရာခန္ဓာဖြစ်လာမည်၊ မသေနိုင်သော၊ပျက်စီးခြင်းမရှိသော အဖြစ်သို့ပြောင်းလဲခြင်း ခံရမည်။"</a:t>
          </a:r>
          <a:endParaRPr lang="es-ES" sz="1400" b="1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my-MM" sz="1600" b="1" dirty="0"/>
            <a:t>ကျွန်ုပ်တို့သည် ဘုန်းအသရေကိုခံရလိမ့်မည် (ကော. ၃:၄; ဖိ. ၃:၂၁)</a:t>
          </a:r>
          <a:endParaRPr lang="es-ES" sz="16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my-MM" sz="1500" b="1" dirty="0"/>
            <a:t>ကျွန်ုပ်တို့မှာရုပ်ခန္ဓာရှိပြီးကျွန်ုပ်တို့ရဲ့မျက်စိတွေကဘုရားသခင်ကိုမြင်တွေ့ရလိမ့်မယ်။(ယောဘ၁၉:၂၅-၂၇)</a:t>
          </a:r>
          <a:endParaRPr lang="es-ES" sz="15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FlipHor="1" custScaleX="115507" custLinFactNeighborY="8755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ScaleX="119271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600" b="0" i="0" dirty="0"/>
            <a:t>မှန်သော အရာ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ရိုးသားစွာ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တရားမျှတစွာ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အဖြူစင်ဆုံးပုံစံဖြင့်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ကြင်နာမှု ဖြင့်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my-MM" altLang="my-MM" sz="1600" b="1" dirty="0">
              <a:latin typeface="Arial" panose="020B0604020202020204" pitchFamily="34" charset="0"/>
              <a:cs typeface="Arial" panose="020B0604020202020204" pitchFamily="34" charset="0"/>
            </a:rPr>
            <a:t>ချီး​မွမ်း​ဖွယ်​သော​အ​ကျင့်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ချစ်ရသူသို့မဟုတ်မိတ်ဆွေအတွက်ကယ်တင်ခြင်း (၁ တိ. ၂:၃၊ ၄)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ကျွန်ုပ်တို့၏ယုံကြည်ခြင်းကို မျှဝေရန် ရဲစွမ်းသတ္တိ (ဗျာ. ၂၂:၁၇)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အမှားကိုဝန်ခံပြီး စွန့်လွှတ်သောအခါ ခွင့်လွှတ်ခြင်း (၁ ယောဟန် ၁:၉)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my-MM" sz="2000" b="1" dirty="0">
              <a:solidFill>
                <a:schemeClr val="tx1"/>
              </a:solidFill>
            </a:rPr>
            <a:t>ဘုရားသခင်၏ပညတ်တော်များကို နာခံရန် ခွန်အား (ဟေဗြဲ ၁၃:၂၀၊ ၂၁)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 မုန်းတီးပြီး မတရားဆက်ဆံသူများအတွက် မေတ္တာ (မဿဲ ၅:၄၄)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စိန်ခေါ်မှုရှိသော အခြေအနေများအတွက် ဉာဏ်ပညာ (ယာကုပ် ၁:၅)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 နှုတ်ကပတ်တော်ရှိ အမှန်တရားကို နားလည်ခြင်း (ယောဟန် ၈:၃၂)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178761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311277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311277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118776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 flipH="1">
          <a:off x="3940556" y="399834"/>
          <a:ext cx="1467066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/>
            <a:t>ကျွန်ုပ်တို့မှာရုပ်ခန္ဓာရှိပြီးကျွန်ုပ်တို့ရဲ့မျက်စိတွေကဘုရားသခင်ကိုမြင်တွေ့ရလိမ့်မယ်။(ယောဘ၁၉:၂၅-၂၇)</a:t>
          </a:r>
          <a:endParaRPr lang="es-ES" sz="1500" kern="1200" dirty="0"/>
        </a:p>
      </dsp:txBody>
      <dsp:txXfrm>
        <a:off x="3940556" y="399834"/>
        <a:ext cx="1467066" cy="1140923"/>
      </dsp:txXfrm>
    </dsp:sp>
    <dsp:sp modelId="{92B38AFF-B673-4C25-AB6B-57902FB61F66}">
      <dsp:nvSpPr>
        <dsp:cNvPr id="0" name=""/>
        <dsp:cNvSpPr/>
      </dsp:nvSpPr>
      <dsp:spPr>
        <a:xfrm>
          <a:off x="3118776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940556" y="2187034"/>
          <a:ext cx="1514873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 ငါတို့၏ခန္ဓာကိုယ် သည်ဝိညာဉ်ရေးရာခန္ဓာဖြစ်လာမည်၊ မသေနိုင်သော၊ပျက်စီးခြင်းမရှိသော အဖြစ်သို့ပြောင်းလဲခြင်း ခံရမည်။"</a:t>
          </a:r>
          <a:endParaRPr lang="es-ES" sz="1400" b="1" kern="1200" dirty="0"/>
        </a:p>
      </dsp:txBody>
      <dsp:txXfrm>
        <a:off x="3940556" y="2187034"/>
        <a:ext cx="1514873" cy="1140923"/>
      </dsp:txXfrm>
    </dsp:sp>
    <dsp:sp modelId="{89A536DA-7373-4595-BEEC-C02148F19477}">
      <dsp:nvSpPr>
        <dsp:cNvPr id="0" name=""/>
        <dsp:cNvSpPr/>
      </dsp:nvSpPr>
      <dsp:spPr>
        <a:xfrm>
          <a:off x="3118776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940556" y="3788994"/>
          <a:ext cx="1270110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ကျွန်ုပ်တို့သည် ဘုန်းအသရေကိုခံရလိမ့်မည် (ကော. ၃:၄; ဖိ. ၃:၂၁)</a:t>
          </a:r>
          <a:endParaRPr lang="es-ES" sz="1600" kern="1200" dirty="0"/>
        </a:p>
      </dsp:txBody>
      <dsp:txXfrm>
        <a:off x="3940556" y="3788994"/>
        <a:ext cx="1270110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မှန်သော အရာ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ရိုးသားစွာ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တရားမျှတစွာ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အဖြူစင်ဆုံးပုံစံဖြင့်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ကြင်နာမှု ဖြင့်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altLang="my-MM" sz="1600" b="1" kern="1200" dirty="0">
              <a:latin typeface="Arial" panose="020B0604020202020204" pitchFamily="34" charset="0"/>
              <a:cs typeface="Arial" panose="020B0604020202020204" pitchFamily="34" charset="0"/>
            </a:rPr>
            <a:t>ချီး​မွမ်း​ဖွယ်​သော​အ​ကျင့်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ချစ်ရသူသို့မဟုတ်မိတ်ဆွေအတွက်ကယ်တင်ခြင်း (၁ တိ. ၂:၃၊ ၄)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ကျွန်ုပ်တို့၏ယုံကြည်ခြင်းကို မျှဝေရန် ရဲစွမ်းသတ္တိ (ဗျာ. ၂၂:၁၇)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အမှားကိုဝန်ခံပြီး စွန့်လွှတ်သောအခါ ခွင့်လွှတ်ခြင်း (၁ ယောဟန် ၁:၉)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ဘုရားသခင်၏ပညတ်တော်များကို နာခံရန် ခွန်အား (ဟေဗြဲ ၁၃:၂၀၊ ၂၁)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 မုန်းတီးပြီး မတရားဆက်ဆံသူများအတွက် မေတ္တာ (မဿဲ ၅:၄၄)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စိန်ခေါ်မှုရှိသော အခြေအနေများအတွက် ဉာဏ်ပညာ (ယာကုပ် ၁:၅)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 နှုတ်ကပတ်တော်ရှိ အမှန်တရားကို နားလည်ခြင်း (ယောဟန် ၈:၃၂)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1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1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7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4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1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3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7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1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3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0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3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1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5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7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6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5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0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8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2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1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5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73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648960" y="3429000"/>
            <a:ext cx="634001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72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ကောင်းကင် နိုင်ငံသားတစ်ဦး</a:t>
            </a:r>
            <a:endParaRPr kumimoji="0" lang="en" sz="7200" b="1" i="0" u="none" strike="noStrike" kern="1200" cap="none" spc="0" normalizeH="0" baseline="0" noProof="0" dirty="0">
              <a:ln w="25400">
                <a:solidFill>
                  <a:srgbClr val="CCCC00">
                    <a:lumMod val="60000"/>
                    <a:lumOff val="40000"/>
                  </a:srgb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7 for February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92365" y="5282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600" dirty="0"/>
              <a:t>ရောင့်ရဲတင်းတိမ်ခြင်း </a:t>
            </a:r>
            <a:endParaRPr kumimoji="0" lang="en" sz="3600" b="1" i="0" u="none" strike="noStrike" kern="1200" cap="none" spc="600" normalizeH="0" baseline="0" noProof="0" dirty="0">
              <a:ln w="10160">
                <a:solidFill>
                  <a:srgbClr val="2FC75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0" y="57465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ငါ၏​ဘု​ရား​သ​ခင်​သည် ဘုန်း​အာ​နု​ဘော်၌ စံ​ပယ်​တော်​မူ​သော စည်း​စိမ်​ရှိ​သည်​အ​တိုင်း၊ သင်​တို့​အ​လို ရှိ​သ​မျှ​တို့​ကို ယေ​ရှု​ခ​ရစ်​အား​ဖြင့် ပြည့်​စုံ​စေ​တော်​မူ​လိမ့်​မည်။- </a:t>
            </a:r>
            <a:r>
              <a:rPr lang="my-MM" altLang="my-MM" b="1" dirty="0">
                <a:latin typeface="Arial" panose="020B0604020202020204" pitchFamily="34" charset="0"/>
              </a:rPr>
              <a:t>' 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4749" y="1451197"/>
            <a:ext cx="3801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600" b="1" dirty="0"/>
              <a:t>ကျွန်ုပ်တို့သည်ဝမ်းမြောက်ကြသည်၊မည်သည့်အရာကမျှကျွန်ုပ်တို့ကိုမနှောင့်ယှက်နိုင်၊ကျွန်ုပ်တို့၌ငြိမ်သက်ခြင်းရှိသည်၊ကျွန်ုပ်တို့၏အတွေးများသည်စင်ကြယ်သည်၊ကျွန်ုပ်တို့သည်ပြည့်စုံပြီးကျေနပ်ဖွယ်ကောင်းသောဘဝကိုပိုင်ဆိုင်ထားကြသည်... သို့မဟုတ်ပါကကျွန်ုပ်တို့သည် ထိုသို့အမှန်တကယ် ဖြစ်ပါသလား?"</a:t>
            </a:r>
            <a:endParaRPr lang="my-MM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092804" y="1172698"/>
            <a:ext cx="497512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အာဂုရကဲ့သို့ပင်၊ဘုရားသခင်သည်ပိုမိုသော်လည်းကောင်း၊လျော့နည်းသော်လည်းကောင်းပေးတော်မူမည်မဟုတ် ကျွန်ုပ်တို့အတွက်အကျိုးရှိသည်အရာ</a:t>
            </a:r>
            <a:r>
              <a:rPr lang="my-MM" altLang="my-MM" sz="1700" b="1" dirty="0">
                <a:latin typeface="Arial" panose="020B0604020202020204" pitchFamily="34" charset="0"/>
                <a:cs typeface="Arial" panose="020B0604020202020204" pitchFamily="34" charset="0"/>
              </a:rPr>
              <a:t>ကို</a:t>
            </a:r>
            <a:r>
              <a:rPr lang="my-MM" sz="1700" b="1" dirty="0"/>
              <a:t>ပေးမည်ဟုကျွန်ုပ်တို့ယုံကြည်ပါသည်(သုတ္တံ ၃၀:၈-၉)။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0" y="3590922"/>
            <a:ext cx="32989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အမှန်စင်စစ်၊ကျွန်ုပ်တို့တွင်ကြွယ်ဝချမ်းသာမှု ရှိနိုင်သကဲ့သို့၊ ကျွန်ုပ်တို့တွင် လိုအပ်ချက်များသို့မဟုတ်ပြဿနာများလည်းရှိနိုင်ပါသည်။သို့ရာတွင်၊ပေါလုကဲ့သို့ပင်ဘုရားသခင်သည် ကျွန်ုပ်တို့၏ အသက်တာများကိုဦးဆောင်လမ်းပြနေသည်ဟူသောပြည့်ဝခိုင်မာသည့်ယုံ ကြည်ခြင်းရှိပါက၊ကျွန်ုပ်တို့၏အခြေအနေမည်သို့ရှိစေကျွန်ုပ်တို့သည်ထာဝရဘုရား၌ခိုင်မာစွာယုံကြည်အားထားနေမည်သာဖြစ်သည်။ (ဖိလိပ္ပိ ၄:၁၁-၁၂၊ ၁၉)။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17384" y="2310755"/>
            <a:ext cx="49259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ဤခိုင်မာသောယုံကြည်ခြင်းဖြင့်ကျွန်ုပ်တို့ရှင်သန်သောအခါ၊"ငါ့ကိုအားပေးတော်မူသောသူအားဖြင့်အလုံးစုံတို့ကိုပြုနိုင်သည်ဟုငါယုံကြည်၏"(ဖိလိပ္ပိ၄:၁၃)ဟူသောစကားသည်ကျွန်ုပ်တို့၏စိတ်ချယုံကြည်မှုဖြစ်လာပါသည်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 လိုအပ်တယ်လို့ ထင်တဲ့အရာတွေ မရှိတဲ့အခါ ဘာဖြစ်မလဲ။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970251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1465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200" dirty="0"/>
              <a:t>ရောင့်ရဲတင်းတိမ်ခြင်း</a:t>
            </a:r>
            <a:endParaRPr kumimoji="0" lang="en" sz="3200" b="1" i="0" u="none" strike="noStrike" kern="1200" cap="none" spc="600" normalizeH="0" baseline="0" noProof="0" dirty="0">
              <a:ln w="10160">
                <a:solidFill>
                  <a:srgbClr val="2FC75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0" y="62513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ငါ၏​ဘု​ရား​သ​ခင်​သည် ဘုန်း​အာ​နု​ဘော်၌ စံ​ပယ်​တော်​မူ​သော စည်း​စိမ်​ရှိ​သည်​အ​တိုင်း၊ သင်​တို့​အ​လို ရှိ​သ​မျှ​တို့​ကို ယေ​ရှု​ခ​ရစ်​အား​ဖြင့် ပြည့်​စုံ​စေ​တော်​မူ​လိမ့်​မည်။- </a:t>
            </a:r>
            <a:r>
              <a:rPr lang="my-MM" altLang="my-MM" b="1" dirty="0">
                <a:latin typeface="Arial" panose="020B0604020202020204" pitchFamily="34" charset="0"/>
              </a:rPr>
              <a:t>' 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07892" y="2554131"/>
            <a:ext cx="7285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ကျွန်ုပ်တို့ တောင်းလျှောက်သောအရာများသည် ဘုရားသခင်၏ အလိုတော်နှင့် ညီမညီကို အမြဲတမ်း မသိနိုင်သော်လည်း၊ အချို့သော တောင်းဆိုချက်များသည် ကိုယ်တော်၏ အလိုတော်နှင့် အစဉ်အမြဲ ကိုက်ညီကြောင်းကိုမူ ကျွန်ုပ်တို့ သေချာစွာ သိရှိကြပါသည်။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04328" y="1660966"/>
            <a:ext cx="728508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ထိုသို့သော အရာကို ကျေးဇူးတော်ရှင် ထာဝရဘုရားထံ တောင်းလျှောက်ကြစို့။ ထိုအရာသည် သူ၏အလိုတော်နှင့် ညီညွတ်ပါက၊ သူသည် ကျွန်ုပ်တို့အား ပေးသနားတော်မူမည် ဖြစ်သည် (ယာကုပ် ၄:၂ခ၊ ၁ ယောဟန် ၅:၁၄-၁၅)။</a:t>
            </a:r>
          </a:p>
          <a:p>
            <a:br>
              <a:rPr lang="my-MM" sz="2000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38734" y="1206827"/>
            <a:ext cx="84644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dirty="0"/>
              <a:t>ကျွန်ုပ်တို့သည်နောင်တမလွန်ဘဝအတွက် အသက်ရှင်သင့်ပြီး ရည်ရွယ်ချက်မဲ့သော ဘဝဖြင့် အသက်ရှင်ခြင်းသည် အလွန်ပင်ဆိုးရွားလှပါသည်။ကျွန်ုပ်တို့သည်ကိုယ်ကျိုးစွန့်သူများဖြစ်ရန်နှင့်အများအကျိုးအတွက်လုပ်ဆောင်သူများဖြစ် ရန်ဘုရားသခင်ထံဆုတောင်းသင့်သည်။ကျွန်ုပ်တို့တောင်းလျှောက်သောအရာများသည်ဘုရားသခင်၏ အလိုတော်နှင့် ညီမညီကိုအမြဲတမ်းမသိနိုင်သော်လည်း၊အချို့သောတောင်းဆိုချက်များသည် ကိုယ်တော်၏ အလိုတော်နှင့် အစဉ်အမြဲ ကိုက်ညီကြောင်းကိုမူ ကျွန်ုပ်တို့ သေချာစွာ သိရှိကြပါသည်။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434810" y="5472717"/>
            <a:ext cx="3874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(Our High Calling, August 24 )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my-MM" altLang="my-MM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</a:t>
            </a: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မည်သည့်​အမှု​ကို​မျှမ​စိုးရိမ်​ဘဲ အရာရာ​၌ကျေးဇူး​တော်​ချီးမွမ်း​ခြင်း​နှင့်တကွဆုတောင်း​ခြင်း​နှင့်​အသနားခံ​ခြင်း​တို့​ဖြင့်သင်​တို့​တောင်းခံ​လို​သော​အရာ​များ​ကိုဘုရားသခင်​အားသိ​စေ​ကြ​လော့။ </a:t>
            </a: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</a:t>
            </a:r>
            <a:b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ဖိလိပ္ပိသြဝါဒစာ </a:t>
            </a:r>
            <a: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4:6</a:t>
            </a:r>
            <a:br>
              <a:rPr kumimoji="0" lang="my-MM" altLang="my-MM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my-MM" altLang="my-MM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uLnTx/>
                <a:uFillTx/>
                <a:latin typeface="Aptos" panose="02110004020202020204"/>
              </a:rPr>
              <a:t> </a:t>
            </a:r>
            <a:r>
              <a:rPr lang="my-MM" sz="2000" b="1" dirty="0">
                <a:highlight>
                  <a:srgbClr val="9E007A"/>
                </a:highlight>
              </a:rPr>
              <a:t>ကောင်းကင်နိုင်ငံသားဖြစ်ခြင်း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my-MM" sz="2000" dirty="0">
                <a:solidFill>
                  <a:prstClr val="black"/>
                </a:solidFill>
                <a:latin typeface="Aptos" panose="02110004020202020204"/>
              </a:rPr>
              <a:t>      </a:t>
            </a:r>
            <a:r>
              <a:rPr lang="my-MM" sz="1600" dirty="0"/>
              <a:t>ယုံကြည်ခြင်း၌တည်ကြည်သူများကိုအတုယူပါ (ဖိလိပ္ပိ ၃:၁၇-၁၉)</a:t>
            </a:r>
          </a:p>
          <a:p>
            <a:pPr lvl="0">
              <a:spcBef>
                <a:spcPts val="600"/>
              </a:spcBef>
            </a:pPr>
            <a:r>
              <a:rPr kumimoji="0" lang="my-MM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 </a:t>
            </a:r>
            <a:r>
              <a:rPr lang="my-MM" sz="1600" dirty="0"/>
              <a:t>အပြည့်အဝနိုင်ငံသားဖြစ်ခွင့် (ဖိလိပ္ပိ ၃:၂၀-၂၁)</a:t>
            </a:r>
            <a:endParaRPr kumimoji="0" lang="e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</a:pP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uLnTx/>
                <a:uFillTx/>
                <a:latin typeface="Aptos" panose="02110004020202020204"/>
              </a:rPr>
              <a:t> </a:t>
            </a:r>
            <a:r>
              <a:rPr lang="my-MM" sz="2000" b="1" dirty="0">
                <a:highlight>
                  <a:srgbClr val="00789E"/>
                </a:highlight>
              </a:rPr>
              <a:t>ထိုနေရာသို့မရောက်ရှိမီစပ်ကြား</a:t>
            </a:r>
            <a:endParaRPr kumimoji="0" lang="my-MM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600"/>
              </a:spcBef>
              <a:tabLst>
                <a:tab pos="511175" algn="l"/>
              </a:tabLst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</a:t>
            </a:r>
            <a:r>
              <a:rPr lang="my-MM" sz="1600" dirty="0"/>
              <a:t>သဟဇာတဖြစ်ခြင်းနှင့်ဝမ်းမြောက်ခြင်း(ဖိလိပ္ပိ၄:၁-၆</a:t>
            </a:r>
            <a:r>
              <a:rPr lang="my-MM" sz="2000" dirty="0"/>
              <a:t>)               	</a:t>
            </a:r>
            <a:r>
              <a:rPr lang="my-MM" sz="1600" dirty="0"/>
              <a:t>စင်ကြယ်သော အတွေးအခေါ်များ (ဖိလိပ္ပိ ၄:၇-၉) </a:t>
            </a:r>
          </a:p>
          <a:p>
            <a:pPr lvl="0">
              <a:spcBef>
                <a:spcPts val="600"/>
              </a:spcBef>
              <a:tabLst>
                <a:tab pos="511175" algn="l"/>
              </a:tabLst>
            </a:pPr>
            <a:r>
              <a:rPr kumimoji="0" lang="my-MM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1600" dirty="0"/>
              <a:t>ရောင့်ရဲတင်းတိမ်ခြင်း (ဖိလိပ္ပိ ၄:၁၀-၁၃၊ ၁၉)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ပေါလုသည် သူ၏စာများတစ်လျှောက်တွင် ကျွန်ုပ်တို့သည် ဤလောက၏ နိုင်ငံသားများမဟုတ်ကြောင်း ရှင်းရှင်းလင်းလင်း ဖော်ပြထားသည်။ ယေရှုကို ကျွန်ုပ်တို့၏ကယ်တင်ရှင်အဖြစ်လက်ခံခြင်းအားဖြင့်ကျွန်ုပ်တို့သည်တစ်ဖန်မွေးဖွားခြင်းခံရသည်။ ဤအသစ်သောမွေးဖွားခြင်းနှင့်အတူ ကျွန်ုပ်တို့သည် ကောင်းကင်နိုင်ငံသားများဖြစ်လာကြသည်။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560355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6" y="622145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26" y="5860466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655110"/>
            <a:ext cx="7203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ကျွန်ုပ်တို့သည်လောကီဥပဒေများနှင့်စံနှုန်းများကိုလေးစားလိုက်နာသော်လည်း၊ ကျွန်ုပ်တို့၏လူနေမှုပုံစံသည်အမှန်တကယ်တွင်ပိုမိုကျယ်ပြန့်ပြီးသာလွန်မြင့်မားသော စည်းကမ်းနှင့် ကိုက်ညီပါသည်။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6600" b="1" dirty="0">
                <a:highlight>
                  <a:srgbClr val="9E007A"/>
                </a:highlight>
              </a:rPr>
              <a:t>ကောင်းကင်နိုင်ငံသားဖြစ်ခြင်း</a:t>
            </a:r>
            <a:r>
              <a:rPr kumimoji="0" lang="e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</a:t>
            </a:r>
            <a:endParaRPr kumimoji="0" lang="en" sz="6600" b="1" i="0" u="none" strike="noStrike" kern="1200" cap="none" spc="0" normalizeH="0" baseline="0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rgbClr val="B1319F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302217" y="11735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dirty="0"/>
              <a:t>ယုံကြည်ခြင်း၌တည်ကြည်သူများကိုအတုယူပါ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78659" y="566342"/>
            <a:ext cx="1193466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altLang="my-MM" dirty="0">
                <a:latin typeface="Arial" panose="020B0604020202020204" pitchFamily="34" charset="0"/>
              </a:rPr>
              <a:t>'</a:t>
            </a:r>
            <a:r>
              <a:rPr lang="my-MM" altLang="my-MM" dirty="0">
                <a:latin typeface="Arial" panose="020B0604020202020204" pitchFamily="34" charset="0"/>
                <a:cs typeface="Arial" panose="020B0604020202020204" pitchFamily="34" charset="0"/>
              </a:rPr>
              <a:t>ညီအစ်ကို​တို့၊ငါ့​ကို​အတုယူ​သူ​များ​ဖြစ်​ကြ​လော့။ငါ​တို့​ထံမှ​ရရှိ​သော​စံနမူနာ​အတိုင်းအသက်ရှင်​လျှောက်လှမ်း​နေ​ကြ​သော​သူ​တို့​ကို​လည်း ကြည့်ရှု​မှတ်သား​ကြ​လော့။ </a:t>
            </a:r>
            <a:r>
              <a:rPr lang="my-MM" altLang="my-MM" dirty="0">
                <a:latin typeface="Arial" panose="020B0604020202020204" pitchFamily="34" charset="0"/>
              </a:rPr>
              <a:t>'</a:t>
            </a:r>
            <a:r>
              <a:rPr lang="my-MM" altLang="my-MM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ဖိလိပ္ပိသြဝါဒစာ </a:t>
            </a:r>
            <a:r>
              <a:rPr lang="my-MM" altLang="my-MM" dirty="0">
                <a:latin typeface="Arial" panose="020B0604020202020204" pitchFamily="34" charset="0"/>
              </a:rPr>
              <a:t>3:17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ကျွန်ုပ်တို့အားလုံးမှာတစ်နည်းနည်းနဲ့ကျွန်ုပ်တို့ရဲ့ဘဝတွေဒါမှမဟုတ်အတွေးအခေါ်တွေကို ပုံဖော်ပေးခဲ့တဲ့ လူတွေရှိပါတယ်။ အနုပညာရှင်၊အားကစားသမား၊ဂီတပညာရှင်၊အဆိုတော်၊သင်းအုပ်ဆရာ၊ဓမ္မဆရာ၊သစ္စာရှိတဲ့ညီအစ်ကိုဒါမှမဟုတ်ညီအစ်မ တစ်ယောက်ယောက် ဖြစ်နိုင်ပါတယ်။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ိုစံတင်လေ့လာဖွယ်ပုဂ္ဂိုလ်များသည်ကျွန်ုပ်တို့ကိုပုဂ္ဂိုလ်ရေးအရကြီးပြင်းဖွံ့ဖြိုးစေခဲ့သလား၊သို့မဟုတ်ကျွန်ုပ်တို့လျှောက်သင့်လျှောက်ထိုက်မည်မဟုတ်သောလမ်းကြောင်းများသို့ ဦးတည်စေခဲ့သလား။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ရှင်ပေါလုသည်ကျွန်ုပ်တို့ကိုအားတက်ဖွယ်စံနမူနာပြပြီးပိုမိုကောင်းမွန်အောင်အားပေးတိုက်တွန်းသူများကို အတုယူရန် ဖိတ်ခေါ်ထားပါသည် (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</a:t>
            </a:r>
            <a:r>
              <a:rPr lang="my-MM" b="1" dirty="0"/>
              <a:t>၃:၁၇)။ထို့အပြင်ယုံကြည်သူများထဲမှာပင်လျှင်အတုမယူထိုက်သူများရှိတတ်ကြောင်းကိုလည်း သတိပေးထားပါသေးသည် (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</a:t>
            </a:r>
            <a:r>
              <a:rPr lang="my-MM" b="1" dirty="0"/>
              <a:t>၃:၁၈-၁၉)။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58605" y="5705748"/>
            <a:ext cx="8029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ွဲပြားမှုကိုဖြစ်စေတာဘာလဲ။အချို့သူများသည်ကမ္ဘာီအရာများကိုသာတွေးတောကြသော်လည်း၊အခြားသူများကမူယေရှုခရစ်တော်အပေါ်၌မိမိတို့၏အာရုံကိုမပြတ်စိုက်ထား</a:t>
            </a:r>
            <a:r>
              <a:rPr lang="my-MM" b="1"/>
              <a:t>ကြ သည</a:t>
            </a:r>
            <a:r>
              <a:rPr lang="my-MM" b="1" dirty="0"/>
              <a:t>်။ ကောင်းသော စံနမူနာယူဖွယ်ပုဂ္ဂိုလ်များသည် ထိုနည်းတူစွာ ခရစ်တော်၏ အတုယူဖွယ်သူများပင် ဖြစ်ကြသည် (၁ ကောရိန္သု ၁၁:၁)။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0" y="131809"/>
            <a:ext cx="790513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3200" b="1" dirty="0"/>
              <a:t>အပြည့်အဝနိုင်ငံသားဖြစ်ခွင့် (ဖိလိပ္ပိ ၃:၂၀-၂၁)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B1319F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61365" y="641696"/>
            <a:ext cx="87972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altLang="my-MM" b="1" dirty="0">
                <a:latin typeface="Arial" panose="020B0604020202020204" pitchFamily="34" charset="0"/>
              </a:rPr>
              <a:t>'20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သို့သော် ငါ​တို့​၏​နိုင်ငံသား​အရိုက်အရာ​သည်ကောင်းကင်​ဘုံ​၌​ရှိ​၏။ထို​အရပ်​မှ​ကြွလာ​တော်မူ​မည့် ကယ်တင်ရှင်​သခင်​ယေရှု​ခရစ်တော်​ကို ငါ​တို့​စောင့်မျှော်​နေ​ကြ​၏။ 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ဖိလိပ္ပိသြဝါဒစာ </a:t>
            </a:r>
            <a:r>
              <a:rPr lang="my-MM" altLang="my-MM" b="1" dirty="0">
                <a:latin typeface="Arial" panose="020B0604020202020204" pitchFamily="34" charset="0"/>
              </a:rPr>
              <a:t>3:20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5" y="1512965"/>
            <a:ext cx="3905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"အမှန်အတိုင်းရင်ဆိုင်ကြစို့။ကျွန်ုပ်တို့ ခရစ်ယာန်တွေမှာပြဿနာတစ်ခုရှိနေတယ်၊အဲဒါကတော့နိုင်ငံသားနှစ်မျိုးဖြစ်နေတာပါပဲ။ကျွန်ုပ်တို့ဟာဤလောကရဲ့နိုင်ငံသားတွေဖြစ်သလိုကောင်းကင်နိုင်ငံရဲ့နိုင်ငံသားတွေလည်းဖြစ်ကြပါတယ်။ဒါဟာကျွန်ုပ်တို့အတွက် ပြင်းထန်တဲ့ ပဋိပက္ခတွေကို ဖြစ်ပေါ်စေပါတယ် (ရောမ ၇:၂၂-၂၃)။"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492913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755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ငါတို့သည်ပြန်လည်ထမြောက်ခြင်း(သို့မဟုတ်)ပြောင်းလဲခြင်းကိုခံရပြီး၊သေခြင်းတရားသည်ငါတို့အပေါ်အာဏာမစိုက်နိုင်တော့သောအခါဘာတွေဖြစ်လာမည် 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755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ကျွန်ုပ်တို့ဟာဘယ်တော့နိုင်ငံသားအဖြစ် အပြည့်အဝ ရရှိမှာလဲ။ ဒီအပြစ်ရှိတဲ့ ဒီလောကရဲ့ နိုင်ငံသားတွေအဖြစ်ကနေ ဘယ်တော့ ရပ်စဲမှာလဲ။ ဒုတိယအကြိမ် ကြွလာခြင်းမှာ (ဖိလိပ္ပိ ၃:၂၀)။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6600" b="1" dirty="0">
                <a:highlight>
                  <a:srgbClr val="00789E"/>
                </a:highlight>
              </a:rPr>
              <a:t>ထိုနေရာသို့မရောက်ရ</a:t>
            </a:r>
            <a:r>
              <a:rPr lang="my-MM" sz="6600" b="1">
                <a:highlight>
                  <a:srgbClr val="00789E"/>
                </a:highlight>
              </a:rPr>
              <a:t>ှိမီစပ</a:t>
            </a:r>
            <a:r>
              <a:rPr lang="my-MM" sz="6600" b="1" dirty="0">
                <a:highlight>
                  <a:srgbClr val="00789E"/>
                </a:highlight>
              </a:rPr>
              <a:t>်ကြား</a:t>
            </a:r>
            <a:endParaRPr kumimoji="0" lang="my-MM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150224" y="23440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lvl="0" algn="ctr">
              <a:spcBef>
                <a:spcPts val="600"/>
              </a:spcBef>
              <a:tabLst>
                <a:tab pos="511175" algn="l"/>
              </a:tabLst>
            </a:pPr>
            <a:r>
              <a:rPr lang="my-MM" sz="3200" b="1" dirty="0"/>
              <a:t>သဟဇာတဖြစ်ခြင်းနှင့်ဝမ်းမြောက်ခြင်း(ဖိလိပ္ပိ၄:၁-၆)               	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သ​ခင်​ဘု​ရား၌ အ​စဉ်​မ​ပြတ် ဝမ်း​မြောက်​ခြင်း​ရှိ​ကြ​လော့။ 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"ပေါလုသည်သူ၏စာကို နိဂုံးချုပ်ရာတွင်တစ်ဦးချင်းစီအတွက်နှုတ်ခွန်းဆက်စကားများနှင့် လက်တွေ့ကျသောအကြံပြုချက်များကိုရောနှောဖော်ပြထားသည်။သူသည်</a:t>
            </a:r>
            <a:r>
              <a:rPr lang="en-US" b="1" dirty="0" err="1"/>
              <a:t>Syzygus</a:t>
            </a:r>
            <a:r>
              <a:rPr lang="my-MM" b="1" dirty="0"/>
              <a:t>[သစ္စာရှိသောလုပ်ဖော်ဆောင်ဘက်]နှင့်ကလေမင်တို့ကို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ဧ​ဝေါ​ဒိ​နှင့်​သု​န္တုတ်</a:t>
            </a:r>
            <a:r>
              <a:rPr lang="my-MM" b="1" dirty="0"/>
              <a:t>တို့သင့်မြတ်စွာနေထိုင်နိုင်ရန် ကူညီပေးဖို့ တောင်းဆိုခဲ့သည်။ ၎င်းတို့အားလုံးနှင့် ပတ်သက်၍ ပေါလုက 'သူတို့၏ နာမည်များသည်အသက်စာစောင်တွင်ပါရှိသည်'ဟု ဆိုထားသည်(ဖိလိပ္ပိ ၄:၂-၃)။"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အောက်ပါအကြံဉာဏ်ကကျွန်ုပ်တို့ကိုဇဝေဇဝါဖြစ်စေနိုင် သည်- “အစဉ်မပြတ်ဝမ်းမြောက်ကြလော့။ […] အဘယ်အရာကိုမျှ စိုးရိမ်ပူပန်ခြင်းမရှိဘဲနေကြလော့။” (ဖိလိပ္ပိ ၄:၄၊ ၆)။ပြဿနာများနှင့် ဒုက္ခများပြည့်နှက်နေသော လောကတွင် မည်သို့ဖြစ်နိုင်မည်နည်း။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327629"/>
            <a:ext cx="60744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"ကျွန်ုပ်တို့၏ဝမ်းမြောက်ခြင်းသည်'သခင်ဘုရား၌'ရှိသောကြောင့် ဤအရာသည်ဖြစ်နိုင်ခြင်းဖြစ်သည်(ဖိလိပ္ပိ၄:၄က)။ကိုယ်တော်သည် ကျွန်ုပ်တို့အတွက်ထိုစိုးရိမ်ပူပန်မှုများကိုထမ်းဆောင်ပေးနိုင် ကြောင်းယုံကြည်စိတ်ချစွာဖြင့် ကျွန်ုပ်တို့၏ စိုးရိမ်ပူပန်မှုရှိသမျှကို ကိုယ်တော်၌ အပ်နှံကြသည် (မဿဲ ၆:၃၁-၃၄၊ ၁ ပေတရု ၅:၇)။"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916323" y="5809502"/>
            <a:ext cx="586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ကျွန်ုပ်တို့၏စိုးရိမ်ပူပန်မှုများကိုယေရှုထံအပ်နှံပုံမှာဆုတောင်း ခြင်း (ဆုတောင်းခြင်း၊ တောင်းလျှောက်ခြင်း၊ ကျေးဇူးတင်ခြင်း) မှတစ်ဆင့်ဖြစ်သည် (ဖိလိပ္ပိမြို့သားများထံ ပေးစာ ၄:၆)။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1718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3200" dirty="0"/>
              <a:t>စင်ကြယ်သောအတွေးအခေါ်များ</a:t>
            </a:r>
            <a:endParaRPr kumimoji="0" lang="en" sz="3200" b="1" i="0" u="none" strike="noStrike" kern="1200" cap="none" spc="600" normalizeH="0" baseline="0" noProof="0" dirty="0">
              <a:ln w="9525">
                <a:noFill/>
                <a:prstDash val="solid"/>
              </a:ln>
              <a:solidFill>
                <a:srgbClr val="2FC753">
                  <a:lumMod val="75000"/>
                </a:srgbClr>
              </a:solidFill>
              <a:effectLst>
                <a:outerShdw blurRad="12700" dist="38100" dir="2700000" algn="tl" rotWithShape="0">
                  <a:srgbClr val="2FC753">
                    <a:lumMod val="75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58055" y="594623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‘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ကြွင်း​သေး​သော စ​ကား​ဟူ​မူ​ကား၊ ညီ​အစ်​ကို​တို့၊ သ​မ္မာ​တ​ရား​နှင့် ဆိုင်​သော​အ​ကျင့်၊ လျောက်​ပတ်​သော အ​ကျင့်၊ ဖြောင့်​မတ်​သော အ​ကျင့်၊ စင်​ကြယ်​သော အ​ကျင့်၊ သူ​တ​ပါး​နှစ်​သက်​ဖွယ်​သော အ​ကျင့်၊ ချီး​မွမ်း​ဖွယ်​သော​အ​ကျင့် ရှိ​သ​မျှ​တို့​ကို​လည်း​ကောင်း၊ ပါ​ရ​မီ​တစ်​ပါး​ပါး၊ ကောင်း​သော သ​တင်း​တစ်​ပါး​ပါး​နှင့် ဆိုင်​သော​အ​ကျင့်​တို့​ကို​လည်း​ကောင်း၊ နှ​လုံး​သွင်း​ကြ​လော့။- 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ဖိလိပ္ပိ </a:t>
            </a:r>
            <a:r>
              <a:rPr lang="my-MM" altLang="my-MM" b="1" dirty="0">
                <a:latin typeface="Arial" panose="020B0604020202020204" pitchFamily="34" charset="0"/>
              </a:rPr>
              <a:t>4:8</a:t>
            </a:r>
            <a:br>
              <a:rPr lang="my-MM" altLang="my-MM" b="1" dirty="0">
                <a:latin typeface="Arial" panose="020B0604020202020204" pitchFamily="34" charset="0"/>
              </a:rPr>
            </a:br>
            <a:endParaRPr lang="my-MM" altLang="my-MM" b="1" dirty="0"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၏စိုးရိမ်ပူပန်မှုများကိုယေရှုထံပုံအပ်ပြီးဝမ်းမြောက်ခြင်း၏ရလဒ်မှာငြိမ်သက်ခြင်းဖြစ်သည်(ဖိလိပ္ပိ၄:၇)။လောက ကမပေးနိုင်၊မယူဆောင် နိုင်သော ငြိမ်သက်ခြင်းဖြစ်သည် (ယောဟန် ၁၄:၂၇၊ ၁၆:၃၃)။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890672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096078" y="4971711"/>
            <a:ext cx="3933824" cy="1812548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အချုပ်ဆိုရသော် – "အကြောင်းမူကား၊ အလုံးစုံသောသမ္မာတရားနှင့်လေးနက်ခြင်း၊ ဖြောင့်မတ်ခြင်း၊စင်ကြယ်ခြင်း၊ချစ်ဖွယ်သောအရာ၊ချီးမွမ်းဖွယ်သောအရာတို့ကိုစိတ်အားထက်သန်စွာနှင့်ဆင်ခြင်အောက်မေ့ကြလော့။" (ဖိလိပ္ပိ ၄:၈)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933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"ပေါလု၏အဆိုအရဤငြိမ်သက်ခြင်းသည် ကျွန်ုပ်တို့၏ခံစားချက်များနှင့်အတွေးများကိုကာကွယ်ပေးမည့်အစောင့်အရှောက်တစ်ခု ဖြစ်လာလိမ့်မည် (ဖိလိပ္ပိ ၄:၇ခ)။ ဤအစောင့်အရှောက်သည်ထိရောက်မှုရှိစေရန်အတွက်ကျွန်ုပ်တို့သည်မည်သည့်အရာများကို စဉ်းစားဆင်ခြင်သင့်သနည်း (ဖိလိပ္ပိ ၄:၈)?"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5639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Century Gothic</vt:lpstr>
      <vt:lpstr>Comic Sans MS</vt:lpstr>
      <vt:lpstr>Constantia</vt:lpstr>
      <vt:lpstr>lato</vt:lpstr>
      <vt:lpstr>Wingdings 3</vt:lpstr>
      <vt:lpstr>Tema de Office</vt:lpstr>
      <vt:lpstr>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 Thang</dc:creator>
  <cp:lastModifiedBy>Kap Thang</cp:lastModifiedBy>
  <cp:revision>14</cp:revision>
  <dcterms:created xsi:type="dcterms:W3CDTF">2026-01-31T14:27:55Z</dcterms:created>
  <dcterms:modified xsi:type="dcterms:W3CDTF">2026-02-01T10:27:28Z</dcterms:modified>
</cp:coreProperties>
</file>