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25" r:id="rId3"/>
    <p:sldId id="328" r:id="rId4"/>
    <p:sldId id="257" r:id="rId5"/>
    <p:sldId id="326" r:id="rId6"/>
    <p:sldId id="259" r:id="rId7"/>
    <p:sldId id="327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my-M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-12" y="-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07/relationships/hdphoto" Target="../media/hdphoto4.wdp"/><Relationship Id="rId1" Type="http://schemas.openxmlformats.org/officeDocument/2006/relationships/image" Target="../media/image27.pn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07/relationships/hdphoto" Target="../media/hdphoto4.wdp"/><Relationship Id="rId1" Type="http://schemas.openxmlformats.org/officeDocument/2006/relationships/image" Target="../media/image27.pn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CE28E-0DED-421D-9FB8-D70B5BE1994C}" type="doc">
      <dgm:prSet loTypeId="urn:microsoft.com/office/officeart/2005/8/layout/vList4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0BDB68E-DD81-4317-8BA3-75FB807C0CC5}">
      <dgm:prSet custT="1"/>
      <dgm:spPr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</a:gradFill>
      </dgm:spPr>
      <dgm:t>
        <a:bodyPr/>
        <a:lstStyle/>
        <a:p>
          <a:pPr rtl="0"/>
          <a:r>
            <a:rPr lang="my-MM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ကျွန်ုပ်တို့အားလုံး လိုအပ်ပါသည် (၁ကော ၁၂:၁၅)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6DA4E3-2CFC-4BC4-A211-614C3D9E1D6D}" type="par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31685-18A3-48E9-A265-8C17AD264B64}" type="sibTrans" cxnId="{505CDE5A-B7D7-4C1C-931D-49A3E4A17B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4FF557-0107-46C7-A48B-5FE9391BF040}">
      <dgm:prSet custT="1"/>
      <dgm:spPr/>
      <dgm:t>
        <a:bodyPr/>
        <a:lstStyle/>
        <a:p>
          <a:r>
            <a:rPr lang="my-MM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လူတိုင်းတွင် ကိုယ်အလုပ်ရှိသည် (၁ကော ၁၂:၁၇)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25DC16-1D06-42F0-B6A3-033F709C4153}" type="par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DBD43E-BC69-4397-B501-70E874EAC35D}" type="sibTrans" cxnId="{192EE68F-827E-41E8-84D2-224E851584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B78B2-4E99-4C70-9514-79470CD200EF}">
      <dgm:prSet custT="1"/>
      <dgm:spPr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</a:gradFill>
      </dgm:spPr>
      <dgm:t>
        <a:bodyPr/>
        <a:lstStyle/>
        <a:p>
          <a:r>
            <a:rPr lang="my-MM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မည်သူ့ကိုမျှကျွန်ုပ်တို့မထီမဲ့မြင်မပြုနိုင်ပါ (၁ကော ၁၂:၂၁)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886710-69D7-4FC9-A692-17F5E83246B0}" type="par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1F9FF7-42EB-4F06-A688-EF8D7EDE2FE1}" type="sibTrans" cxnId="{C8A82306-2278-4D8A-970F-9D29FAED688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0450E-2CB1-4DB3-8398-B1E08B153069}">
      <dgm:prSet custT="1"/>
      <dgm:spPr/>
      <dgm:t>
        <a:bodyPr/>
        <a:lstStyle/>
        <a:p>
          <a:r>
            <a:rPr lang="my-MM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မည်သူ့ကိုမျှကျွန်ုပ်တို့မထီမဲ့မြင်မပြုနိုင်ပါ (၁ကော ၁၂:၂၁)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240C47-26BE-454F-9587-B35130F51901}" type="par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37C613-0CB9-4C6B-8E6B-047B819E6F41}" type="sibTrans" cxnId="{8D535B7D-DC7A-4610-9F8E-2867796306B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09C27-0BF3-46A5-A9A3-83A7D07BC065}">
      <dgm:prSet custT="1"/>
      <dgm:spPr/>
      <dgm:t>
        <a:bodyPr/>
        <a:lstStyle/>
        <a:p>
          <a:r>
            <a:rPr lang="my-MM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ကျွန်ုပ်တို့သည်အချင်းချင်းဂရု စိုက်ကြသည် (၁ကော ၁၂:၂၅-၂၆)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BCA77-5A6E-47F6-8EB0-EBC52F1BD408}" type="par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FC83E-30E7-47FB-B8B8-5E4152816574}" type="sibTrans" cxnId="{EE773B43-08BC-4842-86E1-82C0D6677B4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FB2AB0-E2AF-4D61-9382-B35E202200BC}" type="pres">
      <dgm:prSet presAssocID="{94CCE28E-0DED-421D-9FB8-D70B5BE1994C}" presName="linear" presStyleCnt="0">
        <dgm:presLayoutVars>
          <dgm:dir/>
          <dgm:resizeHandles val="exact"/>
        </dgm:presLayoutVars>
      </dgm:prSet>
      <dgm:spPr/>
    </dgm:pt>
    <dgm:pt modelId="{CDF4D091-7C0A-4C60-AE69-38336C4B2A9B}" type="pres">
      <dgm:prSet presAssocID="{90BDB68E-DD81-4317-8BA3-75FB807C0CC5}" presName="comp" presStyleCnt="0"/>
      <dgm:spPr/>
    </dgm:pt>
    <dgm:pt modelId="{A15FE00A-EE8A-4547-961E-76D3D081E592}" type="pres">
      <dgm:prSet presAssocID="{90BDB68E-DD81-4317-8BA3-75FB807C0CC5}" presName="box" presStyleLbl="node1" presStyleIdx="0" presStyleCnt="5"/>
      <dgm:spPr/>
    </dgm:pt>
    <dgm:pt modelId="{0879B82F-B011-4CC1-82E5-4D1BF73289A8}" type="pres">
      <dgm:prSet presAssocID="{90BDB68E-DD81-4317-8BA3-75FB807C0CC5}" presName="img" presStyleLbl="fgImgPlace1" presStyleIdx="0" presStyleCnt="5"/>
      <dgm:spPr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6F122C-3FD5-4F49-9EB8-F15912CFF0BF}" type="pres">
      <dgm:prSet presAssocID="{90BDB68E-DD81-4317-8BA3-75FB807C0CC5}" presName="text" presStyleLbl="node1" presStyleIdx="0" presStyleCnt="5">
        <dgm:presLayoutVars>
          <dgm:bulletEnabled val="1"/>
        </dgm:presLayoutVars>
      </dgm:prSet>
      <dgm:spPr/>
    </dgm:pt>
    <dgm:pt modelId="{92B47F4B-20CF-4607-8E78-BB678F8C4806}" type="pres">
      <dgm:prSet presAssocID="{E2531685-18A3-48E9-A265-8C17AD264B64}" presName="spacer" presStyleCnt="0"/>
      <dgm:spPr/>
    </dgm:pt>
    <dgm:pt modelId="{F38EF501-5BA3-4DE8-8B5A-A35B441C3BF8}" type="pres">
      <dgm:prSet presAssocID="{E04FF557-0107-46C7-A48B-5FE9391BF040}" presName="comp" presStyleCnt="0"/>
      <dgm:spPr/>
    </dgm:pt>
    <dgm:pt modelId="{7E1DB660-2D90-4E18-9467-5B69C9169488}" type="pres">
      <dgm:prSet presAssocID="{E04FF557-0107-46C7-A48B-5FE9391BF040}" presName="box" presStyleLbl="node1" presStyleIdx="1" presStyleCnt="5"/>
      <dgm:spPr/>
    </dgm:pt>
    <dgm:pt modelId="{708FCAD1-43FB-4684-997B-FDCCCDEC7984}" type="pres">
      <dgm:prSet presAssocID="{E04FF557-0107-46C7-A48B-5FE9391BF040}" presName="img" presStyleLbl="fgImgPlace1" presStyleIdx="1" presStyleCnt="5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BB437BA-13FB-40D6-92BE-5C2485245836}" type="pres">
      <dgm:prSet presAssocID="{E04FF557-0107-46C7-A48B-5FE9391BF040}" presName="text" presStyleLbl="node1" presStyleIdx="1" presStyleCnt="5">
        <dgm:presLayoutVars>
          <dgm:bulletEnabled val="1"/>
        </dgm:presLayoutVars>
      </dgm:prSet>
      <dgm:spPr/>
    </dgm:pt>
    <dgm:pt modelId="{53D409C9-6F14-47ED-80F2-0D4382188D11}" type="pres">
      <dgm:prSet presAssocID="{45DBD43E-BC69-4397-B501-70E874EAC35D}" presName="spacer" presStyleCnt="0"/>
      <dgm:spPr/>
    </dgm:pt>
    <dgm:pt modelId="{31CB376D-4D7D-45E8-A8E8-17783407BFDC}" type="pres">
      <dgm:prSet presAssocID="{733B78B2-4E99-4C70-9514-79470CD200EF}" presName="comp" presStyleCnt="0"/>
      <dgm:spPr/>
    </dgm:pt>
    <dgm:pt modelId="{957CDF44-1A89-4D6C-906C-4B3ED3A0E852}" type="pres">
      <dgm:prSet presAssocID="{733B78B2-4E99-4C70-9514-79470CD200EF}" presName="box" presStyleLbl="node1" presStyleIdx="2" presStyleCnt="5"/>
      <dgm:spPr/>
    </dgm:pt>
    <dgm:pt modelId="{0B163D38-CB89-4F0F-87EF-8CD37BBB01D0}" type="pres">
      <dgm:prSet presAssocID="{733B78B2-4E99-4C70-9514-79470CD200EF}" presName="img" presStyleLbl="fgImgPlace1" presStyleIdx="2" presStyleCnt="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82E097B-1FD9-4152-902F-CB084B24A640}" type="pres">
      <dgm:prSet presAssocID="{733B78B2-4E99-4C70-9514-79470CD200EF}" presName="text" presStyleLbl="node1" presStyleIdx="2" presStyleCnt="5">
        <dgm:presLayoutVars>
          <dgm:bulletEnabled val="1"/>
        </dgm:presLayoutVars>
      </dgm:prSet>
      <dgm:spPr/>
    </dgm:pt>
    <dgm:pt modelId="{9703BAA9-1885-4477-B143-AEB49224ECEC}" type="pres">
      <dgm:prSet presAssocID="{271F9FF7-42EB-4F06-A688-EF8D7EDE2FE1}" presName="spacer" presStyleCnt="0"/>
      <dgm:spPr/>
    </dgm:pt>
    <dgm:pt modelId="{8A50C685-154E-4D44-857E-A3D920EFA065}" type="pres">
      <dgm:prSet presAssocID="{DA20450E-2CB1-4DB3-8398-B1E08B153069}" presName="comp" presStyleCnt="0"/>
      <dgm:spPr/>
    </dgm:pt>
    <dgm:pt modelId="{90E7855A-36D0-483D-A51B-B6DDD6E38510}" type="pres">
      <dgm:prSet presAssocID="{DA20450E-2CB1-4DB3-8398-B1E08B153069}" presName="box" presStyleLbl="node1" presStyleIdx="3" presStyleCnt="5"/>
      <dgm:spPr/>
    </dgm:pt>
    <dgm:pt modelId="{16E7615B-497C-4751-983D-BEADB2012756}" type="pres">
      <dgm:prSet presAssocID="{DA20450E-2CB1-4DB3-8398-B1E08B153069}" presName="img" presStyleLbl="fgImgPlace1" presStyleIdx="3" presStyleCnt="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F4F465-089B-426B-B941-0BD3FB5A9D40}" type="pres">
      <dgm:prSet presAssocID="{DA20450E-2CB1-4DB3-8398-B1E08B153069}" presName="text" presStyleLbl="node1" presStyleIdx="3" presStyleCnt="5">
        <dgm:presLayoutVars>
          <dgm:bulletEnabled val="1"/>
        </dgm:presLayoutVars>
      </dgm:prSet>
      <dgm:spPr/>
    </dgm:pt>
    <dgm:pt modelId="{3B38DFC7-16BB-47E3-9AC8-FFC6A440DC02}" type="pres">
      <dgm:prSet presAssocID="{0A37C613-0CB9-4C6B-8E6B-047B819E6F41}" presName="spacer" presStyleCnt="0"/>
      <dgm:spPr/>
    </dgm:pt>
    <dgm:pt modelId="{1465D8FA-6A3D-4DE2-9BC5-DD951AE3B668}" type="pres">
      <dgm:prSet presAssocID="{39909C27-0BF3-46A5-A9A3-83A7D07BC065}" presName="comp" presStyleCnt="0"/>
      <dgm:spPr/>
    </dgm:pt>
    <dgm:pt modelId="{6BC35677-C58C-404E-8451-72F57EE9412A}" type="pres">
      <dgm:prSet presAssocID="{39909C27-0BF3-46A5-A9A3-83A7D07BC065}" presName="box" presStyleLbl="node1" presStyleIdx="4" presStyleCnt="5"/>
      <dgm:spPr/>
    </dgm:pt>
    <dgm:pt modelId="{3E0FD833-9FC9-49B9-A873-3200202E47A8}" type="pres">
      <dgm:prSet presAssocID="{39909C27-0BF3-46A5-A9A3-83A7D07BC065}" presName="img" presStyleLbl="fgImgPlace1" presStyleIdx="4" presStyleCnt="5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AD54431-14BF-4384-8320-99EBFCAD92F7}" type="pres">
      <dgm:prSet presAssocID="{39909C27-0BF3-46A5-A9A3-83A7D07BC065}" presName="text" presStyleLbl="node1" presStyleIdx="4" presStyleCnt="5">
        <dgm:presLayoutVars>
          <dgm:bulletEnabled val="1"/>
        </dgm:presLayoutVars>
      </dgm:prSet>
      <dgm:spPr/>
    </dgm:pt>
  </dgm:ptLst>
  <dgm:cxnLst>
    <dgm:cxn modelId="{C8A82306-2278-4D8A-970F-9D29FAED6889}" srcId="{94CCE28E-0DED-421D-9FB8-D70B5BE1994C}" destId="{733B78B2-4E99-4C70-9514-79470CD200EF}" srcOrd="2" destOrd="0" parTransId="{84886710-69D7-4FC9-A692-17F5E83246B0}" sibTransId="{271F9FF7-42EB-4F06-A688-EF8D7EDE2FE1}"/>
    <dgm:cxn modelId="{C7BFB03B-3A37-4477-88FE-14D3E7E5384B}" type="presOf" srcId="{DA20450E-2CB1-4DB3-8398-B1E08B153069}" destId="{90E7855A-36D0-483D-A51B-B6DDD6E38510}" srcOrd="0" destOrd="0" presId="urn:microsoft.com/office/officeart/2005/8/layout/vList4"/>
    <dgm:cxn modelId="{EE773B43-08BC-4842-86E1-82C0D6677B4C}" srcId="{94CCE28E-0DED-421D-9FB8-D70B5BE1994C}" destId="{39909C27-0BF3-46A5-A9A3-83A7D07BC065}" srcOrd="4" destOrd="0" parTransId="{1FFBCA77-5A6E-47F6-8EB0-EBC52F1BD408}" sibTransId="{A02FC83E-30E7-47FB-B8B8-5E4152816574}"/>
    <dgm:cxn modelId="{042C4E49-D034-40E8-8810-9CA5DF57409B}" type="presOf" srcId="{E04FF557-0107-46C7-A48B-5FE9391BF040}" destId="{6BB437BA-13FB-40D6-92BE-5C2485245836}" srcOrd="1" destOrd="0" presId="urn:microsoft.com/office/officeart/2005/8/layout/vList4"/>
    <dgm:cxn modelId="{505CDE5A-B7D7-4C1C-931D-49A3E4A17B0D}" srcId="{94CCE28E-0DED-421D-9FB8-D70B5BE1994C}" destId="{90BDB68E-DD81-4317-8BA3-75FB807C0CC5}" srcOrd="0" destOrd="0" parTransId="{0C6DA4E3-2CFC-4BC4-A211-614C3D9E1D6D}" sibTransId="{E2531685-18A3-48E9-A265-8C17AD264B64}"/>
    <dgm:cxn modelId="{8D535B7D-DC7A-4610-9F8E-2867796306BC}" srcId="{94CCE28E-0DED-421D-9FB8-D70B5BE1994C}" destId="{DA20450E-2CB1-4DB3-8398-B1E08B153069}" srcOrd="3" destOrd="0" parTransId="{0A240C47-26BE-454F-9587-B35130F51901}" sibTransId="{0A37C613-0CB9-4C6B-8E6B-047B819E6F41}"/>
    <dgm:cxn modelId="{192EE68F-827E-41E8-84D2-224E8515844C}" srcId="{94CCE28E-0DED-421D-9FB8-D70B5BE1994C}" destId="{E04FF557-0107-46C7-A48B-5FE9391BF040}" srcOrd="1" destOrd="0" parTransId="{3B25DC16-1D06-42F0-B6A3-033F709C4153}" sibTransId="{45DBD43E-BC69-4397-B501-70E874EAC35D}"/>
    <dgm:cxn modelId="{BA1055B6-858F-4C79-A04B-DF46BDDFE2FC}" type="presOf" srcId="{733B78B2-4E99-4C70-9514-79470CD200EF}" destId="{F82E097B-1FD9-4152-902F-CB084B24A640}" srcOrd="1" destOrd="0" presId="urn:microsoft.com/office/officeart/2005/8/layout/vList4"/>
    <dgm:cxn modelId="{7787A6BC-0898-4401-9D8F-497EA6FB974F}" type="presOf" srcId="{39909C27-0BF3-46A5-A9A3-83A7D07BC065}" destId="{6BC35677-C58C-404E-8451-72F57EE9412A}" srcOrd="0" destOrd="0" presId="urn:microsoft.com/office/officeart/2005/8/layout/vList4"/>
    <dgm:cxn modelId="{155156BE-854B-49BA-BF8B-63CBCFF71823}" type="presOf" srcId="{DA20450E-2CB1-4DB3-8398-B1E08B153069}" destId="{2DF4F465-089B-426B-B941-0BD3FB5A9D40}" srcOrd="1" destOrd="0" presId="urn:microsoft.com/office/officeart/2005/8/layout/vList4"/>
    <dgm:cxn modelId="{8FE94BC3-924A-4688-92A7-97403867975E}" type="presOf" srcId="{94CCE28E-0DED-421D-9FB8-D70B5BE1994C}" destId="{63FB2AB0-E2AF-4D61-9382-B35E202200BC}" srcOrd="0" destOrd="0" presId="urn:microsoft.com/office/officeart/2005/8/layout/vList4"/>
    <dgm:cxn modelId="{EE2AC1CA-A713-4DA1-9BAE-2B040FA2E341}" type="presOf" srcId="{E04FF557-0107-46C7-A48B-5FE9391BF040}" destId="{7E1DB660-2D90-4E18-9467-5B69C9169488}" srcOrd="0" destOrd="0" presId="urn:microsoft.com/office/officeart/2005/8/layout/vList4"/>
    <dgm:cxn modelId="{131012D5-C528-493A-8A0B-94EEF33B32E9}" type="presOf" srcId="{90BDB68E-DD81-4317-8BA3-75FB807C0CC5}" destId="{166F122C-3FD5-4F49-9EB8-F15912CFF0BF}" srcOrd="1" destOrd="0" presId="urn:microsoft.com/office/officeart/2005/8/layout/vList4"/>
    <dgm:cxn modelId="{DF31C6D5-FD90-46A6-A62E-4852038BBD9B}" type="presOf" srcId="{39909C27-0BF3-46A5-A9A3-83A7D07BC065}" destId="{5AD54431-14BF-4384-8320-99EBFCAD92F7}" srcOrd="1" destOrd="0" presId="urn:microsoft.com/office/officeart/2005/8/layout/vList4"/>
    <dgm:cxn modelId="{839DF1E4-A9A5-4107-A54A-4E2E8A4F5900}" type="presOf" srcId="{733B78B2-4E99-4C70-9514-79470CD200EF}" destId="{957CDF44-1A89-4D6C-906C-4B3ED3A0E852}" srcOrd="0" destOrd="0" presId="urn:microsoft.com/office/officeart/2005/8/layout/vList4"/>
    <dgm:cxn modelId="{FA5E5FF0-2326-4985-93B6-AAA4635B10F7}" type="presOf" srcId="{90BDB68E-DD81-4317-8BA3-75FB807C0CC5}" destId="{A15FE00A-EE8A-4547-961E-76D3D081E592}" srcOrd="0" destOrd="0" presId="urn:microsoft.com/office/officeart/2005/8/layout/vList4"/>
    <dgm:cxn modelId="{832114B3-A47E-4825-8095-82F8E85026CF}" type="presParOf" srcId="{63FB2AB0-E2AF-4D61-9382-B35E202200BC}" destId="{CDF4D091-7C0A-4C60-AE69-38336C4B2A9B}" srcOrd="0" destOrd="0" presId="urn:microsoft.com/office/officeart/2005/8/layout/vList4"/>
    <dgm:cxn modelId="{1588C613-146F-4F0D-86BB-6AF11CF274D6}" type="presParOf" srcId="{CDF4D091-7C0A-4C60-AE69-38336C4B2A9B}" destId="{A15FE00A-EE8A-4547-961E-76D3D081E592}" srcOrd="0" destOrd="0" presId="urn:microsoft.com/office/officeart/2005/8/layout/vList4"/>
    <dgm:cxn modelId="{D012EF64-59A9-45E0-B992-AED360CD8A21}" type="presParOf" srcId="{CDF4D091-7C0A-4C60-AE69-38336C4B2A9B}" destId="{0879B82F-B011-4CC1-82E5-4D1BF73289A8}" srcOrd="1" destOrd="0" presId="urn:microsoft.com/office/officeart/2005/8/layout/vList4"/>
    <dgm:cxn modelId="{C3F3D508-8156-429A-8A79-3054EAD7F20B}" type="presParOf" srcId="{CDF4D091-7C0A-4C60-AE69-38336C4B2A9B}" destId="{166F122C-3FD5-4F49-9EB8-F15912CFF0BF}" srcOrd="2" destOrd="0" presId="urn:microsoft.com/office/officeart/2005/8/layout/vList4"/>
    <dgm:cxn modelId="{D7617E36-3DF1-42F0-8AB2-BE644F6CC201}" type="presParOf" srcId="{63FB2AB0-E2AF-4D61-9382-B35E202200BC}" destId="{92B47F4B-20CF-4607-8E78-BB678F8C4806}" srcOrd="1" destOrd="0" presId="urn:microsoft.com/office/officeart/2005/8/layout/vList4"/>
    <dgm:cxn modelId="{D5303E4D-BA44-493B-A346-5E07536215FF}" type="presParOf" srcId="{63FB2AB0-E2AF-4D61-9382-B35E202200BC}" destId="{F38EF501-5BA3-4DE8-8B5A-A35B441C3BF8}" srcOrd="2" destOrd="0" presId="urn:microsoft.com/office/officeart/2005/8/layout/vList4"/>
    <dgm:cxn modelId="{AACE1E84-66D8-42BA-9BF7-0D071C6EB5BD}" type="presParOf" srcId="{F38EF501-5BA3-4DE8-8B5A-A35B441C3BF8}" destId="{7E1DB660-2D90-4E18-9467-5B69C9169488}" srcOrd="0" destOrd="0" presId="urn:microsoft.com/office/officeart/2005/8/layout/vList4"/>
    <dgm:cxn modelId="{A96A6BB5-2D61-4B77-86C5-656CEBE9EC78}" type="presParOf" srcId="{F38EF501-5BA3-4DE8-8B5A-A35B441C3BF8}" destId="{708FCAD1-43FB-4684-997B-FDCCCDEC7984}" srcOrd="1" destOrd="0" presId="urn:microsoft.com/office/officeart/2005/8/layout/vList4"/>
    <dgm:cxn modelId="{8CE38D86-B989-4888-ACE3-63FA63831F2C}" type="presParOf" srcId="{F38EF501-5BA3-4DE8-8B5A-A35B441C3BF8}" destId="{6BB437BA-13FB-40D6-92BE-5C2485245836}" srcOrd="2" destOrd="0" presId="urn:microsoft.com/office/officeart/2005/8/layout/vList4"/>
    <dgm:cxn modelId="{2F433A8A-3A53-4F38-8117-433884CE3297}" type="presParOf" srcId="{63FB2AB0-E2AF-4D61-9382-B35E202200BC}" destId="{53D409C9-6F14-47ED-80F2-0D4382188D11}" srcOrd="3" destOrd="0" presId="urn:microsoft.com/office/officeart/2005/8/layout/vList4"/>
    <dgm:cxn modelId="{B59F86B5-2B18-41F2-8D51-9AC7FFD28ABB}" type="presParOf" srcId="{63FB2AB0-E2AF-4D61-9382-B35E202200BC}" destId="{31CB376D-4D7D-45E8-A8E8-17783407BFDC}" srcOrd="4" destOrd="0" presId="urn:microsoft.com/office/officeart/2005/8/layout/vList4"/>
    <dgm:cxn modelId="{E5F9D6D3-85CC-4EC6-B8BB-7C7B3500DB14}" type="presParOf" srcId="{31CB376D-4D7D-45E8-A8E8-17783407BFDC}" destId="{957CDF44-1A89-4D6C-906C-4B3ED3A0E852}" srcOrd="0" destOrd="0" presId="urn:microsoft.com/office/officeart/2005/8/layout/vList4"/>
    <dgm:cxn modelId="{4F62E15F-92A6-4B83-93D1-FA8E87498855}" type="presParOf" srcId="{31CB376D-4D7D-45E8-A8E8-17783407BFDC}" destId="{0B163D38-CB89-4F0F-87EF-8CD37BBB01D0}" srcOrd="1" destOrd="0" presId="urn:microsoft.com/office/officeart/2005/8/layout/vList4"/>
    <dgm:cxn modelId="{BCF8DC8F-DCB9-4784-807F-9427E1CF9CE9}" type="presParOf" srcId="{31CB376D-4D7D-45E8-A8E8-17783407BFDC}" destId="{F82E097B-1FD9-4152-902F-CB084B24A640}" srcOrd="2" destOrd="0" presId="urn:microsoft.com/office/officeart/2005/8/layout/vList4"/>
    <dgm:cxn modelId="{F3D606C5-A01E-45A6-A3F4-E668B6976632}" type="presParOf" srcId="{63FB2AB0-E2AF-4D61-9382-B35E202200BC}" destId="{9703BAA9-1885-4477-B143-AEB49224ECEC}" srcOrd="5" destOrd="0" presId="urn:microsoft.com/office/officeart/2005/8/layout/vList4"/>
    <dgm:cxn modelId="{8C164B9F-43F7-469C-B38A-39F4511BDC0A}" type="presParOf" srcId="{63FB2AB0-E2AF-4D61-9382-B35E202200BC}" destId="{8A50C685-154E-4D44-857E-A3D920EFA065}" srcOrd="6" destOrd="0" presId="urn:microsoft.com/office/officeart/2005/8/layout/vList4"/>
    <dgm:cxn modelId="{66EB0F2F-DB81-4CB7-9694-4BC514433A5A}" type="presParOf" srcId="{8A50C685-154E-4D44-857E-A3D920EFA065}" destId="{90E7855A-36D0-483D-A51B-B6DDD6E38510}" srcOrd="0" destOrd="0" presId="urn:microsoft.com/office/officeart/2005/8/layout/vList4"/>
    <dgm:cxn modelId="{37055973-7F05-493D-B823-10382CF51E55}" type="presParOf" srcId="{8A50C685-154E-4D44-857E-A3D920EFA065}" destId="{16E7615B-497C-4751-983D-BEADB2012756}" srcOrd="1" destOrd="0" presId="urn:microsoft.com/office/officeart/2005/8/layout/vList4"/>
    <dgm:cxn modelId="{099D21F2-791D-43E5-8DAB-EAD93CFD5162}" type="presParOf" srcId="{8A50C685-154E-4D44-857E-A3D920EFA065}" destId="{2DF4F465-089B-426B-B941-0BD3FB5A9D40}" srcOrd="2" destOrd="0" presId="urn:microsoft.com/office/officeart/2005/8/layout/vList4"/>
    <dgm:cxn modelId="{634FAD9C-BECF-4333-815C-313EC43BD82F}" type="presParOf" srcId="{63FB2AB0-E2AF-4D61-9382-B35E202200BC}" destId="{3B38DFC7-16BB-47E3-9AC8-FFC6A440DC02}" srcOrd="7" destOrd="0" presId="urn:microsoft.com/office/officeart/2005/8/layout/vList4"/>
    <dgm:cxn modelId="{3C2CFCAA-C43F-4D31-B91A-8FA5492D33FD}" type="presParOf" srcId="{63FB2AB0-E2AF-4D61-9382-B35E202200BC}" destId="{1465D8FA-6A3D-4DE2-9BC5-DD951AE3B668}" srcOrd="8" destOrd="0" presId="urn:microsoft.com/office/officeart/2005/8/layout/vList4"/>
    <dgm:cxn modelId="{48C2EE28-EC4E-4BB0-833E-81FCF7C11684}" type="presParOf" srcId="{1465D8FA-6A3D-4DE2-9BC5-DD951AE3B668}" destId="{6BC35677-C58C-404E-8451-72F57EE9412A}" srcOrd="0" destOrd="0" presId="urn:microsoft.com/office/officeart/2005/8/layout/vList4"/>
    <dgm:cxn modelId="{7869C61F-E269-4095-9234-E182DA319663}" type="presParOf" srcId="{1465D8FA-6A3D-4DE2-9BC5-DD951AE3B668}" destId="{3E0FD833-9FC9-49B9-A873-3200202E47A8}" srcOrd="1" destOrd="0" presId="urn:microsoft.com/office/officeart/2005/8/layout/vList4"/>
    <dgm:cxn modelId="{3AEBDA8C-D6F5-4341-BA9A-4179D85D7745}" type="presParOf" srcId="{1465D8FA-6A3D-4DE2-9BC5-DD951AE3B668}" destId="{5AD54431-14BF-4384-8320-99EBFCAD92F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E00A-EE8A-4547-961E-76D3D081E592}">
      <dsp:nvSpPr>
        <dsp:cNvPr id="0" name=""/>
        <dsp:cNvSpPr/>
      </dsp:nvSpPr>
      <dsp:spPr>
        <a:xfrm>
          <a:off x="0" y="0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AB200"/>
            </a:gs>
            <a:gs pos="51000">
              <a:srgbClr val="A88C00"/>
            </a:gs>
            <a:gs pos="100000">
              <a:srgbClr val="8673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ကျွန်ုပ်တို့အားလုံး လိုအပ်ပါသည် (၁ကော ၁၂:၁၅)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0"/>
        <a:ext cx="3431972" cy="1011142"/>
      </dsp:txXfrm>
    </dsp:sp>
    <dsp:sp modelId="{0879B82F-B011-4CC1-82E5-4D1BF73289A8}">
      <dsp:nvSpPr>
        <dsp:cNvPr id="0" name=""/>
        <dsp:cNvSpPr/>
      </dsp:nvSpPr>
      <dsp:spPr>
        <a:xfrm>
          <a:off x="101114" y="10111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E1DB660-2D90-4E18-9467-5B69C9169488}">
      <dsp:nvSpPr>
        <dsp:cNvPr id="0" name=""/>
        <dsp:cNvSpPr/>
      </dsp:nvSpPr>
      <dsp:spPr>
        <a:xfrm>
          <a:off x="0" y="111225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လူတိုင်းတွင် ကိုယ်အလုပ်ရှိသည် (၁ကော ၁၂:၁၇)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1112256"/>
        <a:ext cx="3431972" cy="1011142"/>
      </dsp:txXfrm>
    </dsp:sp>
    <dsp:sp modelId="{708FCAD1-43FB-4684-997B-FDCCCDEC7984}">
      <dsp:nvSpPr>
        <dsp:cNvPr id="0" name=""/>
        <dsp:cNvSpPr/>
      </dsp:nvSpPr>
      <dsp:spPr>
        <a:xfrm>
          <a:off x="101114" y="121337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57CDF44-1A89-4D6C-906C-4B3ED3A0E852}">
      <dsp:nvSpPr>
        <dsp:cNvPr id="0" name=""/>
        <dsp:cNvSpPr/>
      </dsp:nvSpPr>
      <dsp:spPr>
        <a:xfrm>
          <a:off x="0" y="2224513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1B1C5"/>
            </a:gs>
            <a:gs pos="50000">
              <a:srgbClr val="17ABBF"/>
            </a:gs>
            <a:gs pos="100000">
              <a:srgbClr val="1E8896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မည်သူ့ကိုမျှကျွန်ုပ်တို့မထီမဲ့မြင်မပြုနိုင်ပါ (၁ကော ၁၂:၂၁)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2224513"/>
        <a:ext cx="3431972" cy="1011142"/>
      </dsp:txXfrm>
    </dsp:sp>
    <dsp:sp modelId="{0B163D38-CB89-4F0F-87EF-8CD37BBB01D0}">
      <dsp:nvSpPr>
        <dsp:cNvPr id="0" name=""/>
        <dsp:cNvSpPr/>
      </dsp:nvSpPr>
      <dsp:spPr>
        <a:xfrm>
          <a:off x="101114" y="2325627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0E7855A-36D0-483D-A51B-B6DDD6E38510}">
      <dsp:nvSpPr>
        <dsp:cNvPr id="0" name=""/>
        <dsp:cNvSpPr/>
      </dsp:nvSpPr>
      <dsp:spPr>
        <a:xfrm>
          <a:off x="0" y="3336769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မည်သူ့ကိုမျှကျွန်ုပ်တို့မထီမဲ့မြင်မပြုနိုင်ပါ (၁ကော ၁၂:၂၁)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3336769"/>
        <a:ext cx="3431972" cy="1011142"/>
      </dsp:txXfrm>
    </dsp:sp>
    <dsp:sp modelId="{16E7615B-497C-4751-983D-BEADB2012756}">
      <dsp:nvSpPr>
        <dsp:cNvPr id="0" name=""/>
        <dsp:cNvSpPr/>
      </dsp:nvSpPr>
      <dsp:spPr>
        <a:xfrm>
          <a:off x="101114" y="3437884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BC35677-C58C-404E-8451-72F57EE9412A}">
      <dsp:nvSpPr>
        <dsp:cNvPr id="0" name=""/>
        <dsp:cNvSpPr/>
      </dsp:nvSpPr>
      <dsp:spPr>
        <a:xfrm>
          <a:off x="0" y="4449026"/>
          <a:ext cx="4416358" cy="1011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ကျွန်ုပ်တို့သည်အချင်းချင်းဂရု စိုက်ကြသည် (၁ကော ၁၂:၂၅-၂၆)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4385" y="4449026"/>
        <a:ext cx="3431972" cy="1011142"/>
      </dsp:txXfrm>
    </dsp:sp>
    <dsp:sp modelId="{3E0FD833-9FC9-49B9-A873-3200202E47A8}">
      <dsp:nvSpPr>
        <dsp:cNvPr id="0" name=""/>
        <dsp:cNvSpPr/>
      </dsp:nvSpPr>
      <dsp:spPr>
        <a:xfrm>
          <a:off x="101114" y="4550140"/>
          <a:ext cx="883271" cy="8089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57F3E-DE69-8DC2-0461-2B82E8B62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2C5803-39C7-0C4A-408C-E3051AE46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54101-5A69-0022-C0FE-24D7A6D7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40052F-40B9-7C28-97D5-27EC4C6A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7F5AFE-2883-45EC-9789-457783A1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68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06B2C-1230-93D1-3E63-FA5DE055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AC983D-2AFB-ABCA-FCF1-1B19534B6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1396D-2E13-5FC4-8FFF-AA1875EF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7BDAB-49F6-EC9F-8630-1CAE71AB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98D54-F458-7944-760E-6A6063B1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499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D16D04-E9BD-4145-448F-18DC626F8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8D5972-8B3F-7C7D-B3C1-1A3398FCE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9C3BCF-BEDA-D233-EF68-60C776BD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04DA5F-4247-73FD-8190-633EB8AA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F6481-CB9C-F94B-9288-AB000E896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4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2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9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19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3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7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4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403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7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93D58-B12C-C498-296D-BC420563C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CAA0CD-AE0A-73A9-2F2E-7BD441E6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0E594-2293-D0E5-7578-0D1989B4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523DC-9404-7062-72BA-9F3B546FA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BA0298-444A-2470-8AD9-BEE904DF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28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3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9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8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ADC75-001B-F735-A082-DB82D623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FA0473-C9B2-8053-A806-096DBCC98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909211-507C-13ED-04E8-50234C60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97B305-2390-D07E-3D57-F80FCFB3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32E8-8197-6E2A-38E5-DFA6C2E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90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56529-2796-B1B4-0E7B-252A99E1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575752-DF3E-0CB4-68F3-BF146722B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C9F8AC-5ADC-9B0B-C25E-E96675B2B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544D0-4E3C-C212-2BDF-B481048FB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80FFAA-9122-AFF7-0FC9-227B45B7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BC4D06-348E-B758-8FBE-E590C9B2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901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8A616-EC72-57CD-07C4-18CA27EB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A5352-27BB-1828-939E-4290D1F54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9456F5-1A42-A31D-3221-E36727BE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9881722-860B-3F96-15BB-666EACCA9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C19B55-9361-2496-DDC6-620FF0CF08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DB8181-D9CF-25A7-F013-3D5405365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AB6063-FEA8-4AF9-C664-CCCDDB91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C1CC73-D079-7B67-206C-0D15823B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32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D4F3C-31D1-F878-312E-26B5DD404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5ED13F1-8BDE-F8F9-4360-C40700C48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337CA4-FC6D-4E4F-238A-62633E93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69B9B0-8FB9-C8E4-98F1-DC4462A7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42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03BD96-79F4-9CA4-9371-DAD86C588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BEF671-B346-A7F7-4AE5-E0351F17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E9A44A-A96C-66AB-7BBE-5D7DB695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82DFD-32DB-0675-3144-34B3BC1B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6587-50BD-0F7A-2714-3C35B326E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72AA47-AF92-2437-7BD5-4A378950A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CE7FCC-0AB3-2D79-14C3-7005C32E8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4E156D-24E2-9D79-A32D-C69099AC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32BD8A-3BE6-551F-44A6-E815FC0C6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908DA-F66F-3BC7-F65A-B8C0BE87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1B8451-A899-38AF-EE82-A13CEDACA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16CC32-56A0-2B77-B929-4C89902AD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B9430C-2AEF-65B6-D887-7349A9DC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BFA7-6D24-4011-BE63-71B300A5B6A2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073617-50E5-F9F7-4208-55907F23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62B72-97F7-0602-7D7B-134726B3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A50D-6D1F-4D8F-9240-8BD3D58CF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7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5B3B08A-386C-B1AC-0660-4BBDEC982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D54B21-70AE-2CC3-E14A-B60C4D849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E57C0-142E-47B6-0D1A-997312AE5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CFBFA7-6D24-4011-BE63-71B300A5B6A2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0AAD6-5F8B-60A5-AE0D-F8D1B785E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30A580-333A-5A80-9A25-E40471130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BEA50D-6D1F-4D8F-9240-8BD3D58CF41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59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56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4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F3D91-3085-9C64-EB25-D3425CDD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2C6887-B090-24CA-21C9-EFFF33DB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5C9323-FAAE-BB4F-A8D9-49E5A8AD8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agua&#10;&#10;El contenido generado por IA puede ser incorrecto.">
            <a:extLst>
              <a:ext uri="{FF2B5EF4-FFF2-40B4-BE49-F238E27FC236}">
                <a16:creationId xmlns:a16="http://schemas.microsoft.com/office/drawing/2014/main" id="{1B84AD95-9224-9B31-3DA0-2DEE45F2AA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Imagen que contiene luz, grande, tabla, azul&#10;&#10;El contenido generado por IA puede ser incorrecto.">
            <a:extLst>
              <a:ext uri="{FF2B5EF4-FFF2-40B4-BE49-F238E27FC236}">
                <a16:creationId xmlns:a16="http://schemas.microsoft.com/office/drawing/2014/main" id="{68A2EFE7-0569-CAB4-04E8-D9193B828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C3C152-3AD5-E333-E00E-BF70D446F62E}"/>
              </a:ext>
            </a:extLst>
          </p:cNvPr>
          <p:cNvSpPr txBox="1"/>
          <p:nvPr/>
        </p:nvSpPr>
        <p:spPr>
          <a:xfrm>
            <a:off x="293451" y="4961107"/>
            <a:ext cx="11605098" cy="1684912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1359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rgbClr val="913823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4800" b="1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ခရစ်တော်၏အထွတ်အထိပ်ဩဇာရှိမှု</a:t>
            </a:r>
            <a:endParaRPr kumimoji="0" lang="en-US" sz="4800" b="1" i="0" u="none" strike="noStrike" kern="1200" cap="none" spc="600" normalizeH="0" baseline="0" noProof="0" dirty="0">
              <a:ln w="0"/>
              <a:gradFill>
                <a:gsLst>
                  <a:gs pos="0">
                    <a:srgbClr val="913823"/>
                  </a:gs>
                  <a:gs pos="50000">
                    <a:srgbClr val="E8985E"/>
                  </a:gs>
                  <a:gs pos="100000">
                    <a:srgbClr val="F5D3AF"/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70000"/>
                  </a:prst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A4A130-158B-7FA8-9071-455334E919B2}"/>
              </a:ext>
            </a:extLst>
          </p:cNvPr>
          <p:cNvSpPr txBox="1"/>
          <p:nvPr/>
        </p:nvSpPr>
        <p:spPr>
          <a:xfrm>
            <a:off x="8437106" y="85522"/>
            <a:ext cx="3754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767C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8 for February 21, 2026</a:t>
            </a:r>
          </a:p>
        </p:txBody>
      </p:sp>
    </p:spTree>
    <p:extLst>
      <p:ext uri="{BB962C8B-B14F-4D97-AF65-F5344CB8AC3E}">
        <p14:creationId xmlns:p14="http://schemas.microsoft.com/office/powerpoint/2010/main" val="6162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88227F-2B55-C65C-395A-A82E40463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objeto, estrella&#10;&#10;El contenido generado por IA puede ser incorrecto.">
            <a:extLst>
              <a:ext uri="{FF2B5EF4-FFF2-40B4-BE49-F238E27FC236}">
                <a16:creationId xmlns:a16="http://schemas.microsoft.com/office/drawing/2014/main" id="{6267B4A5-AF9E-2F77-FC07-7EED8F27D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0" r="25740"/>
          <a:stretch>
            <a:fillRect/>
          </a:stretch>
        </p:blipFill>
        <p:spPr>
          <a:xfrm>
            <a:off x="154950" y="190500"/>
            <a:ext cx="5474323" cy="6448425"/>
          </a:xfrm>
          <a:prstGeom prst="rect">
            <a:avLst/>
          </a:prstGeom>
          <a:ln w="38100" cap="sq">
            <a:solidFill>
              <a:srgbClr val="0F9ED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77474" y="4996658"/>
            <a:ext cx="1914523" cy="1861342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4222" y="190500"/>
            <a:ext cx="6252827" cy="644842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8CA5DE-FAE4-15A6-5A5C-F5DF052FCB40}"/>
              </a:ext>
            </a:extLst>
          </p:cNvPr>
          <p:cNvSpPr txBox="1"/>
          <p:nvPr/>
        </p:nvSpPr>
        <p:spPr>
          <a:xfrm>
            <a:off x="5919785" y="412046"/>
            <a:ext cx="5981700" cy="5693866"/>
          </a:xfrm>
          <a:prstGeom prst="rect">
            <a:avLst/>
          </a:prstGeom>
          <a:noFill/>
          <a:ln w="28575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y-MM" sz="2800" b="1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“ထိုသားတော်သည် မျက်မြင်မရသော ဘုရားသခင်၏ပုံသဏ္ဍာန် တော်ဖြစ်၏။ ဝေနေယျသတ္တဝါအပေါင်းတို့တွင်လည်း သားဦးဖြစ် တော်မူ၏။ ထိုသားတော်သည် ကောင်းကင်ပေါ်မြေကြီးပေါ်ရှိသမျှသော ရူပအရာ၊ အရူပအရာ၊ ရာဇပလ္လင်ဖြစ်စေ၊ အစိုးရခြင်းတန်ခိုးဖြစ်စေ၊အထွတ်အမြတ်ဖြစ်စေ၊အာဏာစက်ဖြစ်စေ၊ခပ်သိမ်းသောအရာတို့ကိုဖန်ဆင်းတော်မူ၏။ထိုသခင်အားဖြင့်လည်းကောင်း၊ ထိုသခင်အဖို့ အလိုငှာလည်း ခပ်သိမ်းသောအရာတို့သည် ဖန်ဆင်းလျက်ဖြစ်ကြ၏” (</a:t>
            </a:r>
            <a:r>
              <a:rPr lang="my-MM" sz="2800" b="1" i="0" u="none" strike="noStrike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ကောလောသဲ၊ ၁း၁၅-၁၇</a:t>
            </a:r>
            <a:r>
              <a:rPr lang="my-MM" sz="2800" b="1" i="0" dirty="0">
                <a:solidFill>
                  <a:srgbClr val="222222"/>
                </a:solidFill>
                <a:effectLst/>
                <a:latin typeface="lato" panose="020F0502020204030203" pitchFamily="34" charset="0"/>
              </a:rPr>
              <a:t>)။</a:t>
            </a:r>
            <a:endParaRPr kumimoji="0" lang="en-U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F9E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61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pressure="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6D96DC-5F7A-8402-1E61-1D90A0E60F64}"/>
              </a:ext>
            </a:extLst>
          </p:cNvPr>
          <p:cNvSpPr txBox="1"/>
          <p:nvPr/>
        </p:nvSpPr>
        <p:spPr>
          <a:xfrm>
            <a:off x="5534025" y="4468037"/>
            <a:ext cx="657225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1200"/>
              </a:spcBef>
            </a:pPr>
            <a:r>
              <a:rPr lang="my-MM" sz="2000" b="1" dirty="0"/>
              <a:t>ဘုရားသခင်၏ ပုံသဏ္ဌာန်တော် (ကောလောသဲ ၁:၁၅က)</a:t>
            </a:r>
            <a:endParaRPr lang="en-US" sz="2000" b="1" dirty="0"/>
          </a:p>
          <a:p>
            <a:pPr lvl="0">
              <a:spcBef>
                <a:spcPts val="1200"/>
              </a:spcBef>
            </a:pPr>
            <a:r>
              <a:rPr lang="my-MM" sz="2000" b="1" dirty="0"/>
              <a:t>သားဦးရတနာ (ကောလောသဲ ၁:၁၅ခ-၁၇)</a:t>
            </a:r>
            <a:endParaRPr lang="en-US" sz="2000" b="1" dirty="0"/>
          </a:p>
          <a:p>
            <a:pPr lvl="0">
              <a:spcBef>
                <a:spcPts val="1200"/>
              </a:spcBef>
            </a:pPr>
            <a:r>
              <a:rPr lang="my-MM" sz="2000" b="1" dirty="0"/>
              <a:t>အသင်းတော်၏ ဦးခေါင်း (ကောလောသဲ ၁:၁၈က)</a:t>
            </a:r>
            <a:endParaRPr lang="en-US" sz="2000" b="1" dirty="0"/>
          </a:p>
          <a:p>
            <a:pPr lvl="0">
              <a:spcBef>
                <a:spcPts val="1200"/>
              </a:spcBef>
            </a:pPr>
            <a:r>
              <a:rPr lang="my-MM" sz="2000" b="1" dirty="0"/>
              <a:t>အစအဦး (ကောလောသဲ ၁:၁၈ခ)</a:t>
            </a:r>
            <a:endParaRPr lang="en-US" sz="2000" b="1" dirty="0"/>
          </a:p>
          <a:p>
            <a:pPr lvl="0">
              <a:spcBef>
                <a:spcPts val="1200"/>
              </a:spcBef>
            </a:pPr>
            <a:r>
              <a:rPr lang="my-MM" sz="2000" b="1" dirty="0"/>
              <a:t>ရန်ငြိမ်းစေသောအရှင် (ကောလောသဲ ၁:၁၉-၂၀)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35316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25FFB5B-8432-9228-652D-A66F7E1B69B3}"/>
              </a:ext>
            </a:extLst>
          </p:cNvPr>
          <p:cNvSpPr txBox="1"/>
          <p:nvPr/>
        </p:nvSpPr>
        <p:spPr>
          <a:xfrm>
            <a:off x="190499" y="105856"/>
            <a:ext cx="40739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ယေရှုသည်“မြေကြီးပေါ်ရှိအရာဖြစ်စေ၊ကောင်းကင်ပေါ်ရှိအရာဖြစ်စေ” စကြဝဠာတစ်ခုလုံးအတွက်ငြိမ်းချမ်းရေးကိုယူဆောင်လာပေးခဲ့သည်ဟုပေါလုကြေငြာခဲ့သည် (ကော. ၁:၂၀ </a:t>
            </a:r>
            <a:r>
              <a:rPr lang="en-US" b="1" dirty="0">
                <a:solidFill>
                  <a:prstClr val="black"/>
                </a:solidFill>
              </a:rPr>
              <a:t>KJ21)</a:t>
            </a:r>
            <a:r>
              <a:rPr lang="my-MM" b="1" dirty="0">
                <a:solidFill>
                  <a:prstClr val="black"/>
                </a:solidFill>
              </a:rPr>
              <a:t>။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E917845-B2C5-1A4B-631F-32E02CB6B8B8}"/>
              </a:ext>
            </a:extLst>
          </p:cNvPr>
          <p:cNvGrpSpPr/>
          <p:nvPr/>
        </p:nvGrpSpPr>
        <p:grpSpPr>
          <a:xfrm>
            <a:off x="4381372" y="164224"/>
            <a:ext cx="7620128" cy="3999216"/>
            <a:chOff x="4124325" y="105856"/>
            <a:chExt cx="7877175" cy="4134120"/>
          </a:xfrm>
        </p:grpSpPr>
        <p:pic>
          <p:nvPicPr>
            <p:cNvPr id="7" name="Imagen 6" descr="Imagen que contiene animal, parado, pájaro, agua&#10;&#10;El contenido generado por IA puede ser incorrecto.">
              <a:extLst>
                <a:ext uri="{FF2B5EF4-FFF2-40B4-BE49-F238E27FC236}">
                  <a16:creationId xmlns:a16="http://schemas.microsoft.com/office/drawing/2014/main" id="{2B392E22-C9F7-B887-2664-7F22D9153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4325" y="105856"/>
              <a:ext cx="7877175" cy="41341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Imagen 8" descr="Imagen que contiene florero, sostener&#10;&#10;El contenido generado por IA puede ser incorrecto.">
              <a:extLst>
                <a:ext uri="{FF2B5EF4-FFF2-40B4-BE49-F238E27FC236}">
                  <a16:creationId xmlns:a16="http://schemas.microsoft.com/office/drawing/2014/main" id="{06721D8E-2B56-DC56-8DA4-76BE46D6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8102" y="1593959"/>
              <a:ext cx="1742073" cy="2282716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Imagen 11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FC9F0AF4-7DF6-EAAF-074A-65C5E16604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442021"/>
            <a:ext cx="3880193" cy="221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70D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781314F5-98AC-3EBD-1E48-41020CCA7E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6157234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4091996-AA63-82E6-936B-779E3761B8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702977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magen que contiene luz&#10;&#10;El contenido generado por IA puede ser incorrecto.">
            <a:extLst>
              <a:ext uri="{FF2B5EF4-FFF2-40B4-BE49-F238E27FC236}">
                <a16:creationId xmlns:a16="http://schemas.microsoft.com/office/drawing/2014/main" id="{F1AF8A1F-2E50-FB0B-A6EC-4958FA1912E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5248721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AF6A34F9-621F-DA95-7498-BF5A7D24902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794465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A13D1A25-DBF9-2168-03B9-F861ECAAF7C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00000">
            <a:off x="5122203" y="4340209"/>
            <a:ext cx="280851" cy="4866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498DD95-518C-9E91-F50D-ADDA25E1304C}"/>
              </a:ext>
            </a:extLst>
          </p:cNvPr>
          <p:cNvSpPr txBox="1"/>
          <p:nvPr/>
        </p:nvSpPr>
        <p:spPr>
          <a:xfrm>
            <a:off x="190500" y="3920827"/>
            <a:ext cx="3962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ယေရှုခရစ်တော်သည်…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F13D6A-C494-0E33-267E-54D2FF9D0DC9}"/>
              </a:ext>
            </a:extLst>
          </p:cNvPr>
          <p:cNvSpPr txBox="1"/>
          <p:nvPr/>
        </p:nvSpPr>
        <p:spPr>
          <a:xfrm>
            <a:off x="108293" y="1612503"/>
            <a:ext cx="3962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ဤကြေညာချက်ကိုမရောက်မီတမန်တော်ကယေရှုသည်အမှန်တကယ်မည်သူဖြစ်ကြောင်းပြောပြထားသည်။အလွန်ကြီးမြတ်သောဆရာတစ်ဦးမဟုတ်၊ဒဿနိကဗေဒပညာရှင်တစ်ဦးမဟုတ်၊ပရောဖက်တစ်ဦးမဟုတ်၊ဓမ္မဟောဆရာတစ်ဦးမဟုတ်၊သတင်းကောင်းကြားပြန်သောတမန်တော်တစ်ဦးမဟုတ်ပါ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9676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AD3C85-8BFB-329E-EABE-363C4BAB9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00CE65-F164-5671-5AA1-C07747CD25BD}"/>
              </a:ext>
            </a:extLst>
          </p:cNvPr>
          <p:cNvSpPr txBox="1"/>
          <p:nvPr/>
        </p:nvSpPr>
        <p:spPr>
          <a:xfrm>
            <a:off x="2975613" y="76273"/>
            <a:ext cx="62407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my-MM" sz="3200" b="1" dirty="0"/>
              <a:t>ဘုရားသခင်၏ပုံသဏ္ဌာန်တော်</a:t>
            </a:r>
            <a:endParaRPr lang="en-US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EAA105-706A-0A0C-7EEC-0B671AB2CA62}"/>
              </a:ext>
            </a:extLst>
          </p:cNvPr>
          <p:cNvSpPr txBox="1"/>
          <p:nvPr/>
        </p:nvSpPr>
        <p:spPr>
          <a:xfrm>
            <a:off x="2975614" y="572682"/>
            <a:ext cx="624077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y-MM" altLang="my-MM" b="1" dirty="0">
                <a:latin typeface="Arial" panose="020B0604020202020204" pitchFamily="34" charset="0"/>
              </a:rPr>
              <a:t>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သား​တော်​သည်မ​မြင်ရ​သော​ဘုရားသခင်​၏​ပုံသဏ္ဌာန်​တော်​ဖြစ်​ပြီး  </a:t>
            </a:r>
            <a:r>
              <a:rPr lang="my-MM" altLang="my-MM" b="1" dirty="0">
                <a:latin typeface="Arial" panose="020B0604020202020204" pitchFamily="34" charset="0"/>
              </a:rPr>
              <a:t>‘</a:t>
            </a:r>
            <a:br>
              <a:rPr lang="my-MM" altLang="my-MM" b="1" dirty="0">
                <a:latin typeface="Arial" panose="020B0604020202020204" pitchFamily="34" charset="0"/>
              </a:rPr>
            </a:br>
            <a:r>
              <a:rPr lang="my-MM" altLang="my-MM" b="1" dirty="0">
                <a:latin typeface="Arial" panose="020B0604020202020204" pitchFamily="34" charset="0"/>
              </a:rPr>
              <a:t>			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ကောလောသဲဩဝါဒစာ </a:t>
            </a:r>
            <a:r>
              <a:rPr lang="my-MM" altLang="my-MM" b="1" dirty="0">
                <a:latin typeface="Arial" panose="020B0604020202020204" pitchFamily="34" charset="0"/>
              </a:rPr>
              <a:t>1:15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A30D9C-3395-0F49-A900-8F5B97A29E35}"/>
              </a:ext>
            </a:extLst>
          </p:cNvPr>
          <p:cNvSpPr txBox="1"/>
          <p:nvPr/>
        </p:nvSpPr>
        <p:spPr>
          <a:xfrm>
            <a:off x="3044757" y="1168357"/>
            <a:ext cx="6089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ပုံတစ်ပုံသည်လက်တွေ့အဖြစ်အပျက်၏ပုံကူးတစ်ခုဖြစ်နိုင်သလို၊ စိတ်ကူးယဉ်ဇာတ်လမ်းမှ အရာတစ်ခုလည်း ဖြစ်နိုင်ပါသည် (ပုံဆွဲချက်)။ သို့သော် သမ္မာကျမ်းစာ၏ 'ပုံသဏ္ဌာန်' ဟူသော အယူအဆသည် ထို့ထက်လွန်သည်။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Mujer con la mano en la cara&#10;&#10;El contenido generado por IA puede ser incorrecto.">
            <a:extLst>
              <a:ext uri="{FF2B5EF4-FFF2-40B4-BE49-F238E27FC236}">
                <a16:creationId xmlns:a16="http://schemas.microsoft.com/office/drawing/2014/main" id="{F56F84C2-2131-9B09-87A6-24F00AB35B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165847"/>
            <a:ext cx="2798212" cy="2100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Imagen 7" descr="Imagen que contiene persona, interior, sostener, hombre&#10;&#10;El contenido generado por IA puede ser incorrecto.">
            <a:extLst>
              <a:ext uri="{FF2B5EF4-FFF2-40B4-BE49-F238E27FC236}">
                <a16:creationId xmlns:a16="http://schemas.microsoft.com/office/drawing/2014/main" id="{1EC8B5E2-1D9B-5265-A5C3-0D954FA3C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387" y="165847"/>
            <a:ext cx="2794030" cy="2100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grupo de personas con un perro&#10;&#10;El contenido generado por IA puede ser incorrecto.">
            <a:extLst>
              <a:ext uri="{FF2B5EF4-FFF2-40B4-BE49-F238E27FC236}">
                <a16:creationId xmlns:a16="http://schemas.microsoft.com/office/drawing/2014/main" id="{9DCE5E3B-6BC7-68B2-0126-A37A335398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401" y="3423363"/>
            <a:ext cx="3184428" cy="3325940"/>
          </a:xfrm>
          <a:prstGeom prst="rect">
            <a:avLst/>
          </a:prstGeom>
          <a:ln w="38100" cap="sq">
            <a:solidFill>
              <a:srgbClr val="7A584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Personas en una estrella en el centro&#10;&#10;El contenido generado por IA puede ser incorrecto.">
            <a:extLst>
              <a:ext uri="{FF2B5EF4-FFF2-40B4-BE49-F238E27FC236}">
                <a16:creationId xmlns:a16="http://schemas.microsoft.com/office/drawing/2014/main" id="{DA1763D2-C58A-6503-B25D-0A15951B76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346" y="3349081"/>
            <a:ext cx="3343072" cy="3343072"/>
          </a:xfrm>
          <a:prstGeom prst="roundRect">
            <a:avLst>
              <a:gd name="adj" fmla="val 12593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CC476E2-21D8-7D85-2375-5A5276C3BD84}"/>
              </a:ext>
            </a:extLst>
          </p:cNvPr>
          <p:cNvSpPr txBox="1"/>
          <p:nvPr/>
        </p:nvSpPr>
        <p:spPr>
          <a:xfrm>
            <a:off x="173006" y="2393149"/>
            <a:ext cx="120189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ဘုရားသခင်သည်အာဒံနှင့်ဧဝကိုမိမိပုံသဏ္ဌာန်တော်နှင့်အညီဖန်ဆင်းတော်မူခဲ့ပြီး(ကမ္ဘာဦး၁:၂၇)၊အာဒံသည်လည်းမိမိပုံသဏ္ဌာန်နှင့်တူသောသားကိုဖွားမြင်ခဲ့သည်(ကမ္ဘာဦး၅:၃)။ဤအရာများသည်အရှိတရားကိုမိတ္တူကူးထားခြင်း၊အတုအယောင်ပြုလုပ်ခြင်းသို့မဟုတ်စိတ်ကူးယဉ်ဖန်တီးထားခြင်းများမဟုတ်ကြပါ။၎င်းတို့သည်ရုပ်ပိုင်းဆိုင်ရာ၊စိတ်ပိုင်းဆိုင်ရာနှင့်လူမှုဆက်ဆံရေးပိုင်းဆိုင်ရာဆင်တူညီမျှမှုများသာ ဖြစ်ကြသည်...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428EBB9-0CD8-C3CD-466E-97178ED5D48B}"/>
              </a:ext>
            </a:extLst>
          </p:cNvPr>
          <p:cNvSpPr txBox="1"/>
          <p:nvPr/>
        </p:nvSpPr>
        <p:spPr>
          <a:xfrm>
            <a:off x="3650765" y="3310165"/>
            <a:ext cx="49362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ပေါလုကအခမ်းအနားဆိုင်ရာပညတ်တရားသည် အရိပ်သာဖြစ်ပြီး “အရာများ၏ပုံရိပ်မဟုတ်ဘဲ” (ဟေဗြဲ ၁၀:၁) ဟုပြောပြီး “ပုံရိပ် = လက်တွေ့” ဟု ဆိုလိုသည်။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60ACA3-61AC-FD9B-0174-6E2B372FA6C0}"/>
              </a:ext>
            </a:extLst>
          </p:cNvPr>
          <p:cNvSpPr txBox="1"/>
          <p:nvPr/>
        </p:nvSpPr>
        <p:spPr>
          <a:xfrm>
            <a:off x="3650764" y="4534958"/>
            <a:ext cx="49362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မေးခွန်းမှာ-သခင်ယေရှုသည်ဘုရားသခင်နှင့်ဆင်တူ သလား၊သို့မဟုတ်ဘုရားသခင်နှင့်တန်းတူဖြစ်သလား?။သခင်ယေရှုသည်ဘုရားသခင်၏ နာမတော်ဖြစ်သော “ငါဖြစ်သည်(</a:t>
            </a:r>
            <a:r>
              <a:rPr lang="en-US" b="1" dirty="0"/>
              <a:t>I am)”</a:t>
            </a:r>
            <a:r>
              <a:rPr lang="my-MM" b="1" dirty="0"/>
              <a:t>ဟူသောအမည်ကိုမိမိကိုယ်ကိုယ် ထပ်တလဲလဲရည်ညွှန်းရုံသာမက၊“ငါနှင့်ငါ့ခမည်းတော်သည်တစ်လုံးတစ်ဝတည်းဖြစ်သည်”(ယောဟန်၁၀:၃၀) နှင့် “ငါ့ကိုမြင်သောသူသည် ခမည်းတော်ကိုမြင်၏” (ယောဟန် ၁၄:၉) ဟု ပြတ်သားစွာ မိန့်တော်မူခဲ့သည်။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859073-0AC7-4938-9216-03A000B4A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y-MM" altLang="my-MM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5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CDDD4C8-E83D-6097-EE67-5B0B04C6F411}"/>
              </a:ext>
            </a:extLst>
          </p:cNvPr>
          <p:cNvSpPr txBox="1"/>
          <p:nvPr/>
        </p:nvSpPr>
        <p:spPr>
          <a:xfrm>
            <a:off x="1079563" y="75195"/>
            <a:ext cx="1012000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spcBef>
                <a:spcPts val="1200"/>
              </a:spcBef>
            </a:pPr>
            <a:r>
              <a:rPr lang="my-MM" sz="3200" b="1" dirty="0"/>
              <a:t>သားဦးရတနာ</a:t>
            </a:r>
            <a:endParaRPr lang="en-US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F5EFDC-02F9-C3FC-CC06-E93FD2FA533D}"/>
              </a:ext>
            </a:extLst>
          </p:cNvPr>
          <p:cNvSpPr txBox="1"/>
          <p:nvPr/>
        </p:nvSpPr>
        <p:spPr>
          <a:xfrm>
            <a:off x="87135" y="697454"/>
            <a:ext cx="121048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y-MM" altLang="my-MM" b="1" dirty="0">
                <a:latin typeface="Arial" panose="020B0604020202020204" pitchFamily="34" charset="0"/>
              </a:rPr>
              <a:t>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သား​တော်​သည်ခပ်သိမ်း​သော​အရာ​တို့​ထက်အလျင်​ဦးစွာ​ရှိ​နှင့်​တော်မူ​၍ခပ်သိမ်း​သော​အရာ​တို့​သည်ကိုယ်တော်​၌​စုပေါင်း​တည်ရှိ​ကြ​၏။ </a:t>
            </a:r>
            <a:r>
              <a:rPr lang="my-MM" altLang="my-MM" b="1" dirty="0">
                <a:latin typeface="Arial" panose="020B0604020202020204" pitchFamily="34" charset="0"/>
              </a:rPr>
              <a:t>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ကောလောသဲဩဝါဒစာ </a:t>
            </a:r>
            <a:r>
              <a:rPr lang="my-MM" altLang="my-MM" b="1" dirty="0">
                <a:latin typeface="Arial" panose="020B0604020202020204" pitchFamily="34" charset="0"/>
              </a:rPr>
              <a:t>1:17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BC6B8E-6A0C-EBC5-29ED-628B17BCB82B}"/>
              </a:ext>
            </a:extLst>
          </p:cNvPr>
          <p:cNvSpPr txBox="1"/>
          <p:nvPr/>
        </p:nvSpPr>
        <p:spPr>
          <a:xfrm>
            <a:off x="109396" y="1432809"/>
            <a:ext cx="6474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“သားဦး”ဆိုသည်မှာသားဦးကိုဆိုလိုသည်။ထို့ကြောင့်ယေရှုသည် ဘုရားသခင်ဖန်ဆင်းတော်မူသော အဦးဆုံးသတ္တဝါဖြစ်သည်ဟု အချို့ကသွန်သင်ကြသည်(ကော.၁:၁၅)။သို့သော်“ပုံရိပ်”ဟူသော ဝေါဟာရကဲ့သို့ပင်“သားဦး”ဟူသောစကားလုံးသည်သမ္မာကျမ်းစာဆိုင်ရာ အဓိပ္ပာယ် ပိုမိုကျယ်ပြန့်သည်။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094FAE-67F3-89B5-F69E-D9E7094142A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3693" y="1335527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63258F1-3D1D-9223-F280-D9B13F4FFB1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2"/>
          <a:stretch>
            <a:fillRect/>
          </a:stretch>
        </p:blipFill>
        <p:spPr>
          <a:xfrm>
            <a:off x="6496489" y="1330384"/>
            <a:ext cx="2700000" cy="1440000"/>
          </a:xfrm>
          <a:prstGeom prst="snip2DiagRect">
            <a:avLst>
              <a:gd name="adj1" fmla="val 1688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hombre, gente, grupo, vestido&#10;&#10;El contenido generado por IA puede ser incorrecto.">
            <a:extLst>
              <a:ext uri="{FF2B5EF4-FFF2-40B4-BE49-F238E27FC236}">
                <a16:creationId xmlns:a16="http://schemas.microsoft.com/office/drawing/2014/main" id="{DD985B70-43F5-605F-3D94-611EE546FD7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2"/>
          <a:stretch>
            <a:fillRect/>
          </a:stretch>
        </p:blipFill>
        <p:spPr>
          <a:xfrm>
            <a:off x="6480079" y="2948055"/>
            <a:ext cx="2700000" cy="144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1FE67851-F89B-2DEC-C4A7-EA7BB6F66AE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3693" y="2940854"/>
            <a:ext cx="2700000" cy="1440000"/>
          </a:xfrm>
          <a:prstGeom prst="snip2DiagRect">
            <a:avLst>
              <a:gd name="adj1" fmla="val 17564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2FD9133-2954-88AE-E7E2-B220ABC8669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4115" y="4581084"/>
            <a:ext cx="1869298" cy="2129996"/>
          </a:xfrm>
          <a:prstGeom prst="round2DiagRect">
            <a:avLst>
              <a:gd name="adj1" fmla="val 0"/>
              <a:gd name="adj2" fmla="val 15612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97866D5-284A-9A28-1D63-006488FBF9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7784" y="4573883"/>
            <a:ext cx="3549994" cy="21299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9A4D3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mbo 18">
            <a:extLst>
              <a:ext uri="{FF2B5EF4-FFF2-40B4-BE49-F238E27FC236}">
                <a16:creationId xmlns:a16="http://schemas.microsoft.com/office/drawing/2014/main" id="{BA07BFDA-1AAD-70FE-312F-1D45D81102EC}"/>
              </a:ext>
            </a:extLst>
          </p:cNvPr>
          <p:cNvSpPr/>
          <p:nvPr/>
        </p:nvSpPr>
        <p:spPr>
          <a:xfrm>
            <a:off x="9053619" y="2653651"/>
            <a:ext cx="416534" cy="416534"/>
          </a:xfrm>
          <a:prstGeom prst="diamond">
            <a:avLst/>
          </a:prstGeom>
          <a:solidFill>
            <a:srgbClr val="C9E8CD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BCF8C40-D7B9-0762-2202-372749ED1867}"/>
              </a:ext>
            </a:extLst>
          </p:cNvPr>
          <p:cNvSpPr txBox="1"/>
          <p:nvPr/>
        </p:nvSpPr>
        <p:spPr>
          <a:xfrm>
            <a:off x="44866" y="4768919"/>
            <a:ext cx="605206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ရှင်ပေါလုသည်ကောလောသဲဩဝါဒစာ၌ဤသာလွန်မြင့်မြတ်ခြင်းကိုရည်ညွှန်းပါသည်။ဤအရာ၏သဘောသဘာဝအကြောင်းသံသယတစုံတရာမရှိစေရန်၊ထိုသူ၌ဘုရားသခင်၏ဂုဏ်ပုဒ်နှစ်ရပ်ကိုပိုင်ဆိုင်ကြောင်းဖော်ပြထားသည်-ရှိရှိသမျှသောအရာခပ်သိမ်း၏ဖန် ဆင်းခြင်း(ကော၁:၁၆၊ဟေရှာ၄၅:၁၈)နှင့်၎င်းတို့ကိုဆက်လက်တည်တံ့စေသောအားပေးခြင်း(ကော၁:၁၇၊ဆာလံ၁၁၉:၉၁)တို့ဖြစ်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B84DE56-5EE3-4A7B-2CED-72DE46E94A46}"/>
              </a:ext>
            </a:extLst>
          </p:cNvPr>
          <p:cNvSpPr txBox="1"/>
          <p:nvPr/>
        </p:nvSpPr>
        <p:spPr>
          <a:xfrm>
            <a:off x="87135" y="2948055"/>
            <a:ext cx="63302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ဣဇာက်သည်ဣရှမေလအစားသားဦးဖြစ်ခဲ့ပြီးယာကုပ်သည်ဧသောအစားသားဦးဖြစ်ခဲ့သည်။ယောသပ်သည်ရုဗင်အစားသားဦးဖြစ်ခဲ့ပြီးဧလျာဘအစားဒါဝိဒ်သည်သားဦးဖြစ်ခဲ့သည်(ဆာလံ၈၉:၂၇)။သူတို့အားလုံးသည်သားဦးများဖြစ်ကြသည်၊အဘယ်ကြောင့်ဆိုသော်သူတို့သည်ဦးစွာမွေးဖွားလာသောကြောင့်မဟုတ်ဘဲ၎င်းတို့၏ညီအစ်ကိုများထက်အရေးပါသောရာထူးကို ရရှိထားသောကြောင့်ဖြစ်သည်။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881688-9362-4598-AFF0-2E6ECA74F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y-MM" altLang="my-MM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 animBg="1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5FF97-9944-808C-121A-77271E5C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14502A-4B9F-83A1-DFD3-AA0D52EF425B}"/>
              </a:ext>
            </a:extLst>
          </p:cNvPr>
          <p:cNvSpPr txBox="1"/>
          <p:nvPr/>
        </p:nvSpPr>
        <p:spPr>
          <a:xfrm>
            <a:off x="2937750" y="133289"/>
            <a:ext cx="92448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my-MM" sz="3200" b="1" dirty="0"/>
              <a:t>အသင်းတော်၏ ဦးခေါင်း </a:t>
            </a:r>
            <a:endParaRPr lang="en-US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0A0B1-7301-300A-E8B6-D0512F1FA741}"/>
              </a:ext>
            </a:extLst>
          </p:cNvPr>
          <p:cNvSpPr txBox="1"/>
          <p:nvPr/>
        </p:nvSpPr>
        <p:spPr>
          <a:xfrm>
            <a:off x="3095449" y="582394"/>
            <a:ext cx="8632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y-MM" altLang="my-MM" b="1" dirty="0">
                <a:latin typeface="Arial" panose="020B0604020202020204" pitchFamily="34" charset="0"/>
              </a:rPr>
              <a:t>'18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ကိုယ်တော်​သည် အသင်းတော်​တည်းဟူသော ကိုယ်ခန္ဓာ​တော်​၏​ဦးခေါင်း​ဖြစ်​တော်မူ​၍ </a:t>
            </a:r>
            <a:r>
              <a:rPr lang="my-MM" altLang="my-MM" b="1" dirty="0">
                <a:latin typeface="Arial" panose="020B0604020202020204" pitchFamily="34" charset="0"/>
              </a:rPr>
              <a:t>'</a:t>
            </a:r>
            <a:br>
              <a:rPr lang="my-MM" altLang="my-MM" b="1" dirty="0">
                <a:latin typeface="Arial" panose="020B0604020202020204" pitchFamily="34" charset="0"/>
              </a:rPr>
            </a:b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ကောလောသဲဩဝါဒစာ </a:t>
            </a:r>
            <a:r>
              <a:rPr lang="my-MM" altLang="my-MM" b="1" dirty="0">
                <a:latin typeface="Arial" panose="020B0604020202020204" pitchFamily="34" charset="0"/>
              </a:rPr>
              <a:t>1:18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B0693E-4923-D889-EB5F-617D7D5D3579}"/>
              </a:ext>
            </a:extLst>
          </p:cNvPr>
          <p:cNvSpPr txBox="1"/>
          <p:nvPr/>
        </p:nvSpPr>
        <p:spPr>
          <a:xfrm>
            <a:off x="3095449" y="1105044"/>
            <a:ext cx="44921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1700" b="1" dirty="0"/>
              <a:t>အချို့သော ဘာသာစကားများတွင်"</a:t>
            </a:r>
            <a:r>
              <a:rPr lang="en-US" sz="1700" b="1" dirty="0"/>
              <a:t>head" (</a:t>
            </a:r>
            <a:r>
              <a:rPr lang="my-MM" sz="1700" b="1" dirty="0"/>
              <a:t>ဦးခေါင်း)ဟူသောစကားလုံးကို"</a:t>
            </a:r>
            <a:r>
              <a:rPr lang="en-US" sz="1700" b="1" dirty="0"/>
              <a:t>chief"(</a:t>
            </a:r>
            <a:r>
              <a:rPr lang="my-MM" sz="1700" b="1" dirty="0"/>
              <a:t>အကြီးအကဲ)သို့မဟုတ်"</a:t>
            </a:r>
            <a:r>
              <a:rPr lang="en-US" sz="1700" b="1" dirty="0"/>
              <a:t>principal"(</a:t>
            </a:r>
            <a:r>
              <a:rPr lang="my-MM" sz="1700" b="1" dirty="0"/>
              <a:t>ကျောင်းအုပ်/အဓိကပုဂ္ဂိုလ်)ဟူ၍လည်းဘာသာပြန်ဆိုကြသည်။အဘယ်ကြောင့်ဆိုသော်၎င်းမှာ"</a:t>
            </a:r>
            <a:r>
              <a:rPr lang="en-US" sz="1700" b="1" dirty="0"/>
              <a:t>head"</a:t>
            </a:r>
            <a:r>
              <a:rPr lang="my-MM" sz="1700" b="1" dirty="0"/>
              <a:t>၏တင်စားချက်အဓိပ္ပာယ်ဖြစ်သောကြောင့်ဖြစ်သည်။ဟေဗြဲဘာသာစကားတွင် လည်းထိုနည်းအတိုင်းပင်ဖြစ်သည်။ဥပမာအားဖြင့်၊"</a:t>
            </a:r>
            <a:r>
              <a:rPr lang="en-US" sz="1700" b="1" dirty="0"/>
              <a:t>appoint for themselves one head"(</a:t>
            </a:r>
            <a:r>
              <a:rPr lang="my-MM" sz="1700" b="1" dirty="0"/>
              <a:t>ဟောရှေ ၁: ၁၁၊ </a:t>
            </a:r>
            <a:r>
              <a:rPr lang="en-US" sz="1700" b="1" dirty="0"/>
              <a:t>NKJV</a:t>
            </a:r>
            <a:r>
              <a:rPr lang="my-MM" sz="1700" b="1" dirty="0"/>
              <a:t>ကျမ်းစာမူ)ကို"</a:t>
            </a:r>
            <a:r>
              <a:rPr lang="en-US" sz="1700" b="1" dirty="0"/>
              <a:t>they will </a:t>
            </a:r>
            <a:r>
              <a:rPr lang="en-US" sz="1700" b="1" dirty="0" err="1"/>
              <a:t>appointone</a:t>
            </a:r>
            <a:r>
              <a:rPr lang="en-US" sz="1700" b="1" dirty="0"/>
              <a:t> leader“(</a:t>
            </a:r>
            <a:r>
              <a:rPr lang="my-MM" sz="1700" b="1" dirty="0"/>
              <a:t>သူတို့သည်ခေါင်းဆောင်တစ်ဦးကိုခန့်အပ်ကြလိမ့်မည်)(</a:t>
            </a:r>
            <a:r>
              <a:rPr lang="en-US" sz="1700" b="1" dirty="0"/>
              <a:t>NIV</a:t>
            </a:r>
            <a:r>
              <a:rPr lang="my-MM" sz="1700" b="1" dirty="0"/>
              <a:t>ကျမ်းစာမူ)ဟူ၍ဘာသာပြန်ဆို သင့်ပါသည်။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9EF8830-7081-2C87-ACC2-5E5F0FACC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141179"/>
              </p:ext>
            </p:extLst>
          </p:nvPr>
        </p:nvGraphicFramePr>
        <p:xfrm>
          <a:off x="7587575" y="1228725"/>
          <a:ext cx="4416358" cy="546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 posando&#10;&#10;El contenido generado por IA puede ser incorrecto.">
            <a:extLst>
              <a:ext uri="{FF2B5EF4-FFF2-40B4-BE49-F238E27FC236}">
                <a16:creationId xmlns:a16="http://schemas.microsoft.com/office/drawing/2014/main" id="{CFABB664-F21C-63EF-0524-6BC5C50CC9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6" y="276975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B3B3738-5399-15E2-1D28-8BCC02C93F2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4227" y="2095802"/>
            <a:ext cx="2743524" cy="164769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9310033-8684-4A21-FFA0-8C455D62E8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27" y="3943813"/>
            <a:ext cx="2743525" cy="2743525"/>
          </a:xfrm>
          <a:prstGeom prst="snip2DiagRect">
            <a:avLst>
              <a:gd name="adj1" fmla="val 21274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bg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22C22B-674F-C8B9-2A94-19A202FD6095}"/>
              </a:ext>
            </a:extLst>
          </p:cNvPr>
          <p:cNvSpPr txBox="1"/>
          <p:nvPr/>
        </p:nvSpPr>
        <p:spPr>
          <a:xfrm>
            <a:off x="2975633" y="5103674"/>
            <a:ext cx="457405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/>
              <a:t>သို့သော်လည်းရှင်ပေါလုသည်ကိုယ်ခန္ဓာကိုဥပစာသဘောဖြင့်အဓိပ္ပာယ်ဖွင့်ဆိုထားပါသည်။ခရစ်တော်သည်ဦးခေါင်းဖြစ်ပါက၊ကျွန်ုပ်တို့-ဆိုလို သည်မှာယုံကြည်သူအသင်းတော်-သည်ကိုယ်ခန္ဓာ ဖြစ်ပါသည်။ဤအတွေးအခေါ်မှအောက်ပါအချက်ကိုဆက်လက်ထုတ်နုတ်နိုင်ပါသည်-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772818-26F8-DC19-1E71-95EB24B1EB72}"/>
              </a:ext>
            </a:extLst>
          </p:cNvPr>
          <p:cNvSpPr txBox="1"/>
          <p:nvPr/>
        </p:nvSpPr>
        <p:spPr>
          <a:xfrm>
            <a:off x="3095447" y="4260988"/>
            <a:ext cx="441635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>
                <a:solidFill>
                  <a:prstClr val="black"/>
                </a:solidFill>
              </a:rPr>
              <a:t>ပေါလုသည် ဤစကားလုံးကို ခရစ်တော်နှင့် သက်ဆိုင်သောအခါ အသုံးပြုသည့် အဓိပ္ပာယ်လည်းဖြစ်သည် (ကော. ၁:၁၈က)။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E91B8E2-45F5-4A91-B33C-A9B239B1B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y-MM" altLang="my-MM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0879B82F-B011-4CC1-82E5-4D1BF7328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A15FE00A-EE8A-4547-961E-76D3D081E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08FCAD1-43FB-4684-997B-FDCCCDEC7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>
                                            <p:graphicEl>
                                              <a:dgm id="{7E1DB660-2D90-4E18-9467-5B69C9169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0B163D38-CB89-4F0F-87EF-8CD37BBB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957CDF44-1A89-4D6C-906C-4B3ED3A0E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graphicEl>
                                              <a:dgm id="{16E7615B-497C-4751-983D-BEADB2012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>
                                            <p:graphicEl>
                                              <a:dgm id="{90E7855A-36D0-483D-A51B-B6DDD6E38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">
                                            <p:graphicEl>
                                              <a:dgm id="{3E0FD833-9FC9-49B9-A873-3200202E4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6BC35677-C58C-404E-8451-72F57EE94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Graphic spid="6" grpId="0" uiExpand="1">
        <p:bldSub>
          <a:bldDgm bld="one"/>
        </p:bldSub>
      </p:bldGraphic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D436C59-36E2-AB0F-F18E-8464357E454E}"/>
              </a:ext>
            </a:extLst>
          </p:cNvPr>
          <p:cNvSpPr txBox="1"/>
          <p:nvPr/>
        </p:nvSpPr>
        <p:spPr>
          <a:xfrm>
            <a:off x="0" y="6979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>
                <a:rot lat="0" lon="0" rev="4200000"/>
              </a:lightRig>
            </a:scene3d>
            <a:sp3d extrusionH="57150" contourW="25400">
              <a:bevelT w="38100" h="38100"/>
              <a:contourClr>
                <a:srgbClr val="FFC000"/>
              </a:contourClr>
            </a:sp3d>
          </a:bodyPr>
          <a:lstStyle/>
          <a:p>
            <a:pPr lvl="0" algn="ctr">
              <a:spcBef>
                <a:spcPts val="1200"/>
              </a:spcBef>
            </a:pPr>
            <a:r>
              <a:rPr lang="my-MM" sz="3200" b="1" dirty="0"/>
              <a:t>အစအဦး </a:t>
            </a:r>
            <a:endParaRPr lang="en-US" sz="32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D8453-5711-CEB2-03E9-DAC52C1F5DB4}"/>
              </a:ext>
            </a:extLst>
          </p:cNvPr>
          <p:cNvSpPr txBox="1"/>
          <p:nvPr/>
        </p:nvSpPr>
        <p:spPr>
          <a:xfrm>
            <a:off x="0" y="69405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ခပ်သိမ်း​သော​အရာ​တို့​၌အထွတ်အထိပ်​ဖြစ်​မည့်​အကြောင်းအစအဦး​ဖြစ်​တော်မူ​ပြီးသေ​သော​သူ​တို့​ထဲမှအဦးဆုံး​ဖွားမြင်​လာ​သူ​ဖြစ်​တော်မူ​၏။ </a:t>
            </a:r>
            <a:r>
              <a:rPr lang="my-MM" altLang="my-MM" b="1" dirty="0">
                <a:latin typeface="Arial" panose="020B0604020202020204" pitchFamily="34" charset="0"/>
              </a:rPr>
              <a:t>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ကောလောသဲဩဝါဒစာ </a:t>
            </a:r>
            <a:r>
              <a:rPr lang="my-MM" altLang="my-MM" b="1" dirty="0">
                <a:latin typeface="Arial" panose="020B0604020202020204" pitchFamily="34" charset="0"/>
              </a:rPr>
              <a:t>1:18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6E2747-859C-1879-F211-EAE3D8FD7763}"/>
              </a:ext>
            </a:extLst>
          </p:cNvPr>
          <p:cNvSpPr txBox="1"/>
          <p:nvPr/>
        </p:nvSpPr>
        <p:spPr>
          <a:xfrm>
            <a:off x="228397" y="1453764"/>
            <a:ext cx="6315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“အစဦး”(</a:t>
            </a:r>
            <a:r>
              <a:rPr lang="en-US" b="1" dirty="0"/>
              <a:t>beginning)</a:t>
            </a:r>
            <a:r>
              <a:rPr lang="my-MM" b="1" dirty="0"/>
              <a:t>ဟုဘာသာပြန်ထားသောစကားလုံးမှာဂရိဘာသာစကားဖြင့်</a:t>
            </a:r>
            <a:r>
              <a:rPr lang="en-US" b="1" dirty="0" err="1"/>
              <a:t>archē</a:t>
            </a:r>
            <a:r>
              <a:rPr lang="en-US" b="1" dirty="0"/>
              <a:t> (</a:t>
            </a:r>
            <a:r>
              <a:rPr lang="el-GR" b="1" dirty="0"/>
              <a:t>ἀρχή)</a:t>
            </a:r>
            <a:r>
              <a:rPr lang="my-MM" b="1" dirty="0"/>
              <a:t>ဖြစ်ပြီး၊အခြေအနေ(</a:t>
            </a:r>
            <a:r>
              <a:rPr lang="en-US" b="1" dirty="0"/>
              <a:t>Context)</a:t>
            </a:r>
            <a:r>
              <a:rPr lang="my-MM" b="1" dirty="0"/>
              <a:t>အပေါ်မူတည်၍ ၎င်း၏ အဓိပ္ပာယ်မှာ အစဦး၊ မူလအစ၊ ပထမအကြောင်းရင်း သို့မဟုတ် အခြေခံမူဟု အဓိပ္ပာယ်ရသည့်အပြင် အုပ်စိုးသူ၊ တန်ခိုး၊ အာဏာ သို့မဟုတ် အုပ်ချုပ်မှုနယ်ပယ် ဟုလည်း အဓိပ္ပာယ်ရပါသည်။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Una persona con un vestido largo&#10;&#10;El contenido generado por IA puede ser incorrecto.">
            <a:extLst>
              <a:ext uri="{FF2B5EF4-FFF2-40B4-BE49-F238E27FC236}">
                <a16:creationId xmlns:a16="http://schemas.microsoft.com/office/drawing/2014/main" id="{BDBD6B60-7183-3F19-1FFF-8FEE8672C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163" y="1466684"/>
            <a:ext cx="5285712" cy="514818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BEC6AE-DB8F-1826-D1AB-5BA1763FF6B4}"/>
              </a:ext>
            </a:extLst>
          </p:cNvPr>
          <p:cNvSpPr txBox="1"/>
          <p:nvPr/>
        </p:nvSpPr>
        <p:spPr>
          <a:xfrm>
            <a:off x="228396" y="4986214"/>
            <a:ext cx="63152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ပေါလုသည် ဤနေရာတွင် “သေသောသူတို့တွင် သားဦး” ဟူသော ဘွဲ့ကို ထည့်သွင်းထားသည် (ယေရှုသည် ပထမဆုံးရှင်ပြန်ထမြောက်ခြင်းမဟုတ်ဘဲ မောရှေဖြစ်သည်)။ သေခြင်းကို အောင်နိုင်ခြင်းဆိုသည်မှာ အပြစ်ကို အောင်နိုင်ခြင်းနှင့် ကိုယ်တော်၏ပုံသဏ္ဌာန်နှင့်အညီ ကျွန်ုပ်တို့ကို ပြန်လည်ဖန်တီးနိုင်သည့် တန်ခိုးကိုလည်း ဆိုလိုသည်။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AEC5161-E4D0-6121-3C73-F98AE3C9D296}"/>
              </a:ext>
            </a:extLst>
          </p:cNvPr>
          <p:cNvSpPr txBox="1"/>
          <p:nvPr/>
        </p:nvSpPr>
        <p:spPr>
          <a:xfrm>
            <a:off x="184731" y="3081490"/>
            <a:ext cx="64397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စကားလုံးသည်ခရစ်တော်အားရည်ညွှန်းသောအခါဤအဓိပ္ပာယ်အားလုံးကိုရရှိနိုင်သည်ဟုကျွန်ုပ်တို့ဆိုနိုင်သည်(ကော၁:၁၈)။ယေရှုသည် အရာခပ်သိမ်း၏ မူလအစ (ဘုရားသခင်၏ ပုံသဏ္ဌာန်)၊ အရာခပ်သိမ်း ဖန်ဆင်းခြင်း၏ အကြောင်းရင်း (ဖန်ဆင်းခြင်း၏ သားဦး)၊ အကြီးအကဲ (ခေါင်းဆောင်) ဖြစ်သည်။ ဤအရာအားလုံးသည် သူ့အား အမြင့်မြတ်ဆုံး ဩဇာအာဏာကို ပေးအပ်ထားသည်။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D8BB4BEF-BD86-4384-A0EF-F5E1527C5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y-MM" altLang="my-MM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0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FE7A0F-4A20-49A8-112A-46A1FDD500B8}"/>
              </a:ext>
            </a:extLst>
          </p:cNvPr>
          <p:cNvSpPr txBox="1"/>
          <p:nvPr/>
        </p:nvSpPr>
        <p:spPr>
          <a:xfrm>
            <a:off x="1" y="98941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my-MM" sz="3200" b="1" dirty="0"/>
              <a:t>ရန်ငြိမ်းစေသောအရှင်</a:t>
            </a:r>
            <a:endParaRPr lang="en-US" sz="3200" b="1" dirty="0">
              <a:solidFill>
                <a:srgbClr val="E3531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777412-10DB-7EF6-A08C-9E1429526A06}"/>
              </a:ext>
            </a:extLst>
          </p:cNvPr>
          <p:cNvSpPr txBox="1"/>
          <p:nvPr/>
        </p:nvSpPr>
        <p:spPr>
          <a:xfrm>
            <a:off x="107009" y="593607"/>
            <a:ext cx="119252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my-MM" altLang="my-MM" b="1" dirty="0">
                <a:latin typeface="Arial" panose="020B0604020202020204" pitchFamily="34" charset="0"/>
              </a:rPr>
              <a:t>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လက်ဝါးကပ်တိုင်​ပေါ်၌​သွန်း​သောသား​တော်​၏​သွေး​တော်​အားဖြင့်ရန်ငြိမ်း​စေ​၍ကောင်းကင်​ဘုံ​၌​ရှိ​သော​အရာ​များ​ဖြစ်စေ၊မြေကြီး​ပေါ်၌​ရှိ​သော​အရာ​များ​ဖြစ်စေ ခပ်သိမ်း​သော​အရာ​တို့​ကို သား​တော်​အားဖြင့် မိမိ​နှင့်​ပြန်လည်​သင့်မြတ်​စေရန်​လည်းကောင်း အလိုရှိ​တော်မူ​၏။</a:t>
            </a:r>
            <a:r>
              <a:rPr lang="my-MM" altLang="my-MM" b="1" dirty="0">
                <a:latin typeface="Arial" panose="020B0604020202020204" pitchFamily="34" charset="0"/>
              </a:rPr>
              <a:t> 									'</a:t>
            </a:r>
            <a:r>
              <a:rPr lang="my-MM" altLang="my-MM" b="1" dirty="0">
                <a:latin typeface="Arial" panose="020B0604020202020204" pitchFamily="34" charset="0"/>
                <a:cs typeface="Arial" panose="020B0604020202020204" pitchFamily="34" charset="0"/>
              </a:rPr>
              <a:t>ကောလောသဲဩဝါဒစာ </a:t>
            </a:r>
            <a:r>
              <a:rPr lang="my-MM" altLang="my-MM" b="1" dirty="0">
                <a:latin typeface="Arial" panose="020B0604020202020204" pitchFamily="34" charset="0"/>
              </a:rPr>
              <a:t>1:20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DC4A0E-FCB0-226E-F83A-AC088BFC4071}"/>
              </a:ext>
            </a:extLst>
          </p:cNvPr>
          <p:cNvSpPr txBox="1"/>
          <p:nvPr/>
        </p:nvSpPr>
        <p:spPr>
          <a:xfrm>
            <a:off x="3606994" y="1411522"/>
            <a:ext cx="847799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/>
              <a:t>ယေရှုပြုခဲ့သောအရာများကြောင့်ကိုယ်တော်သည်ခပ်သိမ်းသောအရာတို့တွင်ပထမနေရာကိုရရှိတော်မူ၏။တမန်တော်ပေါလု၏အဆိုအရ“ဘုရားသခင်သည်မိမိ၏ပြည့်စုံခြင်းရှိသမျှကိုသားတော်၌ကျိန်းဝပ်စေခြင်းငှာအလိုရှိတော်မူသည်”(ကောလောသဲ၁:၁၉)ဖြစ်သောကြောင့်ခရစ်တော်သည်ထိုဘွဲ့နာမတော်အားလုံးနှင့်ထိုက်တန်တော်မူ၏။တစ်နည်းအားဖြင့်ဆိုသော်ယေရှုသည်စစ်မှန်သောဘုရားဖြစ်သကဲ့သို့စစ်မှန်သောလူလည်းဖြစ်တော်မူ၏။“ငါတို့သည်ကိုယ်တော်၏ဘုန်းတော်ကိုမြင်ရပြီ၊[...]ကျေးဇူးတော်နှင့်လည်းကောင်း၊သစ္စာတော်နှင့်လည်းကောင်းပြည့်စုံတော်မူ၏” (ယောဟန် ၁:၁၄)။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6" name="Imagen 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DF6781F-A8B7-458B-F1F3-08C72C947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28" y="1498566"/>
            <a:ext cx="3341857" cy="5121620"/>
          </a:xfrm>
          <a:prstGeom prst="roundRect">
            <a:avLst>
              <a:gd name="adj" fmla="val 1049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Imagen que contiene exterior, vaca, parado, pasto&#10;&#10;El contenido generado por IA puede ser incorrecto.">
            <a:extLst>
              <a:ext uri="{FF2B5EF4-FFF2-40B4-BE49-F238E27FC236}">
                <a16:creationId xmlns:a16="http://schemas.microsoft.com/office/drawing/2014/main" id="{FFD37885-F419-3CF9-964A-C6DD5B0B61E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alphaModFix amt="7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096" y="1453157"/>
            <a:ext cx="929985" cy="187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persona, sostener, jugador, raqueta&#10;&#10;El contenido generado por IA puede ser incorrecto.">
            <a:extLst>
              <a:ext uri="{FF2B5EF4-FFF2-40B4-BE49-F238E27FC236}">
                <a16:creationId xmlns:a16="http://schemas.microsoft.com/office/drawing/2014/main" id="{A9D6E75B-AA49-06F1-EF1C-9A025AC8588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898" y="3300906"/>
            <a:ext cx="977727" cy="1556425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321FEC9B-7763-5D86-4AB3-93A4B0FD70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2051" y="3851439"/>
            <a:ext cx="3802299" cy="2851724"/>
          </a:xfrm>
          <a:prstGeom prst="ellipse">
            <a:avLst/>
          </a:prstGeom>
          <a:ln w="63500" cap="rnd">
            <a:solidFill>
              <a:srgbClr val="006C9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D1E8756-343C-7349-7C3D-0AEF099D723D}"/>
              </a:ext>
            </a:extLst>
          </p:cNvPr>
          <p:cNvSpPr txBox="1"/>
          <p:nvPr/>
        </p:nvSpPr>
        <p:spPr>
          <a:xfrm>
            <a:off x="3606994" y="3950301"/>
            <a:ext cx="484733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>
                <a:solidFill>
                  <a:prstClr val="black"/>
                </a:solidFill>
              </a:rPr>
              <a:t>ကိုယ်တော်သည်“မြေကြီးပေါ်ရှိအရာများ”ကိုဘုရားသခင်နှင့်ပြန်လည်သင့်မြတ်စေခဲ့ကြောင်းကျွန်ုပ်တို့နားလည်နိုင်ပါသည်။သို့သော်ကောင်းကင်ဘုံရှိသူတို့ကိုကိုယ်တော်တိုင်နှင့်မည်သို့ပြန်လည်သင့်မြတ်စေခဲ့သ နည်း။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F465A6-B2FA-86F1-B86A-F49C388FBFB3}"/>
              </a:ext>
            </a:extLst>
          </p:cNvPr>
          <p:cNvSpPr txBox="1"/>
          <p:nvPr/>
        </p:nvSpPr>
        <p:spPr>
          <a:xfrm>
            <a:off x="3606994" y="3051070"/>
            <a:ext cx="845165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>
                <a:solidFill>
                  <a:prstClr val="black"/>
                </a:solidFill>
              </a:rPr>
              <a:t>ယေရှုသည် လက်ဝါးကပ်တိုင်ပေါ်တွင် အသေခံပြီး ပြန်လည်ထမြောက်ခြင်းအားဖြင့် လူသားမျိုးနွယ်ကို ဘုရားသခင်နှင့် ပြန်လည်သင့်မြတ်စေရန် လိုအပ်သော လိုအပ်ချက်များကို ဖြည့်ဆည်းပေးခဲ့သည် (ကော ၁:၂၀)။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EFD2C2-F458-B3A8-BE1C-7D44A08BF9A7}"/>
              </a:ext>
            </a:extLst>
          </p:cNvPr>
          <p:cNvSpPr txBox="1"/>
          <p:nvPr/>
        </p:nvSpPr>
        <p:spPr>
          <a:xfrm>
            <a:off x="3606994" y="5097066"/>
            <a:ext cx="453505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1700" b="1" dirty="0"/>
              <a:t>စကြဝဠာတစ်ခုလုံးသည်မကောင်းမှု၏သဘောသဘာဝကိုရှင်းလင်းစွာမြင်တွေ့ခဲ့ရပြီးဖြစ်သည်။ထို့ကြောင့်ဘုရားသခင်၏စရိုက်လက္ခဏာ(ဂုဏ်တော်)သည်ကောင်းကင်ဘုံ၌လည်းကောင်း၊မြေကြီးပေါ်၌လည်းကောင်း အပြစ်ကင်းစင်ကြောင်း သက်သေထူပြီး ဖြစ်သည်။</a:t>
            </a: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B04C07-4097-4522-A5E2-2C1AE5F9D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y-MM" altLang="my-MM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4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D096D8-3CFB-35AC-8FB5-2CA29CFCD100}"/>
              </a:ext>
            </a:extLst>
          </p:cNvPr>
          <p:cNvSpPr txBox="1"/>
          <p:nvPr/>
        </p:nvSpPr>
        <p:spPr>
          <a:xfrm>
            <a:off x="711131" y="1258026"/>
            <a:ext cx="1094359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400" b="1" dirty="0"/>
              <a:t>"ယေရှုသည် ကောင်းကင်ဘုံ၏ကြီးမြတ်တော်မူခြင်း၊ ကောင်းကင်တမန်များ ဝမ်းမြောက်စွာ နာခံရသော ချစ်ခြင်းမေတ္တာတော်၏ အုပ်စိုးရှင် ဖြစ်တော်မူသည်။ သူသည် ဘုရားသခင်နှင့် တစ်သားတည်းဖြစ်တော်မူပြီး၊'ခမည်းတော်၏ရင်ခွင်တော်၌'(ယောဟန်၁:၁၈)ရှိတော်မူသော်လည်း၊ လူသားများအပြစ်နှင့်ဒုက္ခထဲကျရောက်နေစဉ် ဘုရားသခင်နှင့်တန်းတူဖြစ်ခြင်းကို မက်မောစရာအဖြစ်မမှတ်ယူခဲ့ပေ။သူသည်မိမိ၏ပလ္လင်တော်မှဆင်းကြွလာပြီး၊သရဖူတော် နှင့်ထီးနန်းတော်၏အာဏာကိုစွန့်လွှတ်ကာ၊မိမိ၏ဘုရားသဘောသဘာဝကိုလူသားသဘာ ဝ ဖြင့်ဝတ်ဆင်တော်မူခဲ့သည်။ လူသားသည် သူ၏ပလ္လင်တော်ဘေးတွင် နေရာရနိုင်ရန်အလို့ငှာ၊ သူသည် ကားတိုင်ပေါ်၌အသေခံတော်မူသည်အထိ မိမိကိုယ်ကို နှိမ့်ချတော်မူခဲ့သည်။ [...] ခမည်းတော်ကိုဖော်ပြရန်၊ လူသားကိုဘုရားသခင်နှင့်ပြန်လည်သင့်မြတ်စေရန်၊ ချစ်ခြင်းမေတ္တာတော်ဖြင့် ကြွဆင်းလာတော်မူခဲ့သည်။"</a:t>
            </a:r>
            <a:br>
              <a:rPr lang="my-MM" sz="2400" b="1" dirty="0"/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21547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ACAFA4-8FEE-F29D-4C7B-AFA0BAE023B8}"/>
              </a:ext>
            </a:extLst>
          </p:cNvPr>
          <p:cNvSpPr txBox="1"/>
          <p:nvPr/>
        </p:nvSpPr>
        <p:spPr>
          <a:xfrm>
            <a:off x="5779782" y="5138839"/>
            <a:ext cx="5748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2154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21547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(Selected Messages, Volume 1, p. 321)</a:t>
            </a:r>
          </a:p>
        </p:txBody>
      </p:sp>
    </p:spTree>
    <p:extLst>
      <p:ext uri="{BB962C8B-B14F-4D97-AF65-F5344CB8AC3E}">
        <p14:creationId xmlns:p14="http://schemas.microsoft.com/office/powerpoint/2010/main" val="144674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4931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lato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Kap Thang</dc:creator>
  <cp:lastModifiedBy>Kap Thang</cp:lastModifiedBy>
  <cp:revision>7</cp:revision>
  <dcterms:created xsi:type="dcterms:W3CDTF">2026-02-04T14:34:25Z</dcterms:created>
  <dcterms:modified xsi:type="dcterms:W3CDTF">2026-02-05T00:53:40Z</dcterms:modified>
</cp:coreProperties>
</file>